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14A5-3F36-40DB-BB44-0CD8599707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4BAB-08B2-4B8B-B683-3E67BCD1D78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4494B-62FE-4DC2-BCD1-D1BE44C83D66}" type="parTrans" cxnId="{735E582A-CF4C-4676-8FF3-1B082DAD2B9E}">
      <dgm:prSet/>
      <dgm:spPr/>
      <dgm:t>
        <a:bodyPr/>
        <a:lstStyle/>
        <a:p>
          <a:endParaRPr lang="en-US"/>
        </a:p>
      </dgm:t>
    </dgm:pt>
    <dgm:pt modelId="{4C7B15C4-7F4A-4F1B-972F-3B06B83C69A6}" type="sibTrans" cxnId="{735E582A-CF4C-4676-8FF3-1B082DAD2B9E}">
      <dgm:prSet/>
      <dgm:spPr/>
      <dgm:t>
        <a:bodyPr/>
        <a:lstStyle/>
        <a:p>
          <a:endParaRPr lang="en-US"/>
        </a:p>
      </dgm:t>
    </dgm:pt>
    <dgm:pt modelId="{F51B7670-AB73-49BF-ADA2-05024EB216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64288-6354-457F-B459-D364BBC9C1A7}" type="parTrans" cxnId="{324BBE95-4C43-41F5-8FC0-95741080062A}">
      <dgm:prSet/>
      <dgm:spPr/>
      <dgm:t>
        <a:bodyPr/>
        <a:lstStyle/>
        <a:p>
          <a:endParaRPr lang="en-US"/>
        </a:p>
      </dgm:t>
    </dgm:pt>
    <dgm:pt modelId="{2A324EA3-B904-480E-A927-E29A02DDC1B4}" type="sibTrans" cxnId="{324BBE95-4C43-41F5-8FC0-95741080062A}">
      <dgm:prSet/>
      <dgm:spPr/>
      <dgm:t>
        <a:bodyPr/>
        <a:lstStyle/>
        <a:p>
          <a:endParaRPr lang="en-US"/>
        </a:p>
      </dgm:t>
    </dgm:pt>
    <dgm:pt modelId="{9ECA4422-BE71-475E-8906-E888CEA8114E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ক্ষুদ্রতম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71B6A-3A14-429A-A2E9-ACECBA9845E1}" type="parTrans" cxnId="{583BF846-BEE9-47FE-86DD-4CCA8B13A429}">
      <dgm:prSet/>
      <dgm:spPr/>
      <dgm:t>
        <a:bodyPr/>
        <a:lstStyle/>
        <a:p>
          <a:endParaRPr lang="en-US"/>
        </a:p>
      </dgm:t>
    </dgm:pt>
    <dgm:pt modelId="{0110C35D-C4A6-40B4-832A-66A5DB107DB5}" type="sibTrans" cxnId="{583BF846-BEE9-47FE-86DD-4CCA8B13A429}">
      <dgm:prSet/>
      <dgm:spPr/>
      <dgm:t>
        <a:bodyPr/>
        <a:lstStyle/>
        <a:p>
          <a:endParaRPr lang="en-US"/>
        </a:p>
      </dgm:t>
    </dgm:pt>
    <dgm:pt modelId="{73236754-AF8D-49EC-93A5-2088D915825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621F4-A73D-410F-86FC-446155C1B149}" type="parTrans" cxnId="{BB6DC906-7B45-4A56-87F3-3FDE103D35D1}">
      <dgm:prSet/>
      <dgm:spPr/>
      <dgm:t>
        <a:bodyPr/>
        <a:lstStyle/>
        <a:p>
          <a:endParaRPr lang="en-US"/>
        </a:p>
      </dgm:t>
    </dgm:pt>
    <dgm:pt modelId="{082C2A51-DE2C-4123-BD19-36C212F8BC29}" type="sibTrans" cxnId="{BB6DC906-7B45-4A56-87F3-3FDE103D35D1}">
      <dgm:prSet/>
      <dgm:spPr/>
      <dgm:t>
        <a:bodyPr/>
        <a:lstStyle/>
        <a:p>
          <a:endParaRPr lang="en-US"/>
        </a:p>
      </dgm:t>
    </dgm:pt>
    <dgm:pt modelId="{C5AB5B71-68DE-412F-8173-59DE48C19AEF}">
      <dgm:prSet phldrT="[Text]" custT="1"/>
      <dgm:spPr/>
      <dgm:t>
        <a:bodyPr/>
        <a:lstStyle/>
        <a:p>
          <a:r>
            <a:rPr lang="en-US" sz="1800" dirty="0" err="1" smtClean="0"/>
            <a:t>যৌথমূলধনী</a:t>
          </a:r>
          <a:r>
            <a:rPr lang="en-US" sz="1800" dirty="0" smtClean="0"/>
            <a:t> </a:t>
          </a:r>
          <a:r>
            <a:rPr lang="en-US" sz="1800" dirty="0" err="1" smtClean="0"/>
            <a:t>কোম্পানির</a:t>
          </a:r>
          <a:r>
            <a:rPr lang="en-US" sz="1800" dirty="0" smtClean="0"/>
            <a:t> </a:t>
          </a:r>
          <a:r>
            <a:rPr lang="en-US" sz="1800" dirty="0" err="1" smtClean="0"/>
            <a:t>শেয়ার</a:t>
          </a:r>
          <a:r>
            <a:rPr lang="en-US" sz="1800" dirty="0" smtClean="0"/>
            <a:t> </a:t>
          </a:r>
          <a:r>
            <a:rPr lang="en-US" sz="1800" dirty="0" err="1" smtClean="0"/>
            <a:t>মূলধনকে</a:t>
          </a:r>
          <a:r>
            <a:rPr lang="en-US" sz="1800" dirty="0" smtClean="0"/>
            <a:t> </a:t>
          </a:r>
          <a:r>
            <a:rPr lang="en-US" sz="1800" dirty="0" err="1" smtClean="0"/>
            <a:t>যখন</a:t>
          </a:r>
          <a:r>
            <a:rPr lang="en-US" sz="1800" dirty="0" smtClean="0"/>
            <a:t> </a:t>
          </a:r>
          <a:r>
            <a:rPr lang="en-US" sz="1800" dirty="0" err="1" smtClean="0"/>
            <a:t>নির্দিষ্ট</a:t>
          </a:r>
          <a:r>
            <a:rPr lang="en-US" sz="1800" dirty="0" smtClean="0"/>
            <a:t> </a:t>
          </a:r>
          <a:r>
            <a:rPr lang="en-US" sz="1800" dirty="0" err="1" smtClean="0"/>
            <a:t>মূল্যের</a:t>
          </a:r>
          <a:r>
            <a:rPr lang="en-US" sz="1800" dirty="0" smtClean="0"/>
            <a:t> </a:t>
          </a:r>
          <a:r>
            <a:rPr lang="en-US" sz="1800" dirty="0" err="1" smtClean="0"/>
            <a:t>কতকগুলো</a:t>
          </a:r>
          <a:r>
            <a:rPr lang="en-US" sz="1800" dirty="0" smtClean="0"/>
            <a:t> </a:t>
          </a:r>
          <a:r>
            <a:rPr lang="en-US" sz="1800" dirty="0" err="1" smtClean="0"/>
            <a:t>ক্ষুদ্র</a:t>
          </a:r>
          <a:r>
            <a:rPr lang="en-US" sz="1800" dirty="0" smtClean="0"/>
            <a:t> </a:t>
          </a:r>
          <a:r>
            <a:rPr lang="en-US" sz="1800" dirty="0" err="1" smtClean="0"/>
            <a:t>ক্ষুদ্র</a:t>
          </a:r>
          <a:r>
            <a:rPr lang="en-US" sz="1800" dirty="0" smtClean="0"/>
            <a:t> </a:t>
          </a:r>
          <a:r>
            <a:rPr lang="en-US" sz="1800" dirty="0" err="1" smtClean="0"/>
            <a:t>অংশে</a:t>
          </a:r>
          <a:r>
            <a:rPr lang="en-US" sz="1800" dirty="0" smtClean="0"/>
            <a:t> </a:t>
          </a:r>
          <a:r>
            <a:rPr lang="en-US" sz="1800" dirty="0" err="1" smtClean="0"/>
            <a:t>বিভক্ত</a:t>
          </a:r>
          <a:r>
            <a:rPr lang="en-US" sz="1800" dirty="0" smtClean="0"/>
            <a:t> </a:t>
          </a:r>
          <a:r>
            <a:rPr lang="en-US" sz="1800" dirty="0" err="1" smtClean="0"/>
            <a:t>করা</a:t>
          </a:r>
          <a:r>
            <a:rPr lang="en-US" sz="1800" dirty="0" smtClean="0"/>
            <a:t> </a:t>
          </a:r>
          <a:r>
            <a:rPr lang="en-US" sz="1800" dirty="0" err="1" smtClean="0"/>
            <a:t>হয়</a:t>
          </a:r>
          <a:r>
            <a:rPr lang="en-US" sz="1800" dirty="0" smtClean="0"/>
            <a:t>, </a:t>
          </a:r>
          <a:r>
            <a:rPr lang="en-US" sz="1800" dirty="0" err="1" smtClean="0"/>
            <a:t>এরুপ</a:t>
          </a:r>
          <a:r>
            <a:rPr lang="en-US" sz="1800" dirty="0" smtClean="0"/>
            <a:t> </a:t>
          </a:r>
          <a:r>
            <a:rPr lang="en-US" sz="1800" dirty="0" err="1" smtClean="0"/>
            <a:t>প্রত্যেকটি</a:t>
          </a:r>
          <a:r>
            <a:rPr lang="en-US" sz="1800" dirty="0" smtClean="0"/>
            <a:t> </a:t>
          </a:r>
          <a:r>
            <a:rPr lang="en-US" sz="1800" dirty="0" err="1" smtClean="0"/>
            <a:t>অংশকে</a:t>
          </a:r>
          <a:r>
            <a:rPr lang="en-US" sz="1800" dirty="0" smtClean="0"/>
            <a:t> </a:t>
          </a:r>
          <a:r>
            <a:rPr lang="en-US" sz="1800" dirty="0" err="1" smtClean="0"/>
            <a:t>বলা</a:t>
          </a:r>
          <a:r>
            <a:rPr lang="en-US" sz="1800" dirty="0" smtClean="0"/>
            <a:t> </a:t>
          </a:r>
          <a:r>
            <a:rPr lang="en-US" sz="1800" dirty="0" err="1" smtClean="0"/>
            <a:t>হয়</a:t>
          </a:r>
          <a:r>
            <a:rPr lang="en-US" sz="1800" dirty="0" smtClean="0"/>
            <a:t> </a:t>
          </a:r>
          <a:r>
            <a:rPr lang="en-US" sz="1800" dirty="0" err="1" smtClean="0"/>
            <a:t>শেয়ার</a:t>
          </a:r>
          <a:endParaRPr lang="en-US" sz="1800" dirty="0"/>
        </a:p>
      </dgm:t>
    </dgm:pt>
    <dgm:pt modelId="{3F55409A-AE46-4557-B7AF-84174C5D0CFE}" type="parTrans" cxnId="{FF81FCCA-E6F8-4304-837B-1DB9939ED91C}">
      <dgm:prSet/>
      <dgm:spPr/>
      <dgm:t>
        <a:bodyPr/>
        <a:lstStyle/>
        <a:p>
          <a:endParaRPr lang="en-US"/>
        </a:p>
      </dgm:t>
    </dgm:pt>
    <dgm:pt modelId="{96A27F19-9387-4D92-9D7C-0E1026AA62FD}" type="sibTrans" cxnId="{FF81FCCA-E6F8-4304-837B-1DB9939ED91C}">
      <dgm:prSet/>
      <dgm:spPr/>
      <dgm:t>
        <a:bodyPr/>
        <a:lstStyle/>
        <a:p>
          <a:endParaRPr lang="en-US"/>
        </a:p>
      </dgm:t>
    </dgm:pt>
    <dgm:pt modelId="{780A0523-EE5B-427D-BD4E-00DF15BF7BE6}" type="pres">
      <dgm:prSet presAssocID="{5A2814A5-3F36-40DB-BB44-0CD859970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92278A-6AD5-4D59-BA7C-905AEA7BEE30}" type="pres">
      <dgm:prSet presAssocID="{DB194BAB-08B2-4B8B-B683-3E67BCD1D78D}" presName="hierRoot1" presStyleCnt="0"/>
      <dgm:spPr/>
    </dgm:pt>
    <dgm:pt modelId="{303BFD71-1633-4BC3-984F-9DCEEB8050F4}" type="pres">
      <dgm:prSet presAssocID="{DB194BAB-08B2-4B8B-B683-3E67BCD1D78D}" presName="composite" presStyleCnt="0"/>
      <dgm:spPr/>
    </dgm:pt>
    <dgm:pt modelId="{6B28DD9E-F2A6-44F3-BECA-1D3354E49B2B}" type="pres">
      <dgm:prSet presAssocID="{DB194BAB-08B2-4B8B-B683-3E67BCD1D78D}" presName="background" presStyleLbl="node0" presStyleIdx="0" presStyleCnt="1"/>
      <dgm:spPr/>
    </dgm:pt>
    <dgm:pt modelId="{B6CA06A1-1387-459F-B7D8-DA2634E1B344}" type="pres">
      <dgm:prSet presAssocID="{DB194BAB-08B2-4B8B-B683-3E67BCD1D7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CA972-82C0-4198-81E1-4694B1F59365}" type="pres">
      <dgm:prSet presAssocID="{DB194BAB-08B2-4B8B-B683-3E67BCD1D78D}" presName="hierChild2" presStyleCnt="0"/>
      <dgm:spPr/>
    </dgm:pt>
    <dgm:pt modelId="{BC9010BD-9B2B-4519-82DD-3B1ED34F049C}" type="pres">
      <dgm:prSet presAssocID="{4B464288-6354-457F-B459-D364BBC9C1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FA0E19-CD7B-4178-A4B3-1D84B46BCC98}" type="pres">
      <dgm:prSet presAssocID="{F51B7670-AB73-49BF-ADA2-05024EB216DA}" presName="hierRoot2" presStyleCnt="0"/>
      <dgm:spPr/>
    </dgm:pt>
    <dgm:pt modelId="{9697EFD5-D13B-400B-8591-3A3E34675620}" type="pres">
      <dgm:prSet presAssocID="{F51B7670-AB73-49BF-ADA2-05024EB216DA}" presName="composite2" presStyleCnt="0"/>
      <dgm:spPr/>
    </dgm:pt>
    <dgm:pt modelId="{732830B7-F385-4BC1-AC87-4B36BB579ED8}" type="pres">
      <dgm:prSet presAssocID="{F51B7670-AB73-49BF-ADA2-05024EB216DA}" presName="background2" presStyleLbl="node2" presStyleIdx="0" presStyleCnt="2"/>
      <dgm:spPr/>
    </dgm:pt>
    <dgm:pt modelId="{49827B29-7873-49F4-8B53-834C59698819}" type="pres">
      <dgm:prSet presAssocID="{F51B7670-AB73-49BF-ADA2-05024EB216D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A4ECF-6D56-43A5-AB49-6978A5996594}" type="pres">
      <dgm:prSet presAssocID="{F51B7670-AB73-49BF-ADA2-05024EB216DA}" presName="hierChild3" presStyleCnt="0"/>
      <dgm:spPr/>
    </dgm:pt>
    <dgm:pt modelId="{A2F3F392-057D-4ED7-AE3E-9F1AEF2AE56A}" type="pres">
      <dgm:prSet presAssocID="{B5971B6A-3A14-429A-A2E9-ACECBA9845E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D507414-28A0-4EE1-B792-8A6C29E09A32}" type="pres">
      <dgm:prSet presAssocID="{9ECA4422-BE71-475E-8906-E888CEA8114E}" presName="hierRoot3" presStyleCnt="0"/>
      <dgm:spPr/>
    </dgm:pt>
    <dgm:pt modelId="{DD32038B-CBAD-4C13-9051-2856327FEBE5}" type="pres">
      <dgm:prSet presAssocID="{9ECA4422-BE71-475E-8906-E888CEA8114E}" presName="composite3" presStyleCnt="0"/>
      <dgm:spPr/>
    </dgm:pt>
    <dgm:pt modelId="{1CCAFBE0-43CE-40AE-9FB7-1034A1CC68AF}" type="pres">
      <dgm:prSet presAssocID="{9ECA4422-BE71-475E-8906-E888CEA8114E}" presName="background3" presStyleLbl="node3" presStyleIdx="0" presStyleCnt="2"/>
      <dgm:spPr/>
    </dgm:pt>
    <dgm:pt modelId="{BCDC4F59-7CBB-4E71-AD94-D9DD3DA0AF09}" type="pres">
      <dgm:prSet presAssocID="{9ECA4422-BE71-475E-8906-E888CEA8114E}" presName="text3" presStyleLbl="fgAcc3" presStyleIdx="0" presStyleCnt="2" custScaleX="161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692AF-808D-4634-80FB-33CA02F675F6}" type="pres">
      <dgm:prSet presAssocID="{9ECA4422-BE71-475E-8906-E888CEA8114E}" presName="hierChild4" presStyleCnt="0"/>
      <dgm:spPr/>
    </dgm:pt>
    <dgm:pt modelId="{30B07A02-7086-4641-9A72-FB81EA1AFA70}" type="pres">
      <dgm:prSet presAssocID="{155621F4-A73D-410F-86FC-446155C1B1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8D08BE-1B05-4BEE-937E-F4971915399C}" type="pres">
      <dgm:prSet presAssocID="{73236754-AF8D-49EC-93A5-2088D915825B}" presName="hierRoot2" presStyleCnt="0"/>
      <dgm:spPr/>
    </dgm:pt>
    <dgm:pt modelId="{36873207-C329-42CF-8D5D-C9D68BAB52FB}" type="pres">
      <dgm:prSet presAssocID="{73236754-AF8D-49EC-93A5-2088D915825B}" presName="composite2" presStyleCnt="0"/>
      <dgm:spPr/>
    </dgm:pt>
    <dgm:pt modelId="{3AD94497-0645-4ECF-A27E-6FEA9642EF28}" type="pres">
      <dgm:prSet presAssocID="{73236754-AF8D-49EC-93A5-2088D915825B}" presName="background2" presStyleLbl="node2" presStyleIdx="1" presStyleCnt="2"/>
      <dgm:spPr/>
    </dgm:pt>
    <dgm:pt modelId="{4A38BFD8-8BB7-4B9D-B568-0FADAE207002}" type="pres">
      <dgm:prSet presAssocID="{73236754-AF8D-49EC-93A5-2088D915825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006-8EF9-489B-A731-5D7BA57176CB}" type="pres">
      <dgm:prSet presAssocID="{73236754-AF8D-49EC-93A5-2088D915825B}" presName="hierChild3" presStyleCnt="0"/>
      <dgm:spPr/>
    </dgm:pt>
    <dgm:pt modelId="{DBB564B6-B1A4-49BD-B86D-74313D029515}" type="pres">
      <dgm:prSet presAssocID="{3F55409A-AE46-4557-B7AF-84174C5D0C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C5B736-73B0-4F4B-B50F-0D5010068F94}" type="pres">
      <dgm:prSet presAssocID="{C5AB5B71-68DE-412F-8173-59DE48C19AEF}" presName="hierRoot3" presStyleCnt="0"/>
      <dgm:spPr/>
    </dgm:pt>
    <dgm:pt modelId="{B63FE27B-1432-4EB2-8540-A52C681476D3}" type="pres">
      <dgm:prSet presAssocID="{C5AB5B71-68DE-412F-8173-59DE48C19AEF}" presName="composite3" presStyleCnt="0"/>
      <dgm:spPr/>
    </dgm:pt>
    <dgm:pt modelId="{A1B0BEC3-DCEB-495A-8901-543B045F3DB0}" type="pres">
      <dgm:prSet presAssocID="{C5AB5B71-68DE-412F-8173-59DE48C19AEF}" presName="background3" presStyleLbl="node3" presStyleIdx="1" presStyleCnt="2"/>
      <dgm:spPr/>
    </dgm:pt>
    <dgm:pt modelId="{AD8364AB-9144-46A3-8D21-53B04C228282}" type="pres">
      <dgm:prSet presAssocID="{C5AB5B71-68DE-412F-8173-59DE48C19AEF}" presName="text3" presStyleLbl="fgAcc3" presStyleIdx="1" presStyleCnt="2" custScaleX="177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BA56-2EA4-4CEA-9590-C657A480C4D4}" type="pres">
      <dgm:prSet presAssocID="{C5AB5B71-68DE-412F-8173-59DE48C19AEF}" presName="hierChild4" presStyleCnt="0"/>
      <dgm:spPr/>
    </dgm:pt>
  </dgm:ptLst>
  <dgm:cxnLst>
    <dgm:cxn modelId="{7EF6D727-75CF-4FAA-9FF1-8AD30735331F}" type="presOf" srcId="{DB194BAB-08B2-4B8B-B683-3E67BCD1D78D}" destId="{B6CA06A1-1387-459F-B7D8-DA2634E1B344}" srcOrd="0" destOrd="0" presId="urn:microsoft.com/office/officeart/2005/8/layout/hierarchy1"/>
    <dgm:cxn modelId="{772D9B51-3BF2-4BCB-AC97-85586E887D33}" type="presOf" srcId="{3F55409A-AE46-4557-B7AF-84174C5D0CFE}" destId="{DBB564B6-B1A4-49BD-B86D-74313D029515}" srcOrd="0" destOrd="0" presId="urn:microsoft.com/office/officeart/2005/8/layout/hierarchy1"/>
    <dgm:cxn modelId="{BB6DC906-7B45-4A56-87F3-3FDE103D35D1}" srcId="{DB194BAB-08B2-4B8B-B683-3E67BCD1D78D}" destId="{73236754-AF8D-49EC-93A5-2088D915825B}" srcOrd="1" destOrd="0" parTransId="{155621F4-A73D-410F-86FC-446155C1B149}" sibTransId="{082C2A51-DE2C-4123-BD19-36C212F8BC29}"/>
    <dgm:cxn modelId="{324BBE95-4C43-41F5-8FC0-95741080062A}" srcId="{DB194BAB-08B2-4B8B-B683-3E67BCD1D78D}" destId="{F51B7670-AB73-49BF-ADA2-05024EB216DA}" srcOrd="0" destOrd="0" parTransId="{4B464288-6354-457F-B459-D364BBC9C1A7}" sibTransId="{2A324EA3-B904-480E-A927-E29A02DDC1B4}"/>
    <dgm:cxn modelId="{FF81FCCA-E6F8-4304-837B-1DB9939ED91C}" srcId="{73236754-AF8D-49EC-93A5-2088D915825B}" destId="{C5AB5B71-68DE-412F-8173-59DE48C19AEF}" srcOrd="0" destOrd="0" parTransId="{3F55409A-AE46-4557-B7AF-84174C5D0CFE}" sibTransId="{96A27F19-9387-4D92-9D7C-0E1026AA62FD}"/>
    <dgm:cxn modelId="{ACB78C56-87FC-4FC7-A556-BF43968B4668}" type="presOf" srcId="{C5AB5B71-68DE-412F-8173-59DE48C19AEF}" destId="{AD8364AB-9144-46A3-8D21-53B04C228282}" srcOrd="0" destOrd="0" presId="urn:microsoft.com/office/officeart/2005/8/layout/hierarchy1"/>
    <dgm:cxn modelId="{01A56441-B65D-4897-A9E1-30F8079AA641}" type="presOf" srcId="{9ECA4422-BE71-475E-8906-E888CEA8114E}" destId="{BCDC4F59-7CBB-4E71-AD94-D9DD3DA0AF09}" srcOrd="0" destOrd="0" presId="urn:microsoft.com/office/officeart/2005/8/layout/hierarchy1"/>
    <dgm:cxn modelId="{7057A81A-F09C-46FE-B2E4-924DFAA21301}" type="presOf" srcId="{F51B7670-AB73-49BF-ADA2-05024EB216DA}" destId="{49827B29-7873-49F4-8B53-834C59698819}" srcOrd="0" destOrd="0" presId="urn:microsoft.com/office/officeart/2005/8/layout/hierarchy1"/>
    <dgm:cxn modelId="{63F38E10-7C75-4B4E-87E3-976E8764A893}" type="presOf" srcId="{73236754-AF8D-49EC-93A5-2088D915825B}" destId="{4A38BFD8-8BB7-4B9D-B568-0FADAE207002}" srcOrd="0" destOrd="0" presId="urn:microsoft.com/office/officeart/2005/8/layout/hierarchy1"/>
    <dgm:cxn modelId="{583BF846-BEE9-47FE-86DD-4CCA8B13A429}" srcId="{F51B7670-AB73-49BF-ADA2-05024EB216DA}" destId="{9ECA4422-BE71-475E-8906-E888CEA8114E}" srcOrd="0" destOrd="0" parTransId="{B5971B6A-3A14-429A-A2E9-ACECBA9845E1}" sibTransId="{0110C35D-C4A6-40B4-832A-66A5DB107DB5}"/>
    <dgm:cxn modelId="{4E3AE0C5-4470-464D-B211-DD55B867929A}" type="presOf" srcId="{4B464288-6354-457F-B459-D364BBC9C1A7}" destId="{BC9010BD-9B2B-4519-82DD-3B1ED34F049C}" srcOrd="0" destOrd="0" presId="urn:microsoft.com/office/officeart/2005/8/layout/hierarchy1"/>
    <dgm:cxn modelId="{735E582A-CF4C-4676-8FF3-1B082DAD2B9E}" srcId="{5A2814A5-3F36-40DB-BB44-0CD85997079E}" destId="{DB194BAB-08B2-4B8B-B683-3E67BCD1D78D}" srcOrd="0" destOrd="0" parTransId="{5244494B-62FE-4DC2-BCD1-D1BE44C83D66}" sibTransId="{4C7B15C4-7F4A-4F1B-972F-3B06B83C69A6}"/>
    <dgm:cxn modelId="{6C44ECC8-A5F1-4D58-AB36-D6BADEBABD4A}" type="presOf" srcId="{5A2814A5-3F36-40DB-BB44-0CD85997079E}" destId="{780A0523-EE5B-427D-BD4E-00DF15BF7BE6}" srcOrd="0" destOrd="0" presId="urn:microsoft.com/office/officeart/2005/8/layout/hierarchy1"/>
    <dgm:cxn modelId="{F0C2CB7A-B597-4FFD-9730-A9D3B5971758}" type="presOf" srcId="{B5971B6A-3A14-429A-A2E9-ACECBA9845E1}" destId="{A2F3F392-057D-4ED7-AE3E-9F1AEF2AE56A}" srcOrd="0" destOrd="0" presId="urn:microsoft.com/office/officeart/2005/8/layout/hierarchy1"/>
    <dgm:cxn modelId="{B2337B84-B665-4C3D-AB25-ADF7B1BB76FB}" type="presOf" srcId="{155621F4-A73D-410F-86FC-446155C1B149}" destId="{30B07A02-7086-4641-9A72-FB81EA1AFA70}" srcOrd="0" destOrd="0" presId="urn:microsoft.com/office/officeart/2005/8/layout/hierarchy1"/>
    <dgm:cxn modelId="{AB29AA4E-E52C-4E46-9D46-AC6537419460}" type="presParOf" srcId="{780A0523-EE5B-427D-BD4E-00DF15BF7BE6}" destId="{D392278A-6AD5-4D59-BA7C-905AEA7BEE30}" srcOrd="0" destOrd="0" presId="urn:microsoft.com/office/officeart/2005/8/layout/hierarchy1"/>
    <dgm:cxn modelId="{9BF434F3-FC2C-4F04-8557-D680EAD78957}" type="presParOf" srcId="{D392278A-6AD5-4D59-BA7C-905AEA7BEE30}" destId="{303BFD71-1633-4BC3-984F-9DCEEB8050F4}" srcOrd="0" destOrd="0" presId="urn:microsoft.com/office/officeart/2005/8/layout/hierarchy1"/>
    <dgm:cxn modelId="{CDD15A89-1E8B-479D-8AAF-F41A31549C18}" type="presParOf" srcId="{303BFD71-1633-4BC3-984F-9DCEEB8050F4}" destId="{6B28DD9E-F2A6-44F3-BECA-1D3354E49B2B}" srcOrd="0" destOrd="0" presId="urn:microsoft.com/office/officeart/2005/8/layout/hierarchy1"/>
    <dgm:cxn modelId="{BFC9B797-6FBF-4A2D-A2B9-A1A74AC6A104}" type="presParOf" srcId="{303BFD71-1633-4BC3-984F-9DCEEB8050F4}" destId="{B6CA06A1-1387-459F-B7D8-DA2634E1B344}" srcOrd="1" destOrd="0" presId="urn:microsoft.com/office/officeart/2005/8/layout/hierarchy1"/>
    <dgm:cxn modelId="{303F16BE-F26E-4F3F-AF6B-C9F7ACCFA19E}" type="presParOf" srcId="{D392278A-6AD5-4D59-BA7C-905AEA7BEE30}" destId="{24ACA972-82C0-4198-81E1-4694B1F59365}" srcOrd="1" destOrd="0" presId="urn:microsoft.com/office/officeart/2005/8/layout/hierarchy1"/>
    <dgm:cxn modelId="{C3C8F27F-E20B-43E8-817E-12C4105F1CCC}" type="presParOf" srcId="{24ACA972-82C0-4198-81E1-4694B1F59365}" destId="{BC9010BD-9B2B-4519-82DD-3B1ED34F049C}" srcOrd="0" destOrd="0" presId="urn:microsoft.com/office/officeart/2005/8/layout/hierarchy1"/>
    <dgm:cxn modelId="{E3EC8DA5-7236-49A4-B80D-DAEE7E72710C}" type="presParOf" srcId="{24ACA972-82C0-4198-81E1-4694B1F59365}" destId="{F6FA0E19-CD7B-4178-A4B3-1D84B46BCC98}" srcOrd="1" destOrd="0" presId="urn:microsoft.com/office/officeart/2005/8/layout/hierarchy1"/>
    <dgm:cxn modelId="{66BC2797-9DCE-45D5-962E-87DDE201BF0C}" type="presParOf" srcId="{F6FA0E19-CD7B-4178-A4B3-1D84B46BCC98}" destId="{9697EFD5-D13B-400B-8591-3A3E34675620}" srcOrd="0" destOrd="0" presId="urn:microsoft.com/office/officeart/2005/8/layout/hierarchy1"/>
    <dgm:cxn modelId="{B5FF824E-1565-4715-9065-F3DF7CD033A7}" type="presParOf" srcId="{9697EFD5-D13B-400B-8591-3A3E34675620}" destId="{732830B7-F385-4BC1-AC87-4B36BB579ED8}" srcOrd="0" destOrd="0" presId="urn:microsoft.com/office/officeart/2005/8/layout/hierarchy1"/>
    <dgm:cxn modelId="{6C083480-967B-467A-8FAF-9E3B1BB84823}" type="presParOf" srcId="{9697EFD5-D13B-400B-8591-3A3E34675620}" destId="{49827B29-7873-49F4-8B53-834C59698819}" srcOrd="1" destOrd="0" presId="urn:microsoft.com/office/officeart/2005/8/layout/hierarchy1"/>
    <dgm:cxn modelId="{7CF86725-9C79-42A7-A3B4-D87F733F48C7}" type="presParOf" srcId="{F6FA0E19-CD7B-4178-A4B3-1D84B46BCC98}" destId="{C7FA4ECF-6D56-43A5-AB49-6978A5996594}" srcOrd="1" destOrd="0" presId="urn:microsoft.com/office/officeart/2005/8/layout/hierarchy1"/>
    <dgm:cxn modelId="{A8F1EFF9-3C0A-4009-87C7-C03703BA9241}" type="presParOf" srcId="{C7FA4ECF-6D56-43A5-AB49-6978A5996594}" destId="{A2F3F392-057D-4ED7-AE3E-9F1AEF2AE56A}" srcOrd="0" destOrd="0" presId="urn:microsoft.com/office/officeart/2005/8/layout/hierarchy1"/>
    <dgm:cxn modelId="{CA5D8696-4377-45D0-930B-7C32FEB905A9}" type="presParOf" srcId="{C7FA4ECF-6D56-43A5-AB49-6978A5996594}" destId="{4D507414-28A0-4EE1-B792-8A6C29E09A32}" srcOrd="1" destOrd="0" presId="urn:microsoft.com/office/officeart/2005/8/layout/hierarchy1"/>
    <dgm:cxn modelId="{2A553CD2-4256-4303-8EDA-D46495D1B65F}" type="presParOf" srcId="{4D507414-28A0-4EE1-B792-8A6C29E09A32}" destId="{DD32038B-CBAD-4C13-9051-2856327FEBE5}" srcOrd="0" destOrd="0" presId="urn:microsoft.com/office/officeart/2005/8/layout/hierarchy1"/>
    <dgm:cxn modelId="{2BC5699A-DEB8-4E8E-84BF-7A35E362D452}" type="presParOf" srcId="{DD32038B-CBAD-4C13-9051-2856327FEBE5}" destId="{1CCAFBE0-43CE-40AE-9FB7-1034A1CC68AF}" srcOrd="0" destOrd="0" presId="urn:microsoft.com/office/officeart/2005/8/layout/hierarchy1"/>
    <dgm:cxn modelId="{D0359A8A-4F8F-432A-A5E5-AFFB84EAEC4B}" type="presParOf" srcId="{DD32038B-CBAD-4C13-9051-2856327FEBE5}" destId="{BCDC4F59-7CBB-4E71-AD94-D9DD3DA0AF09}" srcOrd="1" destOrd="0" presId="urn:microsoft.com/office/officeart/2005/8/layout/hierarchy1"/>
    <dgm:cxn modelId="{8F90DC69-B6F2-4AF4-A1AF-ECBC75E53119}" type="presParOf" srcId="{4D507414-28A0-4EE1-B792-8A6C29E09A32}" destId="{E31692AF-808D-4634-80FB-33CA02F675F6}" srcOrd="1" destOrd="0" presId="urn:microsoft.com/office/officeart/2005/8/layout/hierarchy1"/>
    <dgm:cxn modelId="{7A6F3B81-0EFA-4E5F-BA76-D8C06985DDDA}" type="presParOf" srcId="{24ACA972-82C0-4198-81E1-4694B1F59365}" destId="{30B07A02-7086-4641-9A72-FB81EA1AFA70}" srcOrd="2" destOrd="0" presId="urn:microsoft.com/office/officeart/2005/8/layout/hierarchy1"/>
    <dgm:cxn modelId="{CF2BF0FF-0F1F-47EF-AF21-5088AA810462}" type="presParOf" srcId="{24ACA972-82C0-4198-81E1-4694B1F59365}" destId="{C08D08BE-1B05-4BEE-937E-F4971915399C}" srcOrd="3" destOrd="0" presId="urn:microsoft.com/office/officeart/2005/8/layout/hierarchy1"/>
    <dgm:cxn modelId="{4392E80D-A5DF-470C-96B4-648B9E1497C4}" type="presParOf" srcId="{C08D08BE-1B05-4BEE-937E-F4971915399C}" destId="{36873207-C329-42CF-8D5D-C9D68BAB52FB}" srcOrd="0" destOrd="0" presId="urn:microsoft.com/office/officeart/2005/8/layout/hierarchy1"/>
    <dgm:cxn modelId="{B1443D83-7E41-4772-908D-778382C9C0AB}" type="presParOf" srcId="{36873207-C329-42CF-8D5D-C9D68BAB52FB}" destId="{3AD94497-0645-4ECF-A27E-6FEA9642EF28}" srcOrd="0" destOrd="0" presId="urn:microsoft.com/office/officeart/2005/8/layout/hierarchy1"/>
    <dgm:cxn modelId="{CE9B0DE1-2BC5-4B74-B50F-856B894C773B}" type="presParOf" srcId="{36873207-C329-42CF-8D5D-C9D68BAB52FB}" destId="{4A38BFD8-8BB7-4B9D-B568-0FADAE207002}" srcOrd="1" destOrd="0" presId="urn:microsoft.com/office/officeart/2005/8/layout/hierarchy1"/>
    <dgm:cxn modelId="{9442F347-70D1-4131-9A08-E59B49BDDE7A}" type="presParOf" srcId="{C08D08BE-1B05-4BEE-937E-F4971915399C}" destId="{012DE006-8EF9-489B-A731-5D7BA57176CB}" srcOrd="1" destOrd="0" presId="urn:microsoft.com/office/officeart/2005/8/layout/hierarchy1"/>
    <dgm:cxn modelId="{AF9B97C8-A8BC-4D86-9E7F-07F3870C84FE}" type="presParOf" srcId="{012DE006-8EF9-489B-A731-5D7BA57176CB}" destId="{DBB564B6-B1A4-49BD-B86D-74313D029515}" srcOrd="0" destOrd="0" presId="urn:microsoft.com/office/officeart/2005/8/layout/hierarchy1"/>
    <dgm:cxn modelId="{9B548C71-4FE2-4931-A736-C956DB8D83E3}" type="presParOf" srcId="{012DE006-8EF9-489B-A731-5D7BA57176CB}" destId="{17C5B736-73B0-4F4B-B50F-0D5010068F94}" srcOrd="1" destOrd="0" presId="urn:microsoft.com/office/officeart/2005/8/layout/hierarchy1"/>
    <dgm:cxn modelId="{E3660AB9-9005-47FA-B377-0CE95DE4A568}" type="presParOf" srcId="{17C5B736-73B0-4F4B-B50F-0D5010068F94}" destId="{B63FE27B-1432-4EB2-8540-A52C681476D3}" srcOrd="0" destOrd="0" presId="urn:microsoft.com/office/officeart/2005/8/layout/hierarchy1"/>
    <dgm:cxn modelId="{7383489A-6FF6-43E0-B54B-E74876077C1E}" type="presParOf" srcId="{B63FE27B-1432-4EB2-8540-A52C681476D3}" destId="{A1B0BEC3-DCEB-495A-8901-543B045F3DB0}" srcOrd="0" destOrd="0" presId="urn:microsoft.com/office/officeart/2005/8/layout/hierarchy1"/>
    <dgm:cxn modelId="{0A29BEDE-98DE-4677-B413-FC562E23FD82}" type="presParOf" srcId="{B63FE27B-1432-4EB2-8540-A52C681476D3}" destId="{AD8364AB-9144-46A3-8D21-53B04C228282}" srcOrd="1" destOrd="0" presId="urn:microsoft.com/office/officeart/2005/8/layout/hierarchy1"/>
    <dgm:cxn modelId="{1792F3D7-3553-43EC-B9FB-A7FBF60FA089}" type="presParOf" srcId="{17C5B736-73B0-4F4B-B50F-0D5010068F94}" destId="{DE26BA56-2EA4-4CEA-9590-C657A480C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778AA-4286-4FA8-9403-B4E65BF31FD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8924BD-05BB-4C9D-A230-1AEF6F681A62}">
      <dgm:prSet phldrT="[Text]"/>
      <dgm:spPr/>
      <dgm:t>
        <a:bodyPr/>
        <a:lstStyle/>
        <a:p>
          <a:r>
            <a:rPr lang="en-US" dirty="0" err="1" smtClean="0"/>
            <a:t>শেয়ার</a:t>
          </a:r>
          <a:r>
            <a:rPr lang="en-US" dirty="0" smtClean="0"/>
            <a:t> </a:t>
          </a:r>
          <a:r>
            <a:rPr lang="en-US" dirty="0" err="1" smtClean="0"/>
            <a:t>ইস্যু</a:t>
          </a:r>
          <a:r>
            <a:rPr lang="en-US" dirty="0" smtClean="0"/>
            <a:t> </a:t>
          </a:r>
          <a:r>
            <a:rPr lang="en-US" dirty="0" err="1" smtClean="0"/>
            <a:t>করার</a:t>
          </a:r>
          <a:r>
            <a:rPr lang="en-US" dirty="0" smtClean="0"/>
            <a:t> </a:t>
          </a:r>
          <a:r>
            <a:rPr lang="en-US" dirty="0" err="1" smtClean="0"/>
            <a:t>প্রক্রিয়া</a:t>
          </a:r>
          <a:endParaRPr lang="en-US" dirty="0"/>
        </a:p>
      </dgm:t>
    </dgm:pt>
    <dgm:pt modelId="{571682BA-1AF0-4295-A529-05C772476CCD}" type="parTrans" cxnId="{EC78F330-84A6-4CE6-9ED3-0A9B465C99AD}">
      <dgm:prSet/>
      <dgm:spPr/>
      <dgm:t>
        <a:bodyPr/>
        <a:lstStyle/>
        <a:p>
          <a:endParaRPr lang="en-US"/>
        </a:p>
      </dgm:t>
    </dgm:pt>
    <dgm:pt modelId="{82CCD39C-AC76-458C-8B94-82EF1EE38277}" type="sibTrans" cxnId="{EC78F330-84A6-4CE6-9ED3-0A9B465C99AD}">
      <dgm:prSet/>
      <dgm:spPr/>
      <dgm:t>
        <a:bodyPr/>
        <a:lstStyle/>
        <a:p>
          <a:endParaRPr lang="en-US"/>
        </a:p>
      </dgm:t>
    </dgm:pt>
    <dgm:pt modelId="{F5D44D1F-826C-4AE0-804E-6923425980E7}">
      <dgm:prSet phldrT="[Text]"/>
      <dgm:spPr/>
      <dgm:t>
        <a:bodyPr/>
        <a:lstStyle/>
        <a:p>
          <a:r>
            <a:rPr lang="en-US" dirty="0" smtClean="0"/>
            <a:t>১. </a:t>
          </a:r>
          <a:r>
            <a:rPr lang="en-US" dirty="0" err="1" smtClean="0"/>
            <a:t>সিদ্ধান্ত</a:t>
          </a:r>
          <a:r>
            <a:rPr lang="en-US" dirty="0" smtClean="0"/>
            <a:t> </a:t>
          </a:r>
          <a:r>
            <a:rPr lang="en-US" dirty="0" err="1" smtClean="0"/>
            <a:t>গ্রহণ</a:t>
          </a:r>
          <a:r>
            <a:rPr lang="en-US" dirty="0" smtClean="0"/>
            <a:t> ও </a:t>
          </a:r>
          <a:r>
            <a:rPr lang="en-US" dirty="0" err="1" smtClean="0"/>
            <a:t>অনুমোদন</a:t>
          </a:r>
          <a:endParaRPr lang="en-US" dirty="0"/>
        </a:p>
      </dgm:t>
    </dgm:pt>
    <dgm:pt modelId="{361AC6B8-99A3-41F6-BD02-3143F870BA30}" type="parTrans" cxnId="{449C6790-3414-41E6-824E-B23E95D3948D}">
      <dgm:prSet/>
      <dgm:spPr/>
      <dgm:t>
        <a:bodyPr/>
        <a:lstStyle/>
        <a:p>
          <a:endParaRPr lang="en-US"/>
        </a:p>
      </dgm:t>
    </dgm:pt>
    <dgm:pt modelId="{F39933A5-42EF-474B-B12F-6342D33D6A11}" type="sibTrans" cxnId="{449C6790-3414-41E6-824E-B23E95D3948D}">
      <dgm:prSet/>
      <dgm:spPr/>
      <dgm:t>
        <a:bodyPr/>
        <a:lstStyle/>
        <a:p>
          <a:endParaRPr lang="en-US"/>
        </a:p>
      </dgm:t>
    </dgm:pt>
    <dgm:pt modelId="{D4C32976-DAE2-4623-BD3C-3C35CE9535D4}">
      <dgm:prSet phldrT="[Text]" custT="1"/>
      <dgm:spPr/>
      <dgm:t>
        <a:bodyPr/>
        <a:lstStyle/>
        <a:p>
          <a:r>
            <a:rPr lang="en-US" sz="2000" dirty="0" smtClean="0"/>
            <a:t>৩. </a:t>
          </a:r>
          <a:r>
            <a:rPr lang="en-US" sz="2000" dirty="0" err="1" smtClean="0"/>
            <a:t>বিনিয়োগ</a:t>
          </a:r>
          <a:r>
            <a:rPr lang="en-US" sz="2000" dirty="0" smtClean="0"/>
            <a:t> </a:t>
          </a:r>
          <a:r>
            <a:rPr lang="en-US" sz="2000" dirty="0" err="1" smtClean="0"/>
            <a:t>ব্যাংক</a:t>
          </a:r>
          <a:r>
            <a:rPr lang="en-US" sz="2000" dirty="0" smtClean="0"/>
            <a:t> </a:t>
          </a:r>
          <a:r>
            <a:rPr lang="en-US" sz="2000" dirty="0" err="1" smtClean="0"/>
            <a:t>বা</a:t>
          </a:r>
          <a:r>
            <a:rPr lang="en-US" sz="2000" dirty="0" smtClean="0"/>
            <a:t> </a:t>
          </a:r>
          <a:r>
            <a:rPr lang="en-US" sz="2000" dirty="0" err="1" smtClean="0"/>
            <a:t>অবলেখক</a:t>
          </a:r>
          <a:r>
            <a:rPr lang="en-US" sz="2000" dirty="0" smtClean="0"/>
            <a:t> </a:t>
          </a:r>
          <a:r>
            <a:rPr lang="en-US" sz="2000" dirty="0" err="1" smtClean="0"/>
            <a:t>নির্বাচন</a:t>
          </a:r>
          <a:endParaRPr lang="en-US" sz="2000" dirty="0"/>
        </a:p>
      </dgm:t>
    </dgm:pt>
    <dgm:pt modelId="{48FC8A4E-1403-4C5C-842A-F97B07695722}" type="parTrans" cxnId="{609D749E-5895-4D05-AD31-F64D69E7B701}">
      <dgm:prSet/>
      <dgm:spPr/>
      <dgm:t>
        <a:bodyPr/>
        <a:lstStyle/>
        <a:p>
          <a:endParaRPr lang="en-US"/>
        </a:p>
      </dgm:t>
    </dgm:pt>
    <dgm:pt modelId="{B1AFF21A-991F-45A0-9EC7-CD5C4B8B0F11}" type="sibTrans" cxnId="{609D749E-5895-4D05-AD31-F64D69E7B701}">
      <dgm:prSet/>
      <dgm:spPr/>
      <dgm:t>
        <a:bodyPr/>
        <a:lstStyle/>
        <a:p>
          <a:endParaRPr lang="en-US"/>
        </a:p>
      </dgm:t>
    </dgm:pt>
    <dgm:pt modelId="{2D202FA8-D0B7-458E-B9DD-B6BE63598112}">
      <dgm:prSet phldrT="[Text]" custT="1"/>
      <dgm:spPr/>
      <dgm:t>
        <a:bodyPr/>
        <a:lstStyle/>
        <a:p>
          <a:r>
            <a:rPr lang="en-US" sz="2400" dirty="0" smtClean="0"/>
            <a:t>৪. BSEC  </a:t>
          </a:r>
          <a:r>
            <a:rPr lang="en-US" sz="2400" dirty="0" err="1" smtClean="0"/>
            <a:t>এর</a:t>
          </a:r>
          <a:r>
            <a:rPr lang="en-US" sz="2400" dirty="0" smtClean="0"/>
            <a:t> </a:t>
          </a:r>
          <a:r>
            <a:rPr lang="en-US" sz="2400" dirty="0" err="1" smtClean="0"/>
            <a:t>অনুমতি</a:t>
          </a:r>
          <a:r>
            <a:rPr lang="en-US" sz="2400" dirty="0" smtClean="0"/>
            <a:t> </a:t>
          </a:r>
          <a:endParaRPr lang="en-US" sz="2400" dirty="0"/>
        </a:p>
      </dgm:t>
    </dgm:pt>
    <dgm:pt modelId="{E5BEA695-7035-4E09-AB2E-1A3113838465}" type="parTrans" cxnId="{76D35DA5-CDE0-4E40-9D97-A9A8CCFD847B}">
      <dgm:prSet/>
      <dgm:spPr/>
      <dgm:t>
        <a:bodyPr/>
        <a:lstStyle/>
        <a:p>
          <a:endParaRPr lang="en-US"/>
        </a:p>
      </dgm:t>
    </dgm:pt>
    <dgm:pt modelId="{AF0A18C8-333E-444B-80A0-B4EDC4C03719}" type="sibTrans" cxnId="{76D35DA5-CDE0-4E40-9D97-A9A8CCFD847B}">
      <dgm:prSet/>
      <dgm:spPr/>
      <dgm:t>
        <a:bodyPr/>
        <a:lstStyle/>
        <a:p>
          <a:endParaRPr lang="en-US"/>
        </a:p>
      </dgm:t>
    </dgm:pt>
    <dgm:pt modelId="{8AEBD228-C18E-46B7-A8B6-215CAE9DAB07}">
      <dgm:prSet phldrT="[Text]" custT="1"/>
      <dgm:spPr/>
      <dgm:t>
        <a:bodyPr/>
        <a:lstStyle/>
        <a:p>
          <a:r>
            <a:rPr lang="en-US" sz="2000" dirty="0" smtClean="0"/>
            <a:t>৫. </a:t>
          </a:r>
          <a:r>
            <a:rPr lang="en-US" sz="2000" dirty="0" err="1" smtClean="0"/>
            <a:t>বিবরণী</a:t>
          </a:r>
          <a:r>
            <a:rPr lang="en-US" sz="2000" dirty="0" smtClean="0"/>
            <a:t> </a:t>
          </a:r>
          <a:r>
            <a:rPr lang="en-US" sz="2000" dirty="0" err="1" smtClean="0"/>
            <a:t>প্রকাশ</a:t>
          </a:r>
          <a:r>
            <a:rPr lang="en-US" sz="2000" dirty="0" smtClean="0"/>
            <a:t> ও </a:t>
          </a:r>
          <a:r>
            <a:rPr lang="en-US" sz="2000" dirty="0" err="1" smtClean="0"/>
            <a:t>তালিকাভুক্তকরণ</a:t>
          </a:r>
          <a:endParaRPr lang="en-US" sz="2000" dirty="0"/>
        </a:p>
      </dgm:t>
    </dgm:pt>
    <dgm:pt modelId="{74867209-026D-4CF5-BF87-8E485210FA72}" type="parTrans" cxnId="{327D496F-339E-458C-9B04-ACD3196DCF21}">
      <dgm:prSet/>
      <dgm:spPr/>
      <dgm:t>
        <a:bodyPr/>
        <a:lstStyle/>
        <a:p>
          <a:endParaRPr lang="en-US"/>
        </a:p>
      </dgm:t>
    </dgm:pt>
    <dgm:pt modelId="{340C4C6D-5ECA-4C58-AC40-47FE00894F30}" type="sibTrans" cxnId="{327D496F-339E-458C-9B04-ACD3196DCF21}">
      <dgm:prSet/>
      <dgm:spPr/>
      <dgm:t>
        <a:bodyPr/>
        <a:lstStyle/>
        <a:p>
          <a:endParaRPr lang="en-US"/>
        </a:p>
      </dgm:t>
    </dgm:pt>
    <dgm:pt modelId="{9AC04ADA-DCE0-4787-A485-F19F7601BFC1}">
      <dgm:prSet phldrT="[Text]" custT="1"/>
      <dgm:spPr/>
      <dgm:t>
        <a:bodyPr/>
        <a:lstStyle/>
        <a:p>
          <a:r>
            <a:rPr lang="en-US" sz="2400" dirty="0" smtClean="0"/>
            <a:t>২. </a:t>
          </a:r>
          <a:r>
            <a:rPr lang="en-US" sz="2400" dirty="0" err="1" smtClean="0"/>
            <a:t>দলিলাদি</a:t>
          </a:r>
          <a:r>
            <a:rPr lang="en-US" sz="2400" dirty="0" smtClean="0"/>
            <a:t> </a:t>
          </a:r>
          <a:r>
            <a:rPr lang="en-US" sz="2400" dirty="0" err="1" smtClean="0"/>
            <a:t>প্রস্তুকরণ</a:t>
          </a:r>
          <a:endParaRPr lang="en-US" sz="2400" dirty="0"/>
        </a:p>
      </dgm:t>
    </dgm:pt>
    <dgm:pt modelId="{6B003482-D2C0-4305-9EC9-4D4AA3BB9A0A}" type="sibTrans" cxnId="{9456BC2A-98DA-443E-800E-5897DE3D9064}">
      <dgm:prSet/>
      <dgm:spPr/>
      <dgm:t>
        <a:bodyPr/>
        <a:lstStyle/>
        <a:p>
          <a:endParaRPr lang="en-US"/>
        </a:p>
      </dgm:t>
    </dgm:pt>
    <dgm:pt modelId="{7266161A-6076-4B43-875A-EC1AB6389720}" type="parTrans" cxnId="{9456BC2A-98DA-443E-800E-5897DE3D9064}">
      <dgm:prSet/>
      <dgm:spPr/>
      <dgm:t>
        <a:bodyPr/>
        <a:lstStyle/>
        <a:p>
          <a:endParaRPr lang="en-US"/>
        </a:p>
      </dgm:t>
    </dgm:pt>
    <dgm:pt modelId="{D4B98CFA-0530-47FE-9BD3-6B839D6769C1}" type="pres">
      <dgm:prSet presAssocID="{DD0778AA-4286-4FA8-9403-B4E65BF31F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D9795CA-DF6C-4753-A077-FF06850DD111}" type="pres">
      <dgm:prSet presAssocID="{AF8924BD-05BB-4C9D-A230-1AEF6F681A6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F57663D-338F-4ECF-8CD5-776C0D366CCA}" type="pres">
      <dgm:prSet presAssocID="{F5D44D1F-826C-4AE0-804E-6923425980E7}" presName="Accent1" presStyleCnt="0"/>
      <dgm:spPr/>
    </dgm:pt>
    <dgm:pt modelId="{51159DFE-BE4C-4788-BEFA-BB7449A33FF1}" type="pres">
      <dgm:prSet presAssocID="{F5D44D1F-826C-4AE0-804E-6923425980E7}" presName="Accent" presStyleLbl="bgShp" presStyleIdx="0" presStyleCnt="5"/>
      <dgm:spPr/>
    </dgm:pt>
    <dgm:pt modelId="{51ADCE51-8A6E-4A0E-90C3-49145B8A3049}" type="pres">
      <dgm:prSet presAssocID="{F5D44D1F-826C-4AE0-804E-6923425980E7}" presName="Child1" presStyleLbl="node1" presStyleIdx="0" presStyleCnt="5" custScaleX="142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26E40-76B7-4470-9AD6-ACE6B8A05DE1}" type="pres">
      <dgm:prSet presAssocID="{9AC04ADA-DCE0-4787-A485-F19F7601BFC1}" presName="Accent2" presStyleCnt="0"/>
      <dgm:spPr/>
    </dgm:pt>
    <dgm:pt modelId="{DEB19729-1D28-4796-89BE-7132C24AD9DC}" type="pres">
      <dgm:prSet presAssocID="{9AC04ADA-DCE0-4787-A485-F19F7601BFC1}" presName="Accent" presStyleLbl="bgShp" presStyleIdx="1" presStyleCnt="5"/>
      <dgm:spPr/>
    </dgm:pt>
    <dgm:pt modelId="{9F017091-89DC-4828-9E2C-9D6F1CE97038}" type="pres">
      <dgm:prSet presAssocID="{9AC04ADA-DCE0-4787-A485-F19F7601BFC1}" presName="Child2" presStyleLbl="node1" presStyleIdx="1" presStyleCnt="5" custScaleX="134459" custLinFactNeighborX="29232" custLinFactNeighborY="23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10FD7-BA0E-4D3F-B13C-42AF89F04C0A}" type="pres">
      <dgm:prSet presAssocID="{D4C32976-DAE2-4623-BD3C-3C35CE9535D4}" presName="Accent3" presStyleCnt="0"/>
      <dgm:spPr/>
    </dgm:pt>
    <dgm:pt modelId="{DAADA13B-FBFF-4D5D-89D6-CCA2B77BE0E6}" type="pres">
      <dgm:prSet presAssocID="{D4C32976-DAE2-4623-BD3C-3C35CE9535D4}" presName="Accent" presStyleLbl="bgShp" presStyleIdx="2" presStyleCnt="5"/>
      <dgm:spPr/>
    </dgm:pt>
    <dgm:pt modelId="{2F6AD981-9DE9-49EC-89BA-3762841C6AF8}" type="pres">
      <dgm:prSet presAssocID="{D4C32976-DAE2-4623-BD3C-3C35CE9535D4}" presName="Child3" presStyleLbl="node1" presStyleIdx="2" presStyleCnt="5" custScaleX="153186" custLinFactNeighborX="-2248" custLinFactNeighborY="45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B4575-3EBF-498D-BF81-91E16813DAD3}" type="pres">
      <dgm:prSet presAssocID="{2D202FA8-D0B7-458E-B9DD-B6BE63598112}" presName="Accent4" presStyleCnt="0"/>
      <dgm:spPr/>
    </dgm:pt>
    <dgm:pt modelId="{E694552D-1C4C-4DC9-A3FE-B1680CB26652}" type="pres">
      <dgm:prSet presAssocID="{2D202FA8-D0B7-458E-B9DD-B6BE63598112}" presName="Accent" presStyleLbl="bgShp" presStyleIdx="3" presStyleCnt="5"/>
      <dgm:spPr/>
    </dgm:pt>
    <dgm:pt modelId="{9E4E6AE8-417F-4130-B762-C38CE3106DC7}" type="pres">
      <dgm:prSet presAssocID="{2D202FA8-D0B7-458E-B9DD-B6BE63598112}" presName="Child4" presStyleLbl="node1" presStyleIdx="3" presStyleCnt="5" custScaleX="133736" custLinFactNeighborX="-59964" custLinFactNeighborY="-6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384C8-3D10-471A-89CA-FE0277C877D9}" type="pres">
      <dgm:prSet presAssocID="{8AEBD228-C18E-46B7-A8B6-215CAE9DAB07}" presName="Accent5" presStyleCnt="0"/>
      <dgm:spPr/>
    </dgm:pt>
    <dgm:pt modelId="{E06B2CB4-6B16-4FBB-8A5E-7BD5402702FC}" type="pres">
      <dgm:prSet presAssocID="{8AEBD228-C18E-46B7-A8B6-215CAE9DAB07}" presName="Accent" presStyleLbl="bgShp" presStyleIdx="4" presStyleCnt="5"/>
      <dgm:spPr/>
    </dgm:pt>
    <dgm:pt modelId="{F1A192EC-2F73-4B6C-8475-D943BDDC0E8C}" type="pres">
      <dgm:prSet presAssocID="{8AEBD228-C18E-46B7-A8B6-215CAE9DAB07}" presName="Child5" presStyleLbl="node1" presStyleIdx="4" presStyleCnt="5" custScaleX="118858" custLinFactNeighborX="-25485" custLinFactNeighborY="-83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D749E-5895-4D05-AD31-F64D69E7B701}" srcId="{AF8924BD-05BB-4C9D-A230-1AEF6F681A62}" destId="{D4C32976-DAE2-4623-BD3C-3C35CE9535D4}" srcOrd="2" destOrd="0" parTransId="{48FC8A4E-1403-4C5C-842A-F97B07695722}" sibTransId="{B1AFF21A-991F-45A0-9EC7-CD5C4B8B0F11}"/>
    <dgm:cxn modelId="{9331FD1A-43E2-4F2A-BF6B-162D1F613064}" type="presOf" srcId="{D4C32976-DAE2-4623-BD3C-3C35CE9535D4}" destId="{2F6AD981-9DE9-49EC-89BA-3762841C6AF8}" srcOrd="0" destOrd="0" presId="urn:microsoft.com/office/officeart/2011/layout/HexagonRadial"/>
    <dgm:cxn modelId="{449C6790-3414-41E6-824E-B23E95D3948D}" srcId="{AF8924BD-05BB-4C9D-A230-1AEF6F681A62}" destId="{F5D44D1F-826C-4AE0-804E-6923425980E7}" srcOrd="0" destOrd="0" parTransId="{361AC6B8-99A3-41F6-BD02-3143F870BA30}" sibTransId="{F39933A5-42EF-474B-B12F-6342D33D6A11}"/>
    <dgm:cxn modelId="{EC78F330-84A6-4CE6-9ED3-0A9B465C99AD}" srcId="{DD0778AA-4286-4FA8-9403-B4E65BF31FD9}" destId="{AF8924BD-05BB-4C9D-A230-1AEF6F681A62}" srcOrd="0" destOrd="0" parTransId="{571682BA-1AF0-4295-A529-05C772476CCD}" sibTransId="{82CCD39C-AC76-458C-8B94-82EF1EE38277}"/>
    <dgm:cxn modelId="{CCDF4A3F-9900-44D0-8146-34743B992670}" type="presOf" srcId="{DD0778AA-4286-4FA8-9403-B4E65BF31FD9}" destId="{D4B98CFA-0530-47FE-9BD3-6B839D6769C1}" srcOrd="0" destOrd="0" presId="urn:microsoft.com/office/officeart/2011/layout/HexagonRadial"/>
    <dgm:cxn modelId="{327D496F-339E-458C-9B04-ACD3196DCF21}" srcId="{AF8924BD-05BB-4C9D-A230-1AEF6F681A62}" destId="{8AEBD228-C18E-46B7-A8B6-215CAE9DAB07}" srcOrd="4" destOrd="0" parTransId="{74867209-026D-4CF5-BF87-8E485210FA72}" sibTransId="{340C4C6D-5ECA-4C58-AC40-47FE00894F30}"/>
    <dgm:cxn modelId="{9456BC2A-98DA-443E-800E-5897DE3D9064}" srcId="{AF8924BD-05BB-4C9D-A230-1AEF6F681A62}" destId="{9AC04ADA-DCE0-4787-A485-F19F7601BFC1}" srcOrd="1" destOrd="0" parTransId="{7266161A-6076-4B43-875A-EC1AB6389720}" sibTransId="{6B003482-D2C0-4305-9EC9-4D4AA3BB9A0A}"/>
    <dgm:cxn modelId="{C933AF62-B736-45F2-8522-EE14A8027CF2}" type="presOf" srcId="{9AC04ADA-DCE0-4787-A485-F19F7601BFC1}" destId="{9F017091-89DC-4828-9E2C-9D6F1CE97038}" srcOrd="0" destOrd="0" presId="urn:microsoft.com/office/officeart/2011/layout/HexagonRadial"/>
    <dgm:cxn modelId="{4CE5D190-43D8-4DD0-A08D-6288C57F6C81}" type="presOf" srcId="{F5D44D1F-826C-4AE0-804E-6923425980E7}" destId="{51ADCE51-8A6E-4A0E-90C3-49145B8A3049}" srcOrd="0" destOrd="0" presId="urn:microsoft.com/office/officeart/2011/layout/HexagonRadial"/>
    <dgm:cxn modelId="{8CC49A82-5D19-438B-A8EE-6C3DFEAA47CE}" type="presOf" srcId="{2D202FA8-D0B7-458E-B9DD-B6BE63598112}" destId="{9E4E6AE8-417F-4130-B762-C38CE3106DC7}" srcOrd="0" destOrd="0" presId="urn:microsoft.com/office/officeart/2011/layout/HexagonRadial"/>
    <dgm:cxn modelId="{D7BF254B-C51F-43C7-AB26-273AA9C75460}" type="presOf" srcId="{8AEBD228-C18E-46B7-A8B6-215CAE9DAB07}" destId="{F1A192EC-2F73-4B6C-8475-D943BDDC0E8C}" srcOrd="0" destOrd="0" presId="urn:microsoft.com/office/officeart/2011/layout/HexagonRadial"/>
    <dgm:cxn modelId="{76D35DA5-CDE0-4E40-9D97-A9A8CCFD847B}" srcId="{AF8924BD-05BB-4C9D-A230-1AEF6F681A62}" destId="{2D202FA8-D0B7-458E-B9DD-B6BE63598112}" srcOrd="3" destOrd="0" parTransId="{E5BEA695-7035-4E09-AB2E-1A3113838465}" sibTransId="{AF0A18C8-333E-444B-80A0-B4EDC4C03719}"/>
    <dgm:cxn modelId="{FE3595B2-E90B-45E6-9923-AA61237299E7}" type="presOf" srcId="{AF8924BD-05BB-4C9D-A230-1AEF6F681A62}" destId="{FD9795CA-DF6C-4753-A077-FF06850DD111}" srcOrd="0" destOrd="0" presId="urn:microsoft.com/office/officeart/2011/layout/HexagonRadial"/>
    <dgm:cxn modelId="{A951A598-1B58-40C5-A8DE-0863B3D599E1}" type="presParOf" srcId="{D4B98CFA-0530-47FE-9BD3-6B839D6769C1}" destId="{FD9795CA-DF6C-4753-A077-FF06850DD111}" srcOrd="0" destOrd="0" presId="urn:microsoft.com/office/officeart/2011/layout/HexagonRadial"/>
    <dgm:cxn modelId="{4744DC31-C089-41C4-8621-1B6B58418289}" type="presParOf" srcId="{D4B98CFA-0530-47FE-9BD3-6B839D6769C1}" destId="{FF57663D-338F-4ECF-8CD5-776C0D366CCA}" srcOrd="1" destOrd="0" presId="urn:microsoft.com/office/officeart/2011/layout/HexagonRadial"/>
    <dgm:cxn modelId="{F21A65E0-D5B3-4382-BCB6-EFA1FAF3F1A2}" type="presParOf" srcId="{FF57663D-338F-4ECF-8CD5-776C0D366CCA}" destId="{51159DFE-BE4C-4788-BEFA-BB7449A33FF1}" srcOrd="0" destOrd="0" presId="urn:microsoft.com/office/officeart/2011/layout/HexagonRadial"/>
    <dgm:cxn modelId="{557CB2AF-FABA-4CCD-A16C-B5D8417ECBFD}" type="presParOf" srcId="{D4B98CFA-0530-47FE-9BD3-6B839D6769C1}" destId="{51ADCE51-8A6E-4A0E-90C3-49145B8A3049}" srcOrd="2" destOrd="0" presId="urn:microsoft.com/office/officeart/2011/layout/HexagonRadial"/>
    <dgm:cxn modelId="{2AE847FE-5453-4186-B657-A551442D531B}" type="presParOf" srcId="{D4B98CFA-0530-47FE-9BD3-6B839D6769C1}" destId="{AC326E40-76B7-4470-9AD6-ACE6B8A05DE1}" srcOrd="3" destOrd="0" presId="urn:microsoft.com/office/officeart/2011/layout/HexagonRadial"/>
    <dgm:cxn modelId="{38920317-D014-43CA-B922-1160B192569B}" type="presParOf" srcId="{AC326E40-76B7-4470-9AD6-ACE6B8A05DE1}" destId="{DEB19729-1D28-4796-89BE-7132C24AD9DC}" srcOrd="0" destOrd="0" presId="urn:microsoft.com/office/officeart/2011/layout/HexagonRadial"/>
    <dgm:cxn modelId="{1C2DE64C-1687-41C3-A2FD-813D4542A50B}" type="presParOf" srcId="{D4B98CFA-0530-47FE-9BD3-6B839D6769C1}" destId="{9F017091-89DC-4828-9E2C-9D6F1CE97038}" srcOrd="4" destOrd="0" presId="urn:microsoft.com/office/officeart/2011/layout/HexagonRadial"/>
    <dgm:cxn modelId="{1C6B74B8-5F23-45B7-9B58-5B5D20C58248}" type="presParOf" srcId="{D4B98CFA-0530-47FE-9BD3-6B839D6769C1}" destId="{20610FD7-BA0E-4D3F-B13C-42AF89F04C0A}" srcOrd="5" destOrd="0" presId="urn:microsoft.com/office/officeart/2011/layout/HexagonRadial"/>
    <dgm:cxn modelId="{9C1FFED2-2D46-4756-8B59-F30A824D6823}" type="presParOf" srcId="{20610FD7-BA0E-4D3F-B13C-42AF89F04C0A}" destId="{DAADA13B-FBFF-4D5D-89D6-CCA2B77BE0E6}" srcOrd="0" destOrd="0" presId="urn:microsoft.com/office/officeart/2011/layout/HexagonRadial"/>
    <dgm:cxn modelId="{30EB7134-16D5-4D82-9176-77E6EE4D740F}" type="presParOf" srcId="{D4B98CFA-0530-47FE-9BD3-6B839D6769C1}" destId="{2F6AD981-9DE9-49EC-89BA-3762841C6AF8}" srcOrd="6" destOrd="0" presId="urn:microsoft.com/office/officeart/2011/layout/HexagonRadial"/>
    <dgm:cxn modelId="{9DDD57B5-0528-4F09-9C4B-94BD1544F84B}" type="presParOf" srcId="{D4B98CFA-0530-47FE-9BD3-6B839D6769C1}" destId="{FADB4575-3EBF-498D-BF81-91E16813DAD3}" srcOrd="7" destOrd="0" presId="urn:microsoft.com/office/officeart/2011/layout/HexagonRadial"/>
    <dgm:cxn modelId="{BA5EDA8F-AD42-4D0D-9648-703AA9BF1D13}" type="presParOf" srcId="{FADB4575-3EBF-498D-BF81-91E16813DAD3}" destId="{E694552D-1C4C-4DC9-A3FE-B1680CB26652}" srcOrd="0" destOrd="0" presId="urn:microsoft.com/office/officeart/2011/layout/HexagonRadial"/>
    <dgm:cxn modelId="{4915D21D-0F24-4EE5-9C9A-1D19D04FD0A2}" type="presParOf" srcId="{D4B98CFA-0530-47FE-9BD3-6B839D6769C1}" destId="{9E4E6AE8-417F-4130-B762-C38CE3106DC7}" srcOrd="8" destOrd="0" presId="urn:microsoft.com/office/officeart/2011/layout/HexagonRadial"/>
    <dgm:cxn modelId="{D1EE17EC-FF56-4F4B-8FC1-A1C8F264D3F2}" type="presParOf" srcId="{D4B98CFA-0530-47FE-9BD3-6B839D6769C1}" destId="{312384C8-3D10-471A-89CA-FE0277C877D9}" srcOrd="9" destOrd="0" presId="urn:microsoft.com/office/officeart/2011/layout/HexagonRadial"/>
    <dgm:cxn modelId="{4B505BF8-DE1C-4E1D-8A5C-EBE2B1B66C35}" type="presParOf" srcId="{312384C8-3D10-471A-89CA-FE0277C877D9}" destId="{E06B2CB4-6B16-4FBB-8A5E-7BD5402702FC}" srcOrd="0" destOrd="0" presId="urn:microsoft.com/office/officeart/2011/layout/HexagonRadial"/>
    <dgm:cxn modelId="{0F729354-4024-4DC0-8F65-AAAA74A62AFA}" type="presParOf" srcId="{D4B98CFA-0530-47FE-9BD3-6B839D6769C1}" destId="{F1A192EC-2F73-4B6C-8475-D943BDDC0E8C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2C5BB-1939-49A3-AF86-FCE1A0AECC0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66C68-47DE-4AAE-96F1-F75BD9732F20}">
      <dgm:prSet phldrT="[Text]"/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বিলিকরণ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ইস্যুকরণ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২০ 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ধরে</a:t>
          </a:r>
          <a:r>
            <a: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dirty="0"/>
        </a:p>
      </dgm:t>
    </dgm:pt>
    <dgm:pt modelId="{182614AE-06AD-486F-9689-14CB75B68B0E}" type="parTrans" cxnId="{610F6786-802A-4EE4-A39D-22D2863935AC}">
      <dgm:prSet/>
      <dgm:spPr/>
      <dgm:t>
        <a:bodyPr/>
        <a:lstStyle/>
        <a:p>
          <a:endParaRPr lang="en-US"/>
        </a:p>
      </dgm:t>
    </dgm:pt>
    <dgm:pt modelId="{6C1014A9-D90C-4AC7-B691-7EC1FA4998D3}" type="sibTrans" cxnId="{610F6786-802A-4EE4-A39D-22D2863935AC}">
      <dgm:prSet/>
      <dgm:spPr/>
      <dgm:t>
        <a:bodyPr/>
        <a:lstStyle/>
        <a:p>
          <a:endParaRPr lang="en-US"/>
        </a:p>
      </dgm:t>
    </dgm:pt>
    <dgm:pt modelId="{DEB97908-10B3-4E70-A083-EB9F3C7D2AFE}">
      <dgm:prSet phldrT="[Text]" custT="1"/>
      <dgm:spPr/>
      <dgm:t>
        <a:bodyPr/>
        <a:lstStyle/>
        <a:p>
          <a:r>
            <a:rPr lang="en-US" sz="3200" dirty="0" err="1" smtClean="0"/>
            <a:t>সমহারে</a:t>
          </a:r>
          <a:r>
            <a:rPr lang="en-US" sz="3200" dirty="0" smtClean="0"/>
            <a:t/>
          </a:r>
          <a:br>
            <a:rPr lang="en-US" sz="3200" dirty="0" smtClean="0"/>
          </a:br>
          <a:r>
            <a:rPr lang="en-US" sz="2400" dirty="0" smtClean="0"/>
            <a:t>(</a:t>
          </a:r>
          <a:r>
            <a:rPr lang="en-US" sz="1800" dirty="0" smtClean="0"/>
            <a:t>২০ </a:t>
          </a:r>
          <a:r>
            <a:rPr lang="en-US" sz="1800" dirty="0" err="1" smtClean="0"/>
            <a:t>টাকাই</a:t>
          </a:r>
          <a:r>
            <a:rPr lang="en-US" sz="1800" dirty="0" smtClean="0"/>
            <a:t> </a:t>
          </a:r>
          <a:r>
            <a:rPr lang="en-US" sz="1800" dirty="0" err="1" smtClean="0"/>
            <a:t>থাকবে</a:t>
          </a:r>
          <a:r>
            <a:rPr lang="en-US" sz="1800" dirty="0" smtClean="0"/>
            <a:t>)</a:t>
          </a:r>
          <a:endParaRPr lang="en-US" sz="4000" dirty="0"/>
        </a:p>
      </dgm:t>
    </dgm:pt>
    <dgm:pt modelId="{DB975387-08DF-4E49-A80B-B07FAA491E9F}" type="parTrans" cxnId="{1A9E9495-6E49-484D-B72E-1D4A95F36DA3}">
      <dgm:prSet/>
      <dgm:spPr/>
      <dgm:t>
        <a:bodyPr/>
        <a:lstStyle/>
        <a:p>
          <a:endParaRPr lang="en-US"/>
        </a:p>
      </dgm:t>
    </dgm:pt>
    <dgm:pt modelId="{3C5345B7-F598-43BE-BB33-C6B302EE9195}" type="sibTrans" cxnId="{1A9E9495-6E49-484D-B72E-1D4A95F36DA3}">
      <dgm:prSet/>
      <dgm:spPr/>
      <dgm:t>
        <a:bodyPr/>
        <a:lstStyle/>
        <a:p>
          <a:endParaRPr lang="en-US"/>
        </a:p>
      </dgm:t>
    </dgm:pt>
    <dgm:pt modelId="{B8F62279-EB14-47A2-8AC0-2A3B0E75B762}">
      <dgm:prSet phldrT="[Text]" custT="1"/>
      <dgm:spPr/>
      <dgm:t>
        <a:bodyPr/>
        <a:lstStyle/>
        <a:p>
          <a:r>
            <a:rPr lang="en-US" sz="3200" dirty="0" err="1" smtClean="0"/>
            <a:t>অধিহারে</a:t>
          </a:r>
          <a:r>
            <a:rPr lang="en-US" sz="3200" dirty="0" smtClean="0"/>
            <a:t/>
          </a:r>
          <a:br>
            <a:rPr lang="en-US" sz="3200" dirty="0" smtClean="0"/>
          </a:br>
          <a:r>
            <a:rPr lang="en-US" sz="1600" dirty="0" smtClean="0"/>
            <a:t>(২ </a:t>
          </a:r>
          <a:r>
            <a:rPr lang="en-US" sz="1600" dirty="0" err="1" smtClean="0"/>
            <a:t>টাকা</a:t>
          </a:r>
          <a:r>
            <a:rPr lang="en-US" sz="1600" dirty="0" smtClean="0"/>
            <a:t> </a:t>
          </a:r>
          <a:r>
            <a:rPr lang="en-US" sz="1600" dirty="0" err="1" smtClean="0"/>
            <a:t>অধিহার</a:t>
          </a:r>
          <a:r>
            <a:rPr lang="en-US" sz="1600" dirty="0" smtClean="0"/>
            <a:t> </a:t>
          </a:r>
          <a:r>
            <a:rPr lang="en-US" sz="1600" dirty="0" err="1" smtClean="0"/>
            <a:t>ধরলে</a:t>
          </a:r>
          <a:r>
            <a:rPr lang="en-US" sz="1600" dirty="0" smtClean="0"/>
            <a:t> </a:t>
          </a:r>
          <a:r>
            <a:rPr lang="en-US" sz="1600" dirty="0" err="1" smtClean="0"/>
            <a:t>হবে</a:t>
          </a:r>
          <a:r>
            <a:rPr lang="en-US" sz="1600" dirty="0" smtClean="0"/>
            <a:t> = ২০ + ২ = ২২ </a:t>
          </a:r>
          <a:r>
            <a:rPr lang="en-US" sz="1600" dirty="0" err="1" smtClean="0"/>
            <a:t>টাকা</a:t>
          </a:r>
          <a:r>
            <a:rPr lang="en-US" sz="1600" dirty="0" smtClean="0"/>
            <a:t>)</a:t>
          </a:r>
          <a:endParaRPr lang="en-US" sz="3200" dirty="0"/>
        </a:p>
      </dgm:t>
    </dgm:pt>
    <dgm:pt modelId="{3CC916C8-86C2-4F4D-937C-C2ED3F3688EE}" type="parTrans" cxnId="{E6E848D6-D0CF-45D5-9C94-6D0501A21482}">
      <dgm:prSet/>
      <dgm:spPr/>
      <dgm:t>
        <a:bodyPr/>
        <a:lstStyle/>
        <a:p>
          <a:endParaRPr lang="en-US"/>
        </a:p>
      </dgm:t>
    </dgm:pt>
    <dgm:pt modelId="{AADA01C7-B33B-4045-958F-762D7DD13D47}" type="sibTrans" cxnId="{E6E848D6-D0CF-45D5-9C94-6D0501A21482}">
      <dgm:prSet/>
      <dgm:spPr/>
      <dgm:t>
        <a:bodyPr/>
        <a:lstStyle/>
        <a:p>
          <a:endParaRPr lang="en-US"/>
        </a:p>
      </dgm:t>
    </dgm:pt>
    <dgm:pt modelId="{D280A00B-1E91-4DAF-BD48-6DA7281606F4}">
      <dgm:prSet phldrT="[Text]" custT="1"/>
      <dgm:spPr/>
      <dgm:t>
        <a:bodyPr/>
        <a:lstStyle/>
        <a:p>
          <a:r>
            <a:rPr lang="en-US" sz="2100" dirty="0" err="1" smtClean="0"/>
            <a:t>অবহারে</a:t>
          </a:r>
          <a:r>
            <a:rPr lang="en-US" sz="2100" dirty="0" smtClean="0"/>
            <a:t> </a:t>
          </a:r>
          <a:r>
            <a:rPr lang="en-US" sz="2100" dirty="0" err="1" smtClean="0"/>
            <a:t>বা</a:t>
          </a:r>
          <a:r>
            <a:rPr lang="en-US" sz="2100" dirty="0" smtClean="0"/>
            <a:t>  </a:t>
          </a:r>
          <a:r>
            <a:rPr lang="en-US" sz="2100" dirty="0" err="1" smtClean="0"/>
            <a:t>ঊনহারে</a:t>
          </a:r>
          <a:r>
            <a:rPr lang="en-US" sz="2100" dirty="0" smtClean="0"/>
            <a:t/>
          </a:r>
          <a:br>
            <a:rPr lang="en-US" sz="2100" dirty="0" smtClean="0"/>
          </a:br>
          <a:r>
            <a:rPr lang="en-US" sz="1800" dirty="0" smtClean="0"/>
            <a:t>(২ </a:t>
          </a:r>
          <a:r>
            <a:rPr lang="en-US" sz="1800" dirty="0" err="1" smtClean="0"/>
            <a:t>টাকা</a:t>
          </a:r>
          <a:r>
            <a:rPr lang="en-US" sz="1800" dirty="0" smtClean="0"/>
            <a:t> </a:t>
          </a:r>
          <a:r>
            <a:rPr lang="en-US" sz="1800" dirty="0" err="1" smtClean="0"/>
            <a:t>অবহার</a:t>
          </a:r>
          <a:r>
            <a:rPr lang="en-US" sz="1800" dirty="0" smtClean="0"/>
            <a:t> </a:t>
          </a:r>
          <a:r>
            <a:rPr lang="en-US" sz="1800" dirty="0" err="1" smtClean="0"/>
            <a:t>ধরলে</a:t>
          </a:r>
          <a:r>
            <a:rPr lang="en-US" sz="1800" dirty="0" smtClean="0"/>
            <a:t> </a:t>
          </a:r>
          <a:r>
            <a:rPr lang="en-US" sz="1800" dirty="0" err="1" smtClean="0"/>
            <a:t>হবে</a:t>
          </a:r>
          <a:r>
            <a:rPr lang="en-US" sz="1800" dirty="0" smtClean="0"/>
            <a:t> = ২০ -২ = ১৮ </a:t>
          </a:r>
          <a:r>
            <a:rPr lang="en-US" sz="1800" dirty="0" err="1" smtClean="0"/>
            <a:t>টাকা</a:t>
          </a:r>
          <a:endParaRPr lang="en-US" sz="2100" dirty="0"/>
        </a:p>
      </dgm:t>
    </dgm:pt>
    <dgm:pt modelId="{0B49891C-BBAE-4DCD-982F-4A388C70FC1A}" type="parTrans" cxnId="{5B7516D8-453D-4943-920E-D017CE0EB065}">
      <dgm:prSet/>
      <dgm:spPr/>
      <dgm:t>
        <a:bodyPr/>
        <a:lstStyle/>
        <a:p>
          <a:endParaRPr lang="en-US"/>
        </a:p>
      </dgm:t>
    </dgm:pt>
    <dgm:pt modelId="{739CBEF9-9D5C-48AD-8754-8B6D53862528}" type="sibTrans" cxnId="{5B7516D8-453D-4943-920E-D017CE0EB065}">
      <dgm:prSet/>
      <dgm:spPr/>
      <dgm:t>
        <a:bodyPr/>
        <a:lstStyle/>
        <a:p>
          <a:endParaRPr lang="en-US"/>
        </a:p>
      </dgm:t>
    </dgm:pt>
    <dgm:pt modelId="{D8867C26-9ADB-4A40-8816-D5A4BB54252E}" type="pres">
      <dgm:prSet presAssocID="{86E2C5BB-1939-49A3-AF86-FCE1A0AECC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6D1DD9-2711-4F05-9A60-6960221C51A8}" type="pres">
      <dgm:prSet presAssocID="{51966C68-47DE-4AAE-96F1-F75BD9732F20}" presName="root1" presStyleCnt="0"/>
      <dgm:spPr/>
    </dgm:pt>
    <dgm:pt modelId="{DBA8C1A8-5A34-4884-A587-5AFA914901B3}" type="pres">
      <dgm:prSet presAssocID="{51966C68-47DE-4AAE-96F1-F75BD9732F20}" presName="LevelOneTextNode" presStyleLbl="node0" presStyleIdx="0" presStyleCnt="1" custLinFactX="-23282" custLinFactNeighborX="-100000" custLinFactNeighborY="1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0C777-E18D-45DB-B28B-81EA12EACD02}" type="pres">
      <dgm:prSet presAssocID="{51966C68-47DE-4AAE-96F1-F75BD9732F20}" presName="level2hierChild" presStyleCnt="0"/>
      <dgm:spPr/>
    </dgm:pt>
    <dgm:pt modelId="{57A02B66-BC8C-44CC-B8CF-547B734EF371}" type="pres">
      <dgm:prSet presAssocID="{DB975387-08DF-4E49-A80B-B07FAA491E9F}" presName="conn2-1" presStyleLbl="parChTrans1D2" presStyleIdx="0" presStyleCnt="3"/>
      <dgm:spPr/>
    </dgm:pt>
    <dgm:pt modelId="{FBD84948-D1F6-49CD-B264-1530B1337CF5}" type="pres">
      <dgm:prSet presAssocID="{DB975387-08DF-4E49-A80B-B07FAA491E9F}" presName="connTx" presStyleLbl="parChTrans1D2" presStyleIdx="0" presStyleCnt="3"/>
      <dgm:spPr/>
    </dgm:pt>
    <dgm:pt modelId="{9C23AD5C-3116-41FA-BEAA-42217879A94D}" type="pres">
      <dgm:prSet presAssocID="{DEB97908-10B3-4E70-A083-EB9F3C7D2AFE}" presName="root2" presStyleCnt="0"/>
      <dgm:spPr/>
    </dgm:pt>
    <dgm:pt modelId="{14251FFE-9D4E-46EA-A688-E5DC2563A200}" type="pres">
      <dgm:prSet presAssocID="{DEB97908-10B3-4E70-A083-EB9F3C7D2AFE}" presName="LevelTwoTextNode" presStyleLbl="node2" presStyleIdx="0" presStyleCnt="3" custScaleX="161681" custLinFactNeighborX="-1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74B5B-EFAA-4129-A8B7-4E9AA8EB5598}" type="pres">
      <dgm:prSet presAssocID="{DEB97908-10B3-4E70-A083-EB9F3C7D2AFE}" presName="level3hierChild" presStyleCnt="0"/>
      <dgm:spPr/>
    </dgm:pt>
    <dgm:pt modelId="{4E9A499E-6F2F-4444-8270-651E231927C3}" type="pres">
      <dgm:prSet presAssocID="{3CC916C8-86C2-4F4D-937C-C2ED3F3688EE}" presName="conn2-1" presStyleLbl="parChTrans1D2" presStyleIdx="1" presStyleCnt="3"/>
      <dgm:spPr/>
    </dgm:pt>
    <dgm:pt modelId="{560CD319-82B6-4246-9D1F-61B03B382AB5}" type="pres">
      <dgm:prSet presAssocID="{3CC916C8-86C2-4F4D-937C-C2ED3F3688EE}" presName="connTx" presStyleLbl="parChTrans1D2" presStyleIdx="1" presStyleCnt="3"/>
      <dgm:spPr/>
    </dgm:pt>
    <dgm:pt modelId="{0B8FEA00-D489-43ED-BA6D-CD2A5140BCB1}" type="pres">
      <dgm:prSet presAssocID="{B8F62279-EB14-47A2-8AC0-2A3B0E75B762}" presName="root2" presStyleCnt="0"/>
      <dgm:spPr/>
    </dgm:pt>
    <dgm:pt modelId="{918808C3-9EB6-49BB-AE5F-3090A1B2A8BD}" type="pres">
      <dgm:prSet presAssocID="{B8F62279-EB14-47A2-8AC0-2A3B0E75B762}" presName="LevelTwoTextNode" presStyleLbl="node2" presStyleIdx="1" presStyleCnt="3" custScaleX="1592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80C70-C432-49DE-AE27-2C7EEED2ED61}" type="pres">
      <dgm:prSet presAssocID="{B8F62279-EB14-47A2-8AC0-2A3B0E75B762}" presName="level3hierChild" presStyleCnt="0"/>
      <dgm:spPr/>
    </dgm:pt>
    <dgm:pt modelId="{8521E10F-2FEF-40A7-A246-2105376C2309}" type="pres">
      <dgm:prSet presAssocID="{0B49891C-BBAE-4DCD-982F-4A388C70FC1A}" presName="conn2-1" presStyleLbl="parChTrans1D2" presStyleIdx="2" presStyleCnt="3"/>
      <dgm:spPr/>
    </dgm:pt>
    <dgm:pt modelId="{4495B3F1-A9F0-4520-9395-A4CC862CAC01}" type="pres">
      <dgm:prSet presAssocID="{0B49891C-BBAE-4DCD-982F-4A388C70FC1A}" presName="connTx" presStyleLbl="parChTrans1D2" presStyleIdx="2" presStyleCnt="3"/>
      <dgm:spPr/>
    </dgm:pt>
    <dgm:pt modelId="{8F473CF2-0B99-4939-A333-AD1A98381AE3}" type="pres">
      <dgm:prSet presAssocID="{D280A00B-1E91-4DAF-BD48-6DA7281606F4}" presName="root2" presStyleCnt="0"/>
      <dgm:spPr/>
    </dgm:pt>
    <dgm:pt modelId="{6027688B-8B61-4BE9-87BE-0EF8E6719F52}" type="pres">
      <dgm:prSet presAssocID="{D280A00B-1E91-4DAF-BD48-6DA7281606F4}" presName="LevelTwoTextNode" presStyleLbl="node2" presStyleIdx="2" presStyleCnt="3" custScaleX="158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FF320D-3FAC-4224-8310-38E9BAFAC71D}" type="pres">
      <dgm:prSet presAssocID="{D280A00B-1E91-4DAF-BD48-6DA7281606F4}" presName="level3hierChild" presStyleCnt="0"/>
      <dgm:spPr/>
    </dgm:pt>
  </dgm:ptLst>
  <dgm:cxnLst>
    <dgm:cxn modelId="{6E009160-67C7-4814-87A7-5D3506CD7C5E}" type="presOf" srcId="{B8F62279-EB14-47A2-8AC0-2A3B0E75B762}" destId="{918808C3-9EB6-49BB-AE5F-3090A1B2A8BD}" srcOrd="0" destOrd="0" presId="urn:microsoft.com/office/officeart/2008/layout/HorizontalMultiLevelHierarchy"/>
    <dgm:cxn modelId="{8569713A-2992-4009-8E6D-04ADDF1937CC}" type="presOf" srcId="{DB975387-08DF-4E49-A80B-B07FAA491E9F}" destId="{FBD84948-D1F6-49CD-B264-1530B1337CF5}" srcOrd="1" destOrd="0" presId="urn:microsoft.com/office/officeart/2008/layout/HorizontalMultiLevelHierarchy"/>
    <dgm:cxn modelId="{5E2C23E5-966B-4169-A143-7C510290D8F1}" type="presOf" srcId="{3CC916C8-86C2-4F4D-937C-C2ED3F3688EE}" destId="{4E9A499E-6F2F-4444-8270-651E231927C3}" srcOrd="0" destOrd="0" presId="urn:microsoft.com/office/officeart/2008/layout/HorizontalMultiLevelHierarchy"/>
    <dgm:cxn modelId="{4BE867EF-9061-4E57-A26C-4F3D21DE51D2}" type="presOf" srcId="{3CC916C8-86C2-4F4D-937C-C2ED3F3688EE}" destId="{560CD319-82B6-4246-9D1F-61B03B382AB5}" srcOrd="1" destOrd="0" presId="urn:microsoft.com/office/officeart/2008/layout/HorizontalMultiLevelHierarchy"/>
    <dgm:cxn modelId="{E6E848D6-D0CF-45D5-9C94-6D0501A21482}" srcId="{51966C68-47DE-4AAE-96F1-F75BD9732F20}" destId="{B8F62279-EB14-47A2-8AC0-2A3B0E75B762}" srcOrd="1" destOrd="0" parTransId="{3CC916C8-86C2-4F4D-937C-C2ED3F3688EE}" sibTransId="{AADA01C7-B33B-4045-958F-762D7DD13D47}"/>
    <dgm:cxn modelId="{1A9E9495-6E49-484D-B72E-1D4A95F36DA3}" srcId="{51966C68-47DE-4AAE-96F1-F75BD9732F20}" destId="{DEB97908-10B3-4E70-A083-EB9F3C7D2AFE}" srcOrd="0" destOrd="0" parTransId="{DB975387-08DF-4E49-A80B-B07FAA491E9F}" sibTransId="{3C5345B7-F598-43BE-BB33-C6B302EE9195}"/>
    <dgm:cxn modelId="{8F74EDB9-6B47-414D-8811-00562DB015F1}" type="presOf" srcId="{D280A00B-1E91-4DAF-BD48-6DA7281606F4}" destId="{6027688B-8B61-4BE9-87BE-0EF8E6719F52}" srcOrd="0" destOrd="0" presId="urn:microsoft.com/office/officeart/2008/layout/HorizontalMultiLevelHierarchy"/>
    <dgm:cxn modelId="{4032F231-C30C-4859-9537-D6607FA619F1}" type="presOf" srcId="{0B49891C-BBAE-4DCD-982F-4A388C70FC1A}" destId="{8521E10F-2FEF-40A7-A246-2105376C2309}" srcOrd="0" destOrd="0" presId="urn:microsoft.com/office/officeart/2008/layout/HorizontalMultiLevelHierarchy"/>
    <dgm:cxn modelId="{610F6786-802A-4EE4-A39D-22D2863935AC}" srcId="{86E2C5BB-1939-49A3-AF86-FCE1A0AECC04}" destId="{51966C68-47DE-4AAE-96F1-F75BD9732F20}" srcOrd="0" destOrd="0" parTransId="{182614AE-06AD-486F-9689-14CB75B68B0E}" sibTransId="{6C1014A9-D90C-4AC7-B691-7EC1FA4998D3}"/>
    <dgm:cxn modelId="{A1A3B6AA-8D68-469F-9E9A-3F2C7F1A8B46}" type="presOf" srcId="{DEB97908-10B3-4E70-A083-EB9F3C7D2AFE}" destId="{14251FFE-9D4E-46EA-A688-E5DC2563A200}" srcOrd="0" destOrd="0" presId="urn:microsoft.com/office/officeart/2008/layout/HorizontalMultiLevelHierarchy"/>
    <dgm:cxn modelId="{CB3323BC-C1A8-4A29-821B-9C46919AE002}" type="presOf" srcId="{0B49891C-BBAE-4DCD-982F-4A388C70FC1A}" destId="{4495B3F1-A9F0-4520-9395-A4CC862CAC01}" srcOrd="1" destOrd="0" presId="urn:microsoft.com/office/officeart/2008/layout/HorizontalMultiLevelHierarchy"/>
    <dgm:cxn modelId="{451830C5-BA48-45E8-B412-F22BAF620130}" type="presOf" srcId="{86E2C5BB-1939-49A3-AF86-FCE1A0AECC04}" destId="{D8867C26-9ADB-4A40-8816-D5A4BB54252E}" srcOrd="0" destOrd="0" presId="urn:microsoft.com/office/officeart/2008/layout/HorizontalMultiLevelHierarchy"/>
    <dgm:cxn modelId="{C53405FB-E3F2-4C77-A06D-B5CDA84AA8AC}" type="presOf" srcId="{51966C68-47DE-4AAE-96F1-F75BD9732F20}" destId="{DBA8C1A8-5A34-4884-A587-5AFA914901B3}" srcOrd="0" destOrd="0" presId="urn:microsoft.com/office/officeart/2008/layout/HorizontalMultiLevelHierarchy"/>
    <dgm:cxn modelId="{5B7516D8-453D-4943-920E-D017CE0EB065}" srcId="{51966C68-47DE-4AAE-96F1-F75BD9732F20}" destId="{D280A00B-1E91-4DAF-BD48-6DA7281606F4}" srcOrd="2" destOrd="0" parTransId="{0B49891C-BBAE-4DCD-982F-4A388C70FC1A}" sibTransId="{739CBEF9-9D5C-48AD-8754-8B6D53862528}"/>
    <dgm:cxn modelId="{ADBB82A3-AFAA-488C-862A-10D762D8A9E8}" type="presOf" srcId="{DB975387-08DF-4E49-A80B-B07FAA491E9F}" destId="{57A02B66-BC8C-44CC-B8CF-547B734EF371}" srcOrd="0" destOrd="0" presId="urn:microsoft.com/office/officeart/2008/layout/HorizontalMultiLevelHierarchy"/>
    <dgm:cxn modelId="{78721159-A0C9-49DA-9983-B22957188899}" type="presParOf" srcId="{D8867C26-9ADB-4A40-8816-D5A4BB54252E}" destId="{2C6D1DD9-2711-4F05-9A60-6960221C51A8}" srcOrd="0" destOrd="0" presId="urn:microsoft.com/office/officeart/2008/layout/HorizontalMultiLevelHierarchy"/>
    <dgm:cxn modelId="{842C8F94-0B2F-4238-87D4-80EB5A5ACCD8}" type="presParOf" srcId="{2C6D1DD9-2711-4F05-9A60-6960221C51A8}" destId="{DBA8C1A8-5A34-4884-A587-5AFA914901B3}" srcOrd="0" destOrd="0" presId="urn:microsoft.com/office/officeart/2008/layout/HorizontalMultiLevelHierarchy"/>
    <dgm:cxn modelId="{75D0486C-1BCC-448C-878D-DE216CF79FCB}" type="presParOf" srcId="{2C6D1DD9-2711-4F05-9A60-6960221C51A8}" destId="{BAD0C777-E18D-45DB-B28B-81EA12EACD02}" srcOrd="1" destOrd="0" presId="urn:microsoft.com/office/officeart/2008/layout/HorizontalMultiLevelHierarchy"/>
    <dgm:cxn modelId="{3DC95480-A7AE-4AB8-9F34-7F30940C2C96}" type="presParOf" srcId="{BAD0C777-E18D-45DB-B28B-81EA12EACD02}" destId="{57A02B66-BC8C-44CC-B8CF-547B734EF371}" srcOrd="0" destOrd="0" presId="urn:microsoft.com/office/officeart/2008/layout/HorizontalMultiLevelHierarchy"/>
    <dgm:cxn modelId="{531AC131-3F94-4BF7-843A-EBCFD3659CF0}" type="presParOf" srcId="{57A02B66-BC8C-44CC-B8CF-547B734EF371}" destId="{FBD84948-D1F6-49CD-B264-1530B1337CF5}" srcOrd="0" destOrd="0" presId="urn:microsoft.com/office/officeart/2008/layout/HorizontalMultiLevelHierarchy"/>
    <dgm:cxn modelId="{E7742441-5A0E-4E6E-8B4B-FE2627FD2A3F}" type="presParOf" srcId="{BAD0C777-E18D-45DB-B28B-81EA12EACD02}" destId="{9C23AD5C-3116-41FA-BEAA-42217879A94D}" srcOrd="1" destOrd="0" presId="urn:microsoft.com/office/officeart/2008/layout/HorizontalMultiLevelHierarchy"/>
    <dgm:cxn modelId="{A0ACAD1A-02BC-4954-91BA-6F9B367190FF}" type="presParOf" srcId="{9C23AD5C-3116-41FA-BEAA-42217879A94D}" destId="{14251FFE-9D4E-46EA-A688-E5DC2563A200}" srcOrd="0" destOrd="0" presId="urn:microsoft.com/office/officeart/2008/layout/HorizontalMultiLevelHierarchy"/>
    <dgm:cxn modelId="{FBC6D213-9DE0-4849-A396-0E8F12A86D8B}" type="presParOf" srcId="{9C23AD5C-3116-41FA-BEAA-42217879A94D}" destId="{66D74B5B-EFAA-4129-A8B7-4E9AA8EB5598}" srcOrd="1" destOrd="0" presId="urn:microsoft.com/office/officeart/2008/layout/HorizontalMultiLevelHierarchy"/>
    <dgm:cxn modelId="{4E4BCCA0-FB24-4A99-A4B9-8663B8A94C5C}" type="presParOf" srcId="{BAD0C777-E18D-45DB-B28B-81EA12EACD02}" destId="{4E9A499E-6F2F-4444-8270-651E231927C3}" srcOrd="2" destOrd="0" presId="urn:microsoft.com/office/officeart/2008/layout/HorizontalMultiLevelHierarchy"/>
    <dgm:cxn modelId="{B27B595B-5EA1-4D86-9A8E-08D9385C75EC}" type="presParOf" srcId="{4E9A499E-6F2F-4444-8270-651E231927C3}" destId="{560CD319-82B6-4246-9D1F-61B03B382AB5}" srcOrd="0" destOrd="0" presId="urn:microsoft.com/office/officeart/2008/layout/HorizontalMultiLevelHierarchy"/>
    <dgm:cxn modelId="{1236DF4D-9037-4BD5-935F-8ED75F22C2A4}" type="presParOf" srcId="{BAD0C777-E18D-45DB-B28B-81EA12EACD02}" destId="{0B8FEA00-D489-43ED-BA6D-CD2A5140BCB1}" srcOrd="3" destOrd="0" presId="urn:microsoft.com/office/officeart/2008/layout/HorizontalMultiLevelHierarchy"/>
    <dgm:cxn modelId="{B6DF452B-A7D5-4DDF-9621-9913345E8306}" type="presParOf" srcId="{0B8FEA00-D489-43ED-BA6D-CD2A5140BCB1}" destId="{918808C3-9EB6-49BB-AE5F-3090A1B2A8BD}" srcOrd="0" destOrd="0" presId="urn:microsoft.com/office/officeart/2008/layout/HorizontalMultiLevelHierarchy"/>
    <dgm:cxn modelId="{4397DDE0-C313-4B0F-8828-35A70AC2D1CB}" type="presParOf" srcId="{0B8FEA00-D489-43ED-BA6D-CD2A5140BCB1}" destId="{54E80C70-C432-49DE-AE27-2C7EEED2ED61}" srcOrd="1" destOrd="0" presId="urn:microsoft.com/office/officeart/2008/layout/HorizontalMultiLevelHierarchy"/>
    <dgm:cxn modelId="{2EBA4EE8-55B4-4703-B045-95A795FCB6E4}" type="presParOf" srcId="{BAD0C777-E18D-45DB-B28B-81EA12EACD02}" destId="{8521E10F-2FEF-40A7-A246-2105376C2309}" srcOrd="4" destOrd="0" presId="urn:microsoft.com/office/officeart/2008/layout/HorizontalMultiLevelHierarchy"/>
    <dgm:cxn modelId="{82685163-8D5E-4F78-8C8E-93E7371C6FED}" type="presParOf" srcId="{8521E10F-2FEF-40A7-A246-2105376C2309}" destId="{4495B3F1-A9F0-4520-9395-A4CC862CAC01}" srcOrd="0" destOrd="0" presId="urn:microsoft.com/office/officeart/2008/layout/HorizontalMultiLevelHierarchy"/>
    <dgm:cxn modelId="{129FF064-9B29-47A0-84D2-8580D88C7211}" type="presParOf" srcId="{BAD0C777-E18D-45DB-B28B-81EA12EACD02}" destId="{8F473CF2-0B99-4939-A333-AD1A98381AE3}" srcOrd="5" destOrd="0" presId="urn:microsoft.com/office/officeart/2008/layout/HorizontalMultiLevelHierarchy"/>
    <dgm:cxn modelId="{C35135B2-D90C-4C97-AC76-6E9F88876468}" type="presParOf" srcId="{8F473CF2-0B99-4939-A333-AD1A98381AE3}" destId="{6027688B-8B61-4BE9-87BE-0EF8E6719F52}" srcOrd="0" destOrd="0" presId="urn:microsoft.com/office/officeart/2008/layout/HorizontalMultiLevelHierarchy"/>
    <dgm:cxn modelId="{FBA31F83-86E0-4AC4-9A81-E00A067328BC}" type="presParOf" srcId="{8F473CF2-0B99-4939-A333-AD1A98381AE3}" destId="{F2FF320D-3FAC-4224-8310-38E9BAFAC7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269697-95D7-4823-9A7E-B215917ECB4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9867C-9259-412D-8918-6AA2C63F72B2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অনুমোদিত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নিবন্ধিত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7E3C57-764E-4060-8439-59D914DB0AC7}" type="parTrans" cxnId="{6DA1CD19-E9FD-4370-88AE-92FDA14DAC51}">
      <dgm:prSet/>
      <dgm:spPr/>
      <dgm:t>
        <a:bodyPr/>
        <a:lstStyle/>
        <a:p>
          <a:endParaRPr lang="en-US"/>
        </a:p>
      </dgm:t>
    </dgm:pt>
    <dgm:pt modelId="{CB550C94-36ED-4EC9-B60B-CB21BA7A806D}" type="sibTrans" cxnId="{6DA1CD19-E9FD-4370-88AE-92FDA14DAC51}">
      <dgm:prSet/>
      <dgm:spPr/>
      <dgm:t>
        <a:bodyPr/>
        <a:lstStyle/>
        <a:p>
          <a:endParaRPr lang="en-US"/>
        </a:p>
      </dgm:t>
    </dgm:pt>
    <dgm:pt modelId="{8EEBF764-EBC3-4C70-82A7-0638A95B7CBB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ইস্যুকৃত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F4A87A-217C-463B-93C2-C5EC50AC2D42}" type="parTrans" cxnId="{D5CE616C-1CA4-4F86-9647-5C252559CFFF}">
      <dgm:prSet/>
      <dgm:spPr/>
      <dgm:t>
        <a:bodyPr/>
        <a:lstStyle/>
        <a:p>
          <a:endParaRPr lang="en-US"/>
        </a:p>
      </dgm:t>
    </dgm:pt>
    <dgm:pt modelId="{F951CCD6-6DBF-478D-9D4F-03B838CD59FF}" type="sibTrans" cxnId="{D5CE616C-1CA4-4F86-9647-5C252559CFFF}">
      <dgm:prSet/>
      <dgm:spPr/>
      <dgm:t>
        <a:bodyPr/>
        <a:lstStyle/>
        <a:p>
          <a:endParaRPr lang="en-US"/>
        </a:p>
      </dgm:t>
    </dgm:pt>
    <dgm:pt modelId="{6E34E2E9-28CA-45EE-89B3-69715359D172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বিলিকৃত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D25A1B-D7CD-4586-84A4-EE536B26CF7B}" type="parTrans" cxnId="{CD23ABA8-8E04-4ADD-9500-614890DD8915}">
      <dgm:prSet/>
      <dgm:spPr/>
      <dgm:t>
        <a:bodyPr/>
        <a:lstStyle/>
        <a:p>
          <a:endParaRPr lang="en-US"/>
        </a:p>
      </dgm:t>
    </dgm:pt>
    <dgm:pt modelId="{FDBEA77C-DCE2-4B9F-80AB-A7D02A09A08B}" type="sibTrans" cxnId="{CD23ABA8-8E04-4ADD-9500-614890DD8915}">
      <dgm:prSet/>
      <dgm:spPr/>
      <dgm:t>
        <a:bodyPr/>
        <a:lstStyle/>
        <a:p>
          <a:endParaRPr lang="en-US"/>
        </a:p>
      </dgm:t>
    </dgm:pt>
    <dgm:pt modelId="{17712E62-F8BF-47E3-8625-51285FD1D190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আদায়কৃত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পরিশোধত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48AAAC-A381-4583-8AF9-DC06B417D324}" type="parTrans" cxnId="{A3BD541C-B51D-43D8-B6B7-BEF6D4A6C54C}">
      <dgm:prSet/>
      <dgm:spPr/>
      <dgm:t>
        <a:bodyPr/>
        <a:lstStyle/>
        <a:p>
          <a:endParaRPr lang="en-US"/>
        </a:p>
      </dgm:t>
    </dgm:pt>
    <dgm:pt modelId="{79D8FFC6-20B7-4553-911B-679EB1EBDFED}" type="sibTrans" cxnId="{A3BD541C-B51D-43D8-B6B7-BEF6D4A6C54C}">
      <dgm:prSet/>
      <dgm:spPr/>
      <dgm:t>
        <a:bodyPr/>
        <a:lstStyle/>
        <a:p>
          <a:endParaRPr lang="en-US"/>
        </a:p>
      </dgm:t>
    </dgm:pt>
    <dgm:pt modelId="{ADBADA43-93EC-4684-8F9B-3F35BE12DF3E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সংরক্ষিত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2BE17A-8FF9-49E0-A9D6-21162A890019}" type="parTrans" cxnId="{2C8F2539-D57D-4588-AEAE-20BE6C7A6B6E}">
      <dgm:prSet/>
      <dgm:spPr/>
      <dgm:t>
        <a:bodyPr/>
        <a:lstStyle/>
        <a:p>
          <a:endParaRPr lang="en-US"/>
        </a:p>
      </dgm:t>
    </dgm:pt>
    <dgm:pt modelId="{29D08C82-70F2-414E-A32D-BAA608F1325A}" type="sibTrans" cxnId="{2C8F2539-D57D-4588-AEAE-20BE6C7A6B6E}">
      <dgm:prSet/>
      <dgm:spPr/>
      <dgm:t>
        <a:bodyPr/>
        <a:lstStyle/>
        <a:p>
          <a:endParaRPr lang="en-US"/>
        </a:p>
      </dgm:t>
    </dgm:pt>
    <dgm:pt modelId="{74688AE4-AFC2-4791-BB17-9289C0104F1E}" type="pres">
      <dgm:prSet presAssocID="{4B269697-95D7-4823-9A7E-B215917ECB41}" presName="cycle" presStyleCnt="0">
        <dgm:presLayoutVars>
          <dgm:dir/>
          <dgm:resizeHandles val="exact"/>
        </dgm:presLayoutVars>
      </dgm:prSet>
      <dgm:spPr/>
    </dgm:pt>
    <dgm:pt modelId="{262D6E2A-152F-43D7-AC65-CC9D34967E12}" type="pres">
      <dgm:prSet presAssocID="{F0F9867C-9259-412D-8918-6AA2C63F72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6D21C-37FB-4ED6-9A28-026F95AC63E7}" type="pres">
      <dgm:prSet presAssocID="{F0F9867C-9259-412D-8918-6AA2C63F72B2}" presName="spNode" presStyleCnt="0"/>
      <dgm:spPr/>
    </dgm:pt>
    <dgm:pt modelId="{FFB96B2F-8A1C-43BE-B6BE-756726AADE68}" type="pres">
      <dgm:prSet presAssocID="{CB550C94-36ED-4EC9-B60B-CB21BA7A806D}" presName="sibTrans" presStyleLbl="sibTrans1D1" presStyleIdx="0" presStyleCnt="5"/>
      <dgm:spPr/>
    </dgm:pt>
    <dgm:pt modelId="{40136265-8208-44C8-98B2-DEB62A732DCF}" type="pres">
      <dgm:prSet presAssocID="{8EEBF764-EBC3-4C70-82A7-0638A95B7C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46B24-717F-4888-88A9-90CB66E6F2B4}" type="pres">
      <dgm:prSet presAssocID="{8EEBF764-EBC3-4C70-82A7-0638A95B7CBB}" presName="spNode" presStyleCnt="0"/>
      <dgm:spPr/>
    </dgm:pt>
    <dgm:pt modelId="{641102B3-F632-49D8-A3C4-C8CCB251A948}" type="pres">
      <dgm:prSet presAssocID="{F951CCD6-6DBF-478D-9D4F-03B838CD59FF}" presName="sibTrans" presStyleLbl="sibTrans1D1" presStyleIdx="1" presStyleCnt="5"/>
      <dgm:spPr/>
    </dgm:pt>
    <dgm:pt modelId="{4AAA5849-270C-4383-B278-04400F2C2FE5}" type="pres">
      <dgm:prSet presAssocID="{6E34E2E9-28CA-45EE-89B3-69715359D1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C152D-B66D-4BA1-A567-61F16A4AE874}" type="pres">
      <dgm:prSet presAssocID="{6E34E2E9-28CA-45EE-89B3-69715359D172}" presName="spNode" presStyleCnt="0"/>
      <dgm:spPr/>
    </dgm:pt>
    <dgm:pt modelId="{12436141-E3AF-4F53-8A2D-2C24D958A998}" type="pres">
      <dgm:prSet presAssocID="{FDBEA77C-DCE2-4B9F-80AB-A7D02A09A08B}" presName="sibTrans" presStyleLbl="sibTrans1D1" presStyleIdx="2" presStyleCnt="5"/>
      <dgm:spPr/>
    </dgm:pt>
    <dgm:pt modelId="{2535659B-AA12-46AF-9E32-FE19351257EF}" type="pres">
      <dgm:prSet presAssocID="{17712E62-F8BF-47E3-8625-51285FD1D1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14CD8-F64E-4195-B97E-FE730782B385}" type="pres">
      <dgm:prSet presAssocID="{17712E62-F8BF-47E3-8625-51285FD1D190}" presName="spNode" presStyleCnt="0"/>
      <dgm:spPr/>
    </dgm:pt>
    <dgm:pt modelId="{6BB752D4-7A3C-431B-B720-C5263FFD3834}" type="pres">
      <dgm:prSet presAssocID="{79D8FFC6-20B7-4553-911B-679EB1EBDFED}" presName="sibTrans" presStyleLbl="sibTrans1D1" presStyleIdx="3" presStyleCnt="5"/>
      <dgm:spPr/>
    </dgm:pt>
    <dgm:pt modelId="{783ED21E-4E76-4D1B-825A-42537FD8D00F}" type="pres">
      <dgm:prSet presAssocID="{ADBADA43-93EC-4684-8F9B-3F35BE12DF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80F78-2EB5-4AE9-A48A-7722110E7764}" type="pres">
      <dgm:prSet presAssocID="{ADBADA43-93EC-4684-8F9B-3F35BE12DF3E}" presName="spNode" presStyleCnt="0"/>
      <dgm:spPr/>
    </dgm:pt>
    <dgm:pt modelId="{4C77272E-8FC8-4B59-9E9E-8DECA9B384D1}" type="pres">
      <dgm:prSet presAssocID="{29D08C82-70F2-414E-A32D-BAA608F1325A}" presName="sibTrans" presStyleLbl="sibTrans1D1" presStyleIdx="4" presStyleCnt="5"/>
      <dgm:spPr/>
    </dgm:pt>
  </dgm:ptLst>
  <dgm:cxnLst>
    <dgm:cxn modelId="{A3BD541C-B51D-43D8-B6B7-BEF6D4A6C54C}" srcId="{4B269697-95D7-4823-9A7E-B215917ECB41}" destId="{17712E62-F8BF-47E3-8625-51285FD1D190}" srcOrd="3" destOrd="0" parTransId="{6248AAAC-A381-4583-8AF9-DC06B417D324}" sibTransId="{79D8FFC6-20B7-4553-911B-679EB1EBDFED}"/>
    <dgm:cxn modelId="{3971A017-A619-48EF-BA52-2784F6215890}" type="presOf" srcId="{CB550C94-36ED-4EC9-B60B-CB21BA7A806D}" destId="{FFB96B2F-8A1C-43BE-B6BE-756726AADE68}" srcOrd="0" destOrd="0" presId="urn:microsoft.com/office/officeart/2005/8/layout/cycle6"/>
    <dgm:cxn modelId="{42E705D9-FD54-4984-BCDD-8CEC61FD167B}" type="presOf" srcId="{6E34E2E9-28CA-45EE-89B3-69715359D172}" destId="{4AAA5849-270C-4383-B278-04400F2C2FE5}" srcOrd="0" destOrd="0" presId="urn:microsoft.com/office/officeart/2005/8/layout/cycle6"/>
    <dgm:cxn modelId="{D0D2B4F0-B100-489F-B727-5D8C40636266}" type="presOf" srcId="{ADBADA43-93EC-4684-8F9B-3F35BE12DF3E}" destId="{783ED21E-4E76-4D1B-825A-42537FD8D00F}" srcOrd="0" destOrd="0" presId="urn:microsoft.com/office/officeart/2005/8/layout/cycle6"/>
    <dgm:cxn modelId="{791FEFCF-E7F1-473E-A55B-FA0A96ACBA0D}" type="presOf" srcId="{8EEBF764-EBC3-4C70-82A7-0638A95B7CBB}" destId="{40136265-8208-44C8-98B2-DEB62A732DCF}" srcOrd="0" destOrd="0" presId="urn:microsoft.com/office/officeart/2005/8/layout/cycle6"/>
    <dgm:cxn modelId="{CD23ABA8-8E04-4ADD-9500-614890DD8915}" srcId="{4B269697-95D7-4823-9A7E-B215917ECB41}" destId="{6E34E2E9-28CA-45EE-89B3-69715359D172}" srcOrd="2" destOrd="0" parTransId="{F2D25A1B-D7CD-4586-84A4-EE536B26CF7B}" sibTransId="{FDBEA77C-DCE2-4B9F-80AB-A7D02A09A08B}"/>
    <dgm:cxn modelId="{EE177B30-3051-460A-8331-AA9581D7F1D2}" type="presOf" srcId="{4B269697-95D7-4823-9A7E-B215917ECB41}" destId="{74688AE4-AFC2-4791-BB17-9289C0104F1E}" srcOrd="0" destOrd="0" presId="urn:microsoft.com/office/officeart/2005/8/layout/cycle6"/>
    <dgm:cxn modelId="{7D906C33-A004-4EEA-A075-42A2464F1FB1}" type="presOf" srcId="{29D08C82-70F2-414E-A32D-BAA608F1325A}" destId="{4C77272E-8FC8-4B59-9E9E-8DECA9B384D1}" srcOrd="0" destOrd="0" presId="urn:microsoft.com/office/officeart/2005/8/layout/cycle6"/>
    <dgm:cxn modelId="{8B9B87B4-A4F6-4090-94E0-E9E295FCEEEB}" type="presOf" srcId="{79D8FFC6-20B7-4553-911B-679EB1EBDFED}" destId="{6BB752D4-7A3C-431B-B720-C5263FFD3834}" srcOrd="0" destOrd="0" presId="urn:microsoft.com/office/officeart/2005/8/layout/cycle6"/>
    <dgm:cxn modelId="{D5CE616C-1CA4-4F86-9647-5C252559CFFF}" srcId="{4B269697-95D7-4823-9A7E-B215917ECB41}" destId="{8EEBF764-EBC3-4C70-82A7-0638A95B7CBB}" srcOrd="1" destOrd="0" parTransId="{EBF4A87A-217C-463B-93C2-C5EC50AC2D42}" sibTransId="{F951CCD6-6DBF-478D-9D4F-03B838CD59FF}"/>
    <dgm:cxn modelId="{F34D6DA0-4875-47A2-A2A5-857075095C8A}" type="presOf" srcId="{F0F9867C-9259-412D-8918-6AA2C63F72B2}" destId="{262D6E2A-152F-43D7-AC65-CC9D34967E12}" srcOrd="0" destOrd="0" presId="urn:microsoft.com/office/officeart/2005/8/layout/cycle6"/>
    <dgm:cxn modelId="{B3FFD78A-8C44-4871-ADED-15D746D8B329}" type="presOf" srcId="{FDBEA77C-DCE2-4B9F-80AB-A7D02A09A08B}" destId="{12436141-E3AF-4F53-8A2D-2C24D958A998}" srcOrd="0" destOrd="0" presId="urn:microsoft.com/office/officeart/2005/8/layout/cycle6"/>
    <dgm:cxn modelId="{2C8F2539-D57D-4588-AEAE-20BE6C7A6B6E}" srcId="{4B269697-95D7-4823-9A7E-B215917ECB41}" destId="{ADBADA43-93EC-4684-8F9B-3F35BE12DF3E}" srcOrd="4" destOrd="0" parTransId="{8A2BE17A-8FF9-49E0-A9D6-21162A890019}" sibTransId="{29D08C82-70F2-414E-A32D-BAA608F1325A}"/>
    <dgm:cxn modelId="{6DA1CD19-E9FD-4370-88AE-92FDA14DAC51}" srcId="{4B269697-95D7-4823-9A7E-B215917ECB41}" destId="{F0F9867C-9259-412D-8918-6AA2C63F72B2}" srcOrd="0" destOrd="0" parTransId="{207E3C57-764E-4060-8439-59D914DB0AC7}" sibTransId="{CB550C94-36ED-4EC9-B60B-CB21BA7A806D}"/>
    <dgm:cxn modelId="{8E3E7833-8573-4004-A432-F49D69EB1103}" type="presOf" srcId="{F951CCD6-6DBF-478D-9D4F-03B838CD59FF}" destId="{641102B3-F632-49D8-A3C4-C8CCB251A948}" srcOrd="0" destOrd="0" presId="urn:microsoft.com/office/officeart/2005/8/layout/cycle6"/>
    <dgm:cxn modelId="{0CCD8539-24A8-4993-9394-657A0BB8D838}" type="presOf" srcId="{17712E62-F8BF-47E3-8625-51285FD1D190}" destId="{2535659B-AA12-46AF-9E32-FE19351257EF}" srcOrd="0" destOrd="0" presId="urn:microsoft.com/office/officeart/2005/8/layout/cycle6"/>
    <dgm:cxn modelId="{0FD78B6C-E7CF-4C03-A644-2294BCC51EF6}" type="presParOf" srcId="{74688AE4-AFC2-4791-BB17-9289C0104F1E}" destId="{262D6E2A-152F-43D7-AC65-CC9D34967E12}" srcOrd="0" destOrd="0" presId="urn:microsoft.com/office/officeart/2005/8/layout/cycle6"/>
    <dgm:cxn modelId="{37CAE369-859C-41B1-B875-FB08AC8D37B9}" type="presParOf" srcId="{74688AE4-AFC2-4791-BB17-9289C0104F1E}" destId="{FE96D21C-37FB-4ED6-9A28-026F95AC63E7}" srcOrd="1" destOrd="0" presId="urn:microsoft.com/office/officeart/2005/8/layout/cycle6"/>
    <dgm:cxn modelId="{F2407101-B99D-4016-8435-D5CC5DCAFBBB}" type="presParOf" srcId="{74688AE4-AFC2-4791-BB17-9289C0104F1E}" destId="{FFB96B2F-8A1C-43BE-B6BE-756726AADE68}" srcOrd="2" destOrd="0" presId="urn:microsoft.com/office/officeart/2005/8/layout/cycle6"/>
    <dgm:cxn modelId="{D93FD32D-483E-4A4E-94D9-E1064BC7F534}" type="presParOf" srcId="{74688AE4-AFC2-4791-BB17-9289C0104F1E}" destId="{40136265-8208-44C8-98B2-DEB62A732DCF}" srcOrd="3" destOrd="0" presId="urn:microsoft.com/office/officeart/2005/8/layout/cycle6"/>
    <dgm:cxn modelId="{2923DAEE-BCD9-4E78-8230-B0B070CF7A95}" type="presParOf" srcId="{74688AE4-AFC2-4791-BB17-9289C0104F1E}" destId="{E4246B24-717F-4888-88A9-90CB66E6F2B4}" srcOrd="4" destOrd="0" presId="urn:microsoft.com/office/officeart/2005/8/layout/cycle6"/>
    <dgm:cxn modelId="{6613D0A8-1DC2-48C6-84D7-BBA2B8B938E2}" type="presParOf" srcId="{74688AE4-AFC2-4791-BB17-9289C0104F1E}" destId="{641102B3-F632-49D8-A3C4-C8CCB251A948}" srcOrd="5" destOrd="0" presId="urn:microsoft.com/office/officeart/2005/8/layout/cycle6"/>
    <dgm:cxn modelId="{750B0A9E-9715-40EB-BECC-BDEF2082467B}" type="presParOf" srcId="{74688AE4-AFC2-4791-BB17-9289C0104F1E}" destId="{4AAA5849-270C-4383-B278-04400F2C2FE5}" srcOrd="6" destOrd="0" presId="urn:microsoft.com/office/officeart/2005/8/layout/cycle6"/>
    <dgm:cxn modelId="{8AC5CA24-34F9-457A-8751-BF4332E2A95D}" type="presParOf" srcId="{74688AE4-AFC2-4791-BB17-9289C0104F1E}" destId="{C06C152D-B66D-4BA1-A567-61F16A4AE874}" srcOrd="7" destOrd="0" presId="urn:microsoft.com/office/officeart/2005/8/layout/cycle6"/>
    <dgm:cxn modelId="{3E48FEBD-3903-4077-BAC2-EC3697EF111A}" type="presParOf" srcId="{74688AE4-AFC2-4791-BB17-9289C0104F1E}" destId="{12436141-E3AF-4F53-8A2D-2C24D958A998}" srcOrd="8" destOrd="0" presId="urn:microsoft.com/office/officeart/2005/8/layout/cycle6"/>
    <dgm:cxn modelId="{688F53F7-2893-4FC6-928A-BBD9AE334CF2}" type="presParOf" srcId="{74688AE4-AFC2-4791-BB17-9289C0104F1E}" destId="{2535659B-AA12-46AF-9E32-FE19351257EF}" srcOrd="9" destOrd="0" presId="urn:microsoft.com/office/officeart/2005/8/layout/cycle6"/>
    <dgm:cxn modelId="{85A73B05-4CE5-4BD2-9CE6-9AA9C0E22A2A}" type="presParOf" srcId="{74688AE4-AFC2-4791-BB17-9289C0104F1E}" destId="{EFA14CD8-F64E-4195-B97E-FE730782B385}" srcOrd="10" destOrd="0" presId="urn:microsoft.com/office/officeart/2005/8/layout/cycle6"/>
    <dgm:cxn modelId="{5C44B71D-0C60-4A15-AD77-A7FFA1B669A0}" type="presParOf" srcId="{74688AE4-AFC2-4791-BB17-9289C0104F1E}" destId="{6BB752D4-7A3C-431B-B720-C5263FFD3834}" srcOrd="11" destOrd="0" presId="urn:microsoft.com/office/officeart/2005/8/layout/cycle6"/>
    <dgm:cxn modelId="{8807BE08-F420-4CF9-B309-6183B88A923F}" type="presParOf" srcId="{74688AE4-AFC2-4791-BB17-9289C0104F1E}" destId="{783ED21E-4E76-4D1B-825A-42537FD8D00F}" srcOrd="12" destOrd="0" presId="urn:microsoft.com/office/officeart/2005/8/layout/cycle6"/>
    <dgm:cxn modelId="{669FFAD7-EC40-40AF-B1EC-D1836262A97A}" type="presParOf" srcId="{74688AE4-AFC2-4791-BB17-9289C0104F1E}" destId="{BF080F78-2EB5-4AE9-A48A-7722110E7764}" srcOrd="13" destOrd="0" presId="urn:microsoft.com/office/officeart/2005/8/layout/cycle6"/>
    <dgm:cxn modelId="{B4C0678D-385D-416C-8D36-FD318A6A6926}" type="presParOf" srcId="{74688AE4-AFC2-4791-BB17-9289C0104F1E}" destId="{4C77272E-8FC8-4B59-9E9E-8DECA9B384D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287418-D33C-4317-8D2C-F7936A62EA0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0CA893-27F0-4777-8A68-BBF3BD485C8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en-US" sz="1600" dirty="0" smtClean="0">
              <a:solidFill>
                <a:schemeClr val="tx2">
                  <a:lumMod val="50000"/>
                </a:schemeClr>
              </a:solidFill>
            </a:rPr>
          </a:br>
          <a:r>
            <a:rPr lang="en-US" sz="1600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en-US" sz="1600" dirty="0" smtClean="0">
              <a:solidFill>
                <a:schemeClr val="tx2">
                  <a:lumMod val="50000"/>
                </a:schemeClr>
              </a:solidFill>
            </a:rPr>
          </a:b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অনুমোদিত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নিবন্ধিত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400" dirty="0" err="1" smtClean="0"/>
            <a:t>স্বারকলিপিতে</a:t>
          </a:r>
          <a:r>
            <a:rPr lang="en-US" sz="2400" dirty="0" smtClean="0"/>
            <a:t> </a:t>
          </a:r>
          <a:r>
            <a:rPr lang="en-US" sz="2400" dirty="0" err="1" smtClean="0"/>
            <a:t>উল্লেখকৃত</a:t>
          </a:r>
          <a:r>
            <a:rPr lang="en-US" sz="2400" dirty="0" smtClean="0"/>
            <a:t> </a:t>
          </a:r>
          <a:r>
            <a:rPr lang="en-US" sz="2400" dirty="0" err="1" smtClean="0"/>
            <a:t>মূলধনের</a:t>
          </a:r>
          <a:r>
            <a:rPr lang="en-US" sz="2400" dirty="0" smtClean="0"/>
            <a:t> </a:t>
          </a:r>
          <a:r>
            <a:rPr lang="en-US" sz="2400" dirty="0" err="1" smtClean="0"/>
            <a:t>পরিমাণ</a:t>
          </a:r>
          <a:r>
            <a:rPr lang="en-US" sz="2400" dirty="0" smtClean="0"/>
            <a:t>। </a:t>
          </a:r>
          <a:r>
            <a:rPr lang="en-US" sz="1800" dirty="0" smtClean="0"/>
            <a:t/>
          </a:r>
          <a:br>
            <a:rPr lang="en-US" sz="1800" dirty="0" smtClean="0"/>
          </a:br>
          <a:endParaRPr lang="en-US" sz="3000" dirty="0"/>
        </a:p>
      </dgm:t>
    </dgm:pt>
    <dgm:pt modelId="{465ECD7A-B486-4232-90C4-925B0D90CC48}" type="parTrans" cxnId="{280354FD-7ED3-4374-8F02-28459E8570E1}">
      <dgm:prSet/>
      <dgm:spPr/>
      <dgm:t>
        <a:bodyPr/>
        <a:lstStyle/>
        <a:p>
          <a:endParaRPr lang="en-US"/>
        </a:p>
      </dgm:t>
    </dgm:pt>
    <dgm:pt modelId="{DF14F90E-5B21-4961-9D3D-50BF8707FD4C}" type="sibTrans" cxnId="{280354FD-7ED3-4374-8F02-28459E8570E1}">
      <dgm:prSet/>
      <dgm:spPr/>
      <dgm:t>
        <a:bodyPr/>
        <a:lstStyle/>
        <a:p>
          <a:endParaRPr lang="en-US"/>
        </a:p>
      </dgm:t>
    </dgm:pt>
    <dgm:pt modelId="{EAB4A0A1-6AD2-416F-BF0E-D262A9C8D60E}">
      <dgm:prSet phldrT="[Text]" custT="1"/>
      <dgm:spPr/>
      <dgm:t>
        <a:bodyPr/>
        <a:lstStyle/>
        <a:p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ইস্যুকৃত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b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err="1" smtClean="0"/>
            <a:t>অনুমোদিত</a:t>
          </a:r>
          <a:r>
            <a:rPr lang="en-US" sz="2400" dirty="0" smtClean="0"/>
            <a:t> </a:t>
          </a:r>
          <a:r>
            <a:rPr lang="en-US" sz="2400" dirty="0" err="1" smtClean="0"/>
            <a:t>মূলধনের</a:t>
          </a:r>
          <a:r>
            <a:rPr lang="en-US" sz="2400" dirty="0" smtClean="0"/>
            <a:t> </a:t>
          </a:r>
          <a:r>
            <a:rPr lang="en-US" sz="2400" dirty="0" err="1" smtClean="0"/>
            <a:t>যে</a:t>
          </a:r>
          <a:r>
            <a:rPr lang="en-US" sz="2400" dirty="0" smtClean="0"/>
            <a:t> </a:t>
          </a:r>
          <a:r>
            <a:rPr lang="en-US" sz="2400" dirty="0" err="1" smtClean="0"/>
            <a:t>অংশ</a:t>
          </a:r>
          <a:r>
            <a:rPr lang="en-US" sz="2400" dirty="0" smtClean="0"/>
            <a:t> </a:t>
          </a:r>
          <a:r>
            <a:rPr lang="en-US" sz="2400" dirty="0" err="1" smtClean="0"/>
            <a:t>বিক্রয়ের</a:t>
          </a:r>
          <a:r>
            <a:rPr lang="en-US" sz="2400" dirty="0" smtClean="0"/>
            <a:t> </a:t>
          </a:r>
          <a:r>
            <a:rPr lang="en-US" sz="2400" dirty="0" err="1" smtClean="0"/>
            <a:t>উদ্দেশ্যে</a:t>
          </a:r>
          <a:r>
            <a:rPr lang="en-US" sz="2400" dirty="0" smtClean="0"/>
            <a:t> </a:t>
          </a:r>
          <a:r>
            <a:rPr lang="en-US" sz="2400" dirty="0" err="1" smtClean="0"/>
            <a:t>প্রচার</a:t>
          </a:r>
          <a:r>
            <a:rPr lang="en-US" sz="2400" dirty="0" smtClean="0"/>
            <a:t> </a:t>
          </a:r>
          <a:r>
            <a:rPr lang="en-US" sz="2400" dirty="0" err="1" smtClean="0"/>
            <a:t>করে</a:t>
          </a:r>
          <a:r>
            <a:rPr lang="en-US" sz="2400" dirty="0" smtClean="0"/>
            <a:t>। </a:t>
          </a:r>
          <a:endParaRPr lang="en-US" sz="2400" dirty="0"/>
        </a:p>
      </dgm:t>
    </dgm:pt>
    <dgm:pt modelId="{4E8E82DE-39E1-4376-9C84-BD9F2BA914C5}" type="parTrans" cxnId="{CB6015C8-5DE3-491C-AF31-F5422403B6F4}">
      <dgm:prSet/>
      <dgm:spPr/>
      <dgm:t>
        <a:bodyPr/>
        <a:lstStyle/>
        <a:p>
          <a:endParaRPr lang="en-US"/>
        </a:p>
      </dgm:t>
    </dgm:pt>
    <dgm:pt modelId="{D8D17802-6842-447E-B9F0-6FA4CE11C527}" type="sibTrans" cxnId="{CB6015C8-5DE3-491C-AF31-F5422403B6F4}">
      <dgm:prSet/>
      <dgm:spPr/>
      <dgm:t>
        <a:bodyPr/>
        <a:lstStyle/>
        <a:p>
          <a:endParaRPr lang="en-US"/>
        </a:p>
      </dgm:t>
    </dgm:pt>
    <dgm:pt modelId="{598CD773-E451-41C9-AF49-328BEAE15169}">
      <dgm:prSet phldrT="[Text]" custT="1"/>
      <dgm:spPr/>
      <dgm:t>
        <a:bodyPr/>
        <a:lstStyle/>
        <a:p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বিলিকৃত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মুলধন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b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/>
            <a:t>প্রাপ্ত</a:t>
          </a:r>
          <a:r>
            <a:rPr lang="en-US" sz="2500" dirty="0" smtClean="0"/>
            <a:t> </a:t>
          </a:r>
          <a:r>
            <a:rPr lang="en-US" sz="2500" dirty="0" err="1" smtClean="0"/>
            <a:t>আবেদনের</a:t>
          </a:r>
          <a:r>
            <a:rPr lang="en-US" sz="2500" dirty="0" smtClean="0"/>
            <a:t> </a:t>
          </a:r>
          <a:r>
            <a:rPr lang="en-US" sz="2500" dirty="0" err="1" smtClean="0"/>
            <a:t>ইস্যুকৃত</a:t>
          </a:r>
          <a:r>
            <a:rPr lang="en-US" sz="2500" dirty="0" smtClean="0"/>
            <a:t> </a:t>
          </a:r>
          <a:r>
            <a:rPr lang="en-US" sz="2500" dirty="0" err="1" smtClean="0"/>
            <a:t>মূলধনের</a:t>
          </a:r>
          <a:r>
            <a:rPr lang="en-US" sz="2500" dirty="0" smtClean="0"/>
            <a:t> </a:t>
          </a:r>
          <a:r>
            <a:rPr lang="en-US" sz="2500" dirty="0" err="1" smtClean="0"/>
            <a:t>অংশ</a:t>
          </a:r>
          <a:r>
            <a:rPr lang="en-US" sz="2500" dirty="0" smtClean="0"/>
            <a:t>। </a:t>
          </a:r>
          <a:endParaRPr lang="en-US" sz="2500" dirty="0"/>
        </a:p>
      </dgm:t>
    </dgm:pt>
    <dgm:pt modelId="{53E840A6-EFEE-4811-AAB4-23389F70E711}" type="parTrans" cxnId="{94B4BF36-FF19-4261-9B43-523D14F5DCE7}">
      <dgm:prSet/>
      <dgm:spPr/>
      <dgm:t>
        <a:bodyPr/>
        <a:lstStyle/>
        <a:p>
          <a:endParaRPr lang="en-US"/>
        </a:p>
      </dgm:t>
    </dgm:pt>
    <dgm:pt modelId="{1FA37C60-17F6-4A5D-9FEB-64BD24C8BBB1}" type="sibTrans" cxnId="{94B4BF36-FF19-4261-9B43-523D14F5DCE7}">
      <dgm:prSet/>
      <dgm:spPr/>
      <dgm:t>
        <a:bodyPr/>
        <a:lstStyle/>
        <a:p>
          <a:endParaRPr lang="en-US"/>
        </a:p>
      </dgm:t>
    </dgm:pt>
    <dgm:pt modelId="{9567F8A7-3535-4647-8930-5D70065BE8BF}" type="pres">
      <dgm:prSet presAssocID="{91287418-D33C-4317-8D2C-F7936A62EA02}" presName="Name0" presStyleCnt="0">
        <dgm:presLayoutVars>
          <dgm:dir/>
          <dgm:resizeHandles val="exact"/>
        </dgm:presLayoutVars>
      </dgm:prSet>
      <dgm:spPr/>
    </dgm:pt>
    <dgm:pt modelId="{80155CEB-29E0-4DAA-B866-9812A49AA4CD}" type="pres">
      <dgm:prSet presAssocID="{420CA893-27F0-4777-8A68-BBF3BD485C83}" presName="node" presStyleLbl="node1" presStyleIdx="0" presStyleCnt="3" custScaleX="134569" custScaleY="112366" custRadScaleRad="85728" custRadScaleInc="-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7A850-C0CA-4EC5-9169-872013CF406F}" type="pres">
      <dgm:prSet presAssocID="{DF14F90E-5B21-4961-9D3D-50BF8707FD4C}" presName="sibTrans" presStyleLbl="sibTrans2D1" presStyleIdx="0" presStyleCnt="3"/>
      <dgm:spPr/>
    </dgm:pt>
    <dgm:pt modelId="{5C8E36C8-7FBC-434F-83F0-10DAEFF27E2C}" type="pres">
      <dgm:prSet presAssocID="{DF14F90E-5B21-4961-9D3D-50BF8707FD4C}" presName="connectorText" presStyleLbl="sibTrans2D1" presStyleIdx="0" presStyleCnt="3"/>
      <dgm:spPr/>
    </dgm:pt>
    <dgm:pt modelId="{F4CC7AD9-A1A7-4F90-AF59-357F224DEA40}" type="pres">
      <dgm:prSet presAssocID="{EAB4A0A1-6AD2-416F-BF0E-D262A9C8D60E}" presName="node" presStyleLbl="node1" presStyleIdx="1" presStyleCnt="3" custScaleX="136762" custScaleY="123674" custRadScaleRad="95095" custRadScaleInc="-13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4BC9B-8D72-4EF9-848F-8A7E9EE33A3B}" type="pres">
      <dgm:prSet presAssocID="{D8D17802-6842-447E-B9F0-6FA4CE11C527}" presName="sibTrans" presStyleLbl="sibTrans2D1" presStyleIdx="1" presStyleCnt="3"/>
      <dgm:spPr/>
    </dgm:pt>
    <dgm:pt modelId="{3DF32ABF-8EC2-4213-A501-11B8E45FC557}" type="pres">
      <dgm:prSet presAssocID="{D8D17802-6842-447E-B9F0-6FA4CE11C527}" presName="connectorText" presStyleLbl="sibTrans2D1" presStyleIdx="1" presStyleCnt="3"/>
      <dgm:spPr/>
    </dgm:pt>
    <dgm:pt modelId="{0FA09924-8FE2-404C-AE13-8FCAF49956E9}" type="pres">
      <dgm:prSet presAssocID="{598CD773-E451-41C9-AF49-328BEAE15169}" presName="node" presStyleLbl="node1" presStyleIdx="2" presStyleCnt="3" custScaleX="129076" custScaleY="118001" custRadScaleRad="103968" custRadScaleInc="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BE7CD-E27D-403D-9F93-A9E69A6DDF8F}" type="pres">
      <dgm:prSet presAssocID="{1FA37C60-17F6-4A5D-9FEB-64BD24C8BBB1}" presName="sibTrans" presStyleLbl="sibTrans2D1" presStyleIdx="2" presStyleCnt="3"/>
      <dgm:spPr/>
    </dgm:pt>
    <dgm:pt modelId="{E163EE4C-F772-4594-9AE2-CCD74F5A3FC3}" type="pres">
      <dgm:prSet presAssocID="{1FA37C60-17F6-4A5D-9FEB-64BD24C8BBB1}" presName="connectorText" presStyleLbl="sibTrans2D1" presStyleIdx="2" presStyleCnt="3"/>
      <dgm:spPr/>
    </dgm:pt>
  </dgm:ptLst>
  <dgm:cxnLst>
    <dgm:cxn modelId="{A3710DED-6CEB-4FE8-8E67-EB1B6CE57EFE}" type="presOf" srcId="{91287418-D33C-4317-8D2C-F7936A62EA02}" destId="{9567F8A7-3535-4647-8930-5D70065BE8BF}" srcOrd="0" destOrd="0" presId="urn:microsoft.com/office/officeart/2005/8/layout/cycle7"/>
    <dgm:cxn modelId="{458CAFB3-72DC-4DCA-BD22-E7CAB8AB89D3}" type="presOf" srcId="{598CD773-E451-41C9-AF49-328BEAE15169}" destId="{0FA09924-8FE2-404C-AE13-8FCAF49956E9}" srcOrd="0" destOrd="0" presId="urn:microsoft.com/office/officeart/2005/8/layout/cycle7"/>
    <dgm:cxn modelId="{C59286C6-43AD-4A19-A66A-FAE8F6852210}" type="presOf" srcId="{DF14F90E-5B21-4961-9D3D-50BF8707FD4C}" destId="{3E17A850-C0CA-4EC5-9169-872013CF406F}" srcOrd="0" destOrd="0" presId="urn:microsoft.com/office/officeart/2005/8/layout/cycle7"/>
    <dgm:cxn modelId="{A9697B4D-900A-4635-8E45-5BB0022545BD}" type="presOf" srcId="{1FA37C60-17F6-4A5D-9FEB-64BD24C8BBB1}" destId="{0C2BE7CD-E27D-403D-9F93-A9E69A6DDF8F}" srcOrd="0" destOrd="0" presId="urn:microsoft.com/office/officeart/2005/8/layout/cycle7"/>
    <dgm:cxn modelId="{EA29CA9B-D929-4204-AF3F-6365844E0F19}" type="presOf" srcId="{DF14F90E-5B21-4961-9D3D-50BF8707FD4C}" destId="{5C8E36C8-7FBC-434F-83F0-10DAEFF27E2C}" srcOrd="1" destOrd="0" presId="urn:microsoft.com/office/officeart/2005/8/layout/cycle7"/>
    <dgm:cxn modelId="{94B4BF36-FF19-4261-9B43-523D14F5DCE7}" srcId="{91287418-D33C-4317-8D2C-F7936A62EA02}" destId="{598CD773-E451-41C9-AF49-328BEAE15169}" srcOrd="2" destOrd="0" parTransId="{53E840A6-EFEE-4811-AAB4-23389F70E711}" sibTransId="{1FA37C60-17F6-4A5D-9FEB-64BD24C8BBB1}"/>
    <dgm:cxn modelId="{97961116-9F27-4FE6-BD80-695D20772075}" type="presOf" srcId="{D8D17802-6842-447E-B9F0-6FA4CE11C527}" destId="{3DF32ABF-8EC2-4213-A501-11B8E45FC557}" srcOrd="1" destOrd="0" presId="urn:microsoft.com/office/officeart/2005/8/layout/cycle7"/>
    <dgm:cxn modelId="{EC742C7A-8754-4E05-82E8-41354DCB8056}" type="presOf" srcId="{420CA893-27F0-4777-8A68-BBF3BD485C83}" destId="{80155CEB-29E0-4DAA-B866-9812A49AA4CD}" srcOrd="0" destOrd="0" presId="urn:microsoft.com/office/officeart/2005/8/layout/cycle7"/>
    <dgm:cxn modelId="{CDA70E54-48BD-4DD2-88EB-93BB2315A01F}" type="presOf" srcId="{D8D17802-6842-447E-B9F0-6FA4CE11C527}" destId="{8EC4BC9B-8D72-4EF9-848F-8A7E9EE33A3B}" srcOrd="0" destOrd="0" presId="urn:microsoft.com/office/officeart/2005/8/layout/cycle7"/>
    <dgm:cxn modelId="{A17D12D2-C99D-4FA5-B0A4-20A576C44A75}" type="presOf" srcId="{1FA37C60-17F6-4A5D-9FEB-64BD24C8BBB1}" destId="{E163EE4C-F772-4594-9AE2-CCD74F5A3FC3}" srcOrd="1" destOrd="0" presId="urn:microsoft.com/office/officeart/2005/8/layout/cycle7"/>
    <dgm:cxn modelId="{280354FD-7ED3-4374-8F02-28459E8570E1}" srcId="{91287418-D33C-4317-8D2C-F7936A62EA02}" destId="{420CA893-27F0-4777-8A68-BBF3BD485C83}" srcOrd="0" destOrd="0" parTransId="{465ECD7A-B486-4232-90C4-925B0D90CC48}" sibTransId="{DF14F90E-5B21-4961-9D3D-50BF8707FD4C}"/>
    <dgm:cxn modelId="{CB6015C8-5DE3-491C-AF31-F5422403B6F4}" srcId="{91287418-D33C-4317-8D2C-F7936A62EA02}" destId="{EAB4A0A1-6AD2-416F-BF0E-D262A9C8D60E}" srcOrd="1" destOrd="0" parTransId="{4E8E82DE-39E1-4376-9C84-BD9F2BA914C5}" sibTransId="{D8D17802-6842-447E-B9F0-6FA4CE11C527}"/>
    <dgm:cxn modelId="{0F3D0E1B-C28E-4C52-AA63-2E8F3E14D791}" type="presOf" srcId="{EAB4A0A1-6AD2-416F-BF0E-D262A9C8D60E}" destId="{F4CC7AD9-A1A7-4F90-AF59-357F224DEA40}" srcOrd="0" destOrd="0" presId="urn:microsoft.com/office/officeart/2005/8/layout/cycle7"/>
    <dgm:cxn modelId="{2A86F666-3328-40F5-8241-B56A8AD1A31E}" type="presParOf" srcId="{9567F8A7-3535-4647-8930-5D70065BE8BF}" destId="{80155CEB-29E0-4DAA-B866-9812A49AA4CD}" srcOrd="0" destOrd="0" presId="urn:microsoft.com/office/officeart/2005/8/layout/cycle7"/>
    <dgm:cxn modelId="{A2AD72FE-8B65-476C-9396-15A11D88745D}" type="presParOf" srcId="{9567F8A7-3535-4647-8930-5D70065BE8BF}" destId="{3E17A850-C0CA-4EC5-9169-872013CF406F}" srcOrd="1" destOrd="0" presId="urn:microsoft.com/office/officeart/2005/8/layout/cycle7"/>
    <dgm:cxn modelId="{E05AEA50-B912-42F4-A427-4B017A8CCD00}" type="presParOf" srcId="{3E17A850-C0CA-4EC5-9169-872013CF406F}" destId="{5C8E36C8-7FBC-434F-83F0-10DAEFF27E2C}" srcOrd="0" destOrd="0" presId="urn:microsoft.com/office/officeart/2005/8/layout/cycle7"/>
    <dgm:cxn modelId="{DCCA4EB0-9E46-42DC-B451-C6A7DD6067F3}" type="presParOf" srcId="{9567F8A7-3535-4647-8930-5D70065BE8BF}" destId="{F4CC7AD9-A1A7-4F90-AF59-357F224DEA40}" srcOrd="2" destOrd="0" presId="urn:microsoft.com/office/officeart/2005/8/layout/cycle7"/>
    <dgm:cxn modelId="{5BAD2A38-2B7F-41E6-A150-2A6BD49EEF4F}" type="presParOf" srcId="{9567F8A7-3535-4647-8930-5D70065BE8BF}" destId="{8EC4BC9B-8D72-4EF9-848F-8A7E9EE33A3B}" srcOrd="3" destOrd="0" presId="urn:microsoft.com/office/officeart/2005/8/layout/cycle7"/>
    <dgm:cxn modelId="{A53D4781-C329-41CE-9BE3-9445E66359E7}" type="presParOf" srcId="{8EC4BC9B-8D72-4EF9-848F-8A7E9EE33A3B}" destId="{3DF32ABF-8EC2-4213-A501-11B8E45FC557}" srcOrd="0" destOrd="0" presId="urn:microsoft.com/office/officeart/2005/8/layout/cycle7"/>
    <dgm:cxn modelId="{D73D320E-67AA-48CB-98E0-59B54EF7D3C8}" type="presParOf" srcId="{9567F8A7-3535-4647-8930-5D70065BE8BF}" destId="{0FA09924-8FE2-404C-AE13-8FCAF49956E9}" srcOrd="4" destOrd="0" presId="urn:microsoft.com/office/officeart/2005/8/layout/cycle7"/>
    <dgm:cxn modelId="{7F7DF161-AAF0-4D2E-B377-B969F76D46EE}" type="presParOf" srcId="{9567F8A7-3535-4647-8930-5D70065BE8BF}" destId="{0C2BE7CD-E27D-403D-9F93-A9E69A6DDF8F}" srcOrd="5" destOrd="0" presId="urn:microsoft.com/office/officeart/2005/8/layout/cycle7"/>
    <dgm:cxn modelId="{642CA251-FB56-4CA1-8E1F-7AB8BCA1AD9D}" type="presParOf" srcId="{0C2BE7CD-E27D-403D-9F93-A9E69A6DDF8F}" destId="{E163EE4C-F772-4594-9AE2-CCD74F5A3FC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E48883-4500-44AF-9B7A-62041FC9DCB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15D61-C8FE-4F92-8A6B-DBA855AB1EB4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মূলধনের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F6155E-3162-4BF3-A2A6-F2BD97684350}" type="parTrans" cxnId="{E9497939-4581-46DD-A488-A1CB6D511F6A}">
      <dgm:prSet/>
      <dgm:spPr/>
      <dgm:t>
        <a:bodyPr/>
        <a:lstStyle/>
        <a:p>
          <a:endParaRPr lang="en-US"/>
        </a:p>
      </dgm:t>
    </dgm:pt>
    <dgm:pt modelId="{0728A231-5070-4BEC-BEDB-5F4C9F8B14B8}" type="sibTrans" cxnId="{E9497939-4581-46DD-A488-A1CB6D511F6A}">
      <dgm:prSet/>
      <dgm:spPr/>
      <dgm:t>
        <a:bodyPr/>
        <a:lstStyle/>
        <a:p>
          <a:endParaRPr lang="en-US"/>
        </a:p>
      </dgm:t>
    </dgm:pt>
    <dgm:pt modelId="{C364DE87-7BCA-4538-9B05-31784C141340}">
      <dgm:prSet phldrT="[Text]" custT="1"/>
      <dgm:spPr/>
      <dgm:t>
        <a:bodyPr/>
        <a:lstStyle/>
        <a:p>
          <a:pPr algn="ctr"/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আদায়কৃত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পরিশোধিত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বিলিকৃত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পেরেছে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ABBC86-8DE0-4F64-AE6F-85E802B5FB59}" type="parTrans" cxnId="{2FE4A1F2-2EA7-4C1D-979D-B230C1FFCB0A}">
      <dgm:prSet/>
      <dgm:spPr/>
      <dgm:t>
        <a:bodyPr/>
        <a:lstStyle/>
        <a:p>
          <a:endParaRPr lang="en-US"/>
        </a:p>
      </dgm:t>
    </dgm:pt>
    <dgm:pt modelId="{933E4F36-797E-43CA-9B2E-37C269D85C4E}" type="sibTrans" cxnId="{2FE4A1F2-2EA7-4C1D-979D-B230C1FFCB0A}">
      <dgm:prSet/>
      <dgm:spPr/>
      <dgm:t>
        <a:bodyPr/>
        <a:lstStyle/>
        <a:p>
          <a:endParaRPr lang="en-US"/>
        </a:p>
      </dgm:t>
    </dgm:pt>
    <dgm:pt modelId="{B565C7CF-A1FE-4D22-ACE2-D8FEAB5226AF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সংরক্ষিত</a:t>
          </a:r>
          <a:r>
            <a:rPr lang="en-US" sz="3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5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বিলিকৃত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বিলোপ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তলব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43ECFE-02B5-4EED-A668-F36AD60A58AB}" type="parTrans" cxnId="{DD843181-BB46-4A23-AA81-9036E53FE811}">
      <dgm:prSet/>
      <dgm:spPr/>
      <dgm:t>
        <a:bodyPr/>
        <a:lstStyle/>
        <a:p>
          <a:endParaRPr lang="en-US"/>
        </a:p>
      </dgm:t>
    </dgm:pt>
    <dgm:pt modelId="{1425E87F-A664-4A7B-8A9F-C86EAD0583B3}" type="sibTrans" cxnId="{DD843181-BB46-4A23-AA81-9036E53FE811}">
      <dgm:prSet/>
      <dgm:spPr/>
      <dgm:t>
        <a:bodyPr/>
        <a:lstStyle/>
        <a:p>
          <a:endParaRPr lang="en-US"/>
        </a:p>
      </dgm:t>
    </dgm:pt>
    <dgm:pt modelId="{DD89BAAA-68A8-4E94-AEE7-DAB624370AE8}" type="pres">
      <dgm:prSet presAssocID="{9EE48883-4500-44AF-9B7A-62041FC9DCB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489858-2563-46A7-AE2E-EA29F9E16680}" type="pres">
      <dgm:prSet presAssocID="{A7415D61-C8FE-4F92-8A6B-DBA855AB1EB4}" presName="root1" presStyleCnt="0"/>
      <dgm:spPr/>
    </dgm:pt>
    <dgm:pt modelId="{5DA02869-B39A-4118-8E8D-FD77AF0D0E4C}" type="pres">
      <dgm:prSet presAssocID="{A7415D61-C8FE-4F92-8A6B-DBA855AB1EB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1BC5C6-3F3C-438A-A407-C74CA3584B67}" type="pres">
      <dgm:prSet presAssocID="{A7415D61-C8FE-4F92-8A6B-DBA855AB1EB4}" presName="level2hierChild" presStyleCnt="0"/>
      <dgm:spPr/>
    </dgm:pt>
    <dgm:pt modelId="{93C5E5C2-FBFC-4230-805C-A6D5C73762AD}" type="pres">
      <dgm:prSet presAssocID="{89ABBC86-8DE0-4F64-AE6F-85E802B5FB59}" presName="conn2-1" presStyleLbl="parChTrans1D2" presStyleIdx="0" presStyleCnt="2"/>
      <dgm:spPr/>
    </dgm:pt>
    <dgm:pt modelId="{B908A1EA-FAB2-442B-99AA-71F79A50D060}" type="pres">
      <dgm:prSet presAssocID="{89ABBC86-8DE0-4F64-AE6F-85E802B5FB59}" presName="connTx" presStyleLbl="parChTrans1D2" presStyleIdx="0" presStyleCnt="2"/>
      <dgm:spPr/>
    </dgm:pt>
    <dgm:pt modelId="{3722851C-0769-49AD-877F-F3A0B8BD5DF0}" type="pres">
      <dgm:prSet presAssocID="{C364DE87-7BCA-4538-9B05-31784C141340}" presName="root2" presStyleCnt="0"/>
      <dgm:spPr/>
    </dgm:pt>
    <dgm:pt modelId="{A7EFC879-38CB-432E-9C22-A6F80B3881EA}" type="pres">
      <dgm:prSet presAssocID="{C364DE87-7BCA-4538-9B05-31784C141340}" presName="LevelTwoTextNode" presStyleLbl="node2" presStyleIdx="0" presStyleCnt="2" custScaleX="162780" custScaleY="169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F2B0C9-9808-4B28-8B12-620A86DCD63D}" type="pres">
      <dgm:prSet presAssocID="{C364DE87-7BCA-4538-9B05-31784C141340}" presName="level3hierChild" presStyleCnt="0"/>
      <dgm:spPr/>
    </dgm:pt>
    <dgm:pt modelId="{2B2EBA86-92A7-4CE0-B329-0E93448FD95F}" type="pres">
      <dgm:prSet presAssocID="{B343ECFE-02B5-4EED-A668-F36AD60A58AB}" presName="conn2-1" presStyleLbl="parChTrans1D2" presStyleIdx="1" presStyleCnt="2"/>
      <dgm:spPr/>
    </dgm:pt>
    <dgm:pt modelId="{E319D0EF-B796-4860-BE1D-A7ADDEF07BD3}" type="pres">
      <dgm:prSet presAssocID="{B343ECFE-02B5-4EED-A668-F36AD60A58AB}" presName="connTx" presStyleLbl="parChTrans1D2" presStyleIdx="1" presStyleCnt="2"/>
      <dgm:spPr/>
    </dgm:pt>
    <dgm:pt modelId="{E5F1E115-9A80-437B-9901-792DE30ACB48}" type="pres">
      <dgm:prSet presAssocID="{B565C7CF-A1FE-4D22-ACE2-D8FEAB5226AF}" presName="root2" presStyleCnt="0"/>
      <dgm:spPr/>
    </dgm:pt>
    <dgm:pt modelId="{E2C0E390-B03D-42E3-AEDA-7AFD8EAB8FDE}" type="pres">
      <dgm:prSet presAssocID="{B565C7CF-A1FE-4D22-ACE2-D8FEAB5226AF}" presName="LevelTwoTextNode" presStyleLbl="node2" presStyleIdx="1" presStyleCnt="2" custScaleX="161580" custScaleY="1749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C2117-F95C-41E7-AD3E-80E3A366EBB4}" type="pres">
      <dgm:prSet presAssocID="{B565C7CF-A1FE-4D22-ACE2-D8FEAB5226AF}" presName="level3hierChild" presStyleCnt="0"/>
      <dgm:spPr/>
    </dgm:pt>
  </dgm:ptLst>
  <dgm:cxnLst>
    <dgm:cxn modelId="{E3A309ED-87F0-4234-B412-7BD515E0E15E}" type="presOf" srcId="{C364DE87-7BCA-4538-9B05-31784C141340}" destId="{A7EFC879-38CB-432E-9C22-A6F80B3881EA}" srcOrd="0" destOrd="0" presId="urn:microsoft.com/office/officeart/2008/layout/HorizontalMultiLevelHierarchy"/>
    <dgm:cxn modelId="{7E3E6C20-2FCB-4EE1-822A-65BD3F39D517}" type="presOf" srcId="{A7415D61-C8FE-4F92-8A6B-DBA855AB1EB4}" destId="{5DA02869-B39A-4118-8E8D-FD77AF0D0E4C}" srcOrd="0" destOrd="0" presId="urn:microsoft.com/office/officeart/2008/layout/HorizontalMultiLevelHierarchy"/>
    <dgm:cxn modelId="{E9497939-4581-46DD-A488-A1CB6D511F6A}" srcId="{9EE48883-4500-44AF-9B7A-62041FC9DCB6}" destId="{A7415D61-C8FE-4F92-8A6B-DBA855AB1EB4}" srcOrd="0" destOrd="0" parTransId="{DDF6155E-3162-4BF3-A2A6-F2BD97684350}" sibTransId="{0728A231-5070-4BEC-BEDB-5F4C9F8B14B8}"/>
    <dgm:cxn modelId="{345B45C5-355A-49BC-A549-AF80A415F2F3}" type="presOf" srcId="{89ABBC86-8DE0-4F64-AE6F-85E802B5FB59}" destId="{B908A1EA-FAB2-442B-99AA-71F79A50D060}" srcOrd="1" destOrd="0" presId="urn:microsoft.com/office/officeart/2008/layout/HorizontalMultiLevelHierarchy"/>
    <dgm:cxn modelId="{2FE4A1F2-2EA7-4C1D-979D-B230C1FFCB0A}" srcId="{A7415D61-C8FE-4F92-8A6B-DBA855AB1EB4}" destId="{C364DE87-7BCA-4538-9B05-31784C141340}" srcOrd="0" destOrd="0" parTransId="{89ABBC86-8DE0-4F64-AE6F-85E802B5FB59}" sibTransId="{933E4F36-797E-43CA-9B2E-37C269D85C4E}"/>
    <dgm:cxn modelId="{E86364B6-A4E9-4960-935F-69DCDBA8307F}" type="presOf" srcId="{B343ECFE-02B5-4EED-A668-F36AD60A58AB}" destId="{E319D0EF-B796-4860-BE1D-A7ADDEF07BD3}" srcOrd="1" destOrd="0" presId="urn:microsoft.com/office/officeart/2008/layout/HorizontalMultiLevelHierarchy"/>
    <dgm:cxn modelId="{50E298C8-B24A-4369-BDD3-15035212DB68}" type="presOf" srcId="{B565C7CF-A1FE-4D22-ACE2-D8FEAB5226AF}" destId="{E2C0E390-B03D-42E3-AEDA-7AFD8EAB8FDE}" srcOrd="0" destOrd="0" presId="urn:microsoft.com/office/officeart/2008/layout/HorizontalMultiLevelHierarchy"/>
    <dgm:cxn modelId="{D3341A93-3D6E-4958-85E5-06186742EEC0}" type="presOf" srcId="{89ABBC86-8DE0-4F64-AE6F-85E802B5FB59}" destId="{93C5E5C2-FBFC-4230-805C-A6D5C73762AD}" srcOrd="0" destOrd="0" presId="urn:microsoft.com/office/officeart/2008/layout/HorizontalMultiLevelHierarchy"/>
    <dgm:cxn modelId="{DD843181-BB46-4A23-AA81-9036E53FE811}" srcId="{A7415D61-C8FE-4F92-8A6B-DBA855AB1EB4}" destId="{B565C7CF-A1FE-4D22-ACE2-D8FEAB5226AF}" srcOrd="1" destOrd="0" parTransId="{B343ECFE-02B5-4EED-A668-F36AD60A58AB}" sibTransId="{1425E87F-A664-4A7B-8A9F-C86EAD0583B3}"/>
    <dgm:cxn modelId="{5D6C96B4-A796-4A01-ACB8-303F4AC8EDC9}" type="presOf" srcId="{B343ECFE-02B5-4EED-A668-F36AD60A58AB}" destId="{2B2EBA86-92A7-4CE0-B329-0E93448FD95F}" srcOrd="0" destOrd="0" presId="urn:microsoft.com/office/officeart/2008/layout/HorizontalMultiLevelHierarchy"/>
    <dgm:cxn modelId="{73D46692-6BA9-49B2-8684-D01BF1CFD395}" type="presOf" srcId="{9EE48883-4500-44AF-9B7A-62041FC9DCB6}" destId="{DD89BAAA-68A8-4E94-AEE7-DAB624370AE8}" srcOrd="0" destOrd="0" presId="urn:microsoft.com/office/officeart/2008/layout/HorizontalMultiLevelHierarchy"/>
    <dgm:cxn modelId="{11FE33A8-E115-4518-A417-1A8B8B4B1E09}" type="presParOf" srcId="{DD89BAAA-68A8-4E94-AEE7-DAB624370AE8}" destId="{5D489858-2563-46A7-AE2E-EA29F9E16680}" srcOrd="0" destOrd="0" presId="urn:microsoft.com/office/officeart/2008/layout/HorizontalMultiLevelHierarchy"/>
    <dgm:cxn modelId="{A607CA45-B89F-404E-BFE9-2B7ADF5A1E0B}" type="presParOf" srcId="{5D489858-2563-46A7-AE2E-EA29F9E16680}" destId="{5DA02869-B39A-4118-8E8D-FD77AF0D0E4C}" srcOrd="0" destOrd="0" presId="urn:microsoft.com/office/officeart/2008/layout/HorizontalMultiLevelHierarchy"/>
    <dgm:cxn modelId="{8A02FE76-8B23-4630-BA4D-D73A20AD3623}" type="presParOf" srcId="{5D489858-2563-46A7-AE2E-EA29F9E16680}" destId="{531BC5C6-3F3C-438A-A407-C74CA3584B67}" srcOrd="1" destOrd="0" presId="urn:microsoft.com/office/officeart/2008/layout/HorizontalMultiLevelHierarchy"/>
    <dgm:cxn modelId="{45C619AC-ACD0-4199-9847-6293E14F6BF6}" type="presParOf" srcId="{531BC5C6-3F3C-438A-A407-C74CA3584B67}" destId="{93C5E5C2-FBFC-4230-805C-A6D5C73762AD}" srcOrd="0" destOrd="0" presId="urn:microsoft.com/office/officeart/2008/layout/HorizontalMultiLevelHierarchy"/>
    <dgm:cxn modelId="{E82F1252-9E43-4B83-A934-EB4B80D5993E}" type="presParOf" srcId="{93C5E5C2-FBFC-4230-805C-A6D5C73762AD}" destId="{B908A1EA-FAB2-442B-99AA-71F79A50D060}" srcOrd="0" destOrd="0" presId="urn:microsoft.com/office/officeart/2008/layout/HorizontalMultiLevelHierarchy"/>
    <dgm:cxn modelId="{29F18A2F-01EB-4ABB-8289-C1572B817718}" type="presParOf" srcId="{531BC5C6-3F3C-438A-A407-C74CA3584B67}" destId="{3722851C-0769-49AD-877F-F3A0B8BD5DF0}" srcOrd="1" destOrd="0" presId="urn:microsoft.com/office/officeart/2008/layout/HorizontalMultiLevelHierarchy"/>
    <dgm:cxn modelId="{E464038D-CFEE-4739-854C-56E73EBE8ACC}" type="presParOf" srcId="{3722851C-0769-49AD-877F-F3A0B8BD5DF0}" destId="{A7EFC879-38CB-432E-9C22-A6F80B3881EA}" srcOrd="0" destOrd="0" presId="urn:microsoft.com/office/officeart/2008/layout/HorizontalMultiLevelHierarchy"/>
    <dgm:cxn modelId="{B64D732E-971D-47B7-9F92-FD05759D3CEA}" type="presParOf" srcId="{3722851C-0769-49AD-877F-F3A0B8BD5DF0}" destId="{4AF2B0C9-9808-4B28-8B12-620A86DCD63D}" srcOrd="1" destOrd="0" presId="urn:microsoft.com/office/officeart/2008/layout/HorizontalMultiLevelHierarchy"/>
    <dgm:cxn modelId="{CEE57678-EEDC-440F-A778-838DA5749DDE}" type="presParOf" srcId="{531BC5C6-3F3C-438A-A407-C74CA3584B67}" destId="{2B2EBA86-92A7-4CE0-B329-0E93448FD95F}" srcOrd="2" destOrd="0" presId="urn:microsoft.com/office/officeart/2008/layout/HorizontalMultiLevelHierarchy"/>
    <dgm:cxn modelId="{9E693D80-2236-4AED-8192-1A478B1DB592}" type="presParOf" srcId="{2B2EBA86-92A7-4CE0-B329-0E93448FD95F}" destId="{E319D0EF-B796-4860-BE1D-A7ADDEF07BD3}" srcOrd="0" destOrd="0" presId="urn:microsoft.com/office/officeart/2008/layout/HorizontalMultiLevelHierarchy"/>
    <dgm:cxn modelId="{D24DC75D-EF9E-424B-828F-EACD4F9EAD6B}" type="presParOf" srcId="{531BC5C6-3F3C-438A-A407-C74CA3584B67}" destId="{E5F1E115-9A80-437B-9901-792DE30ACB48}" srcOrd="3" destOrd="0" presId="urn:microsoft.com/office/officeart/2008/layout/HorizontalMultiLevelHierarchy"/>
    <dgm:cxn modelId="{5AB52632-5C0D-414D-A5D3-F01B901B44C7}" type="presParOf" srcId="{E5F1E115-9A80-437B-9901-792DE30ACB48}" destId="{E2C0E390-B03D-42E3-AEDA-7AFD8EAB8FDE}" srcOrd="0" destOrd="0" presId="urn:microsoft.com/office/officeart/2008/layout/HorizontalMultiLevelHierarchy"/>
    <dgm:cxn modelId="{F6523C3E-93F9-4FA7-AF28-2BE5EDFDBE35}" type="presParOf" srcId="{E5F1E115-9A80-437B-9901-792DE30ACB48}" destId="{61AC2117-F95C-41E7-AD3E-80E3A366EB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64B6-B1A4-49BD-B86D-74313D029515}">
      <dsp:nvSpPr>
        <dsp:cNvPr id="0" name=""/>
        <dsp:cNvSpPr/>
      </dsp:nvSpPr>
      <dsp:spPr>
        <a:xfrm>
          <a:off x="5825289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07A02-7086-4641-9A72-FB81EA1AFA70}">
      <dsp:nvSpPr>
        <dsp:cNvPr id="0" name=""/>
        <dsp:cNvSpPr/>
      </dsp:nvSpPr>
      <dsp:spPr>
        <a:xfrm>
          <a:off x="3863532" y="1327910"/>
          <a:ext cx="2007477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2007477" y="414136"/>
              </a:lnTo>
              <a:lnTo>
                <a:pt x="2007477" y="6077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F392-057D-4ED7-AE3E-9F1AEF2AE56A}">
      <dsp:nvSpPr>
        <dsp:cNvPr id="0" name=""/>
        <dsp:cNvSpPr/>
      </dsp:nvSpPr>
      <dsp:spPr>
        <a:xfrm>
          <a:off x="1810335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10BD-9B2B-4519-82DD-3B1ED34F049C}">
      <dsp:nvSpPr>
        <dsp:cNvPr id="0" name=""/>
        <dsp:cNvSpPr/>
      </dsp:nvSpPr>
      <dsp:spPr>
        <a:xfrm>
          <a:off x="1856055" y="1327910"/>
          <a:ext cx="2007477" cy="607709"/>
        </a:xfrm>
        <a:custGeom>
          <a:avLst/>
          <a:gdLst/>
          <a:ahLst/>
          <a:cxnLst/>
          <a:rect l="0" t="0" r="0" b="0"/>
          <a:pathLst>
            <a:path>
              <a:moveTo>
                <a:pt x="2007477" y="0"/>
              </a:moveTo>
              <a:lnTo>
                <a:pt x="2007477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8DD9E-F2A6-44F3-BECA-1D3354E49B2B}">
      <dsp:nvSpPr>
        <dsp:cNvPr id="0" name=""/>
        <dsp:cNvSpPr/>
      </dsp:nvSpPr>
      <dsp:spPr>
        <a:xfrm>
          <a:off x="2818759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06A1-1387-459F-B7D8-DA2634E1B344}">
      <dsp:nvSpPr>
        <dsp:cNvPr id="0" name=""/>
        <dsp:cNvSpPr/>
      </dsp:nvSpPr>
      <dsp:spPr>
        <a:xfrm>
          <a:off x="3050931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endParaRPr lang="en-US" sz="5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9793" y="260473"/>
        <a:ext cx="2011822" cy="1249138"/>
      </dsp:txXfrm>
    </dsp:sp>
    <dsp:sp modelId="{732830B7-F385-4BC1-AC87-4B36BB579ED8}">
      <dsp:nvSpPr>
        <dsp:cNvPr id="0" name=""/>
        <dsp:cNvSpPr/>
      </dsp:nvSpPr>
      <dsp:spPr>
        <a:xfrm>
          <a:off x="811282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27B29-7873-49F4-8B53-834C59698819}">
      <dsp:nvSpPr>
        <dsp:cNvPr id="0" name=""/>
        <dsp:cNvSpPr/>
      </dsp:nvSpPr>
      <dsp:spPr>
        <a:xfrm>
          <a:off x="1043454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82316" y="2195046"/>
        <a:ext cx="2011822" cy="1249138"/>
      </dsp:txXfrm>
    </dsp:sp>
    <dsp:sp modelId="{1CCAFBE0-43CE-40AE-9FB7-1034A1CC68AF}">
      <dsp:nvSpPr>
        <dsp:cNvPr id="0" name=""/>
        <dsp:cNvSpPr/>
      </dsp:nvSpPr>
      <dsp:spPr>
        <a:xfrm>
          <a:off x="165131" y="3870192"/>
          <a:ext cx="3381848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4F59-7CBB-4E71-AD94-D9DD3DA0AF09}">
      <dsp:nvSpPr>
        <dsp:cNvPr id="0" name=""/>
        <dsp:cNvSpPr/>
      </dsp:nvSpPr>
      <dsp:spPr>
        <a:xfrm>
          <a:off x="397303" y="4090756"/>
          <a:ext cx="3381848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ক্ষুদ্রতম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165" y="4129618"/>
        <a:ext cx="3304124" cy="1249138"/>
      </dsp:txXfrm>
    </dsp:sp>
    <dsp:sp modelId="{3AD94497-0645-4ECF-A27E-6FEA9642EF28}">
      <dsp:nvSpPr>
        <dsp:cNvPr id="0" name=""/>
        <dsp:cNvSpPr/>
      </dsp:nvSpPr>
      <dsp:spPr>
        <a:xfrm>
          <a:off x="4826236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BFD8-8BB7-4B9D-B568-0FADAE207002}">
      <dsp:nvSpPr>
        <dsp:cNvPr id="0" name=""/>
        <dsp:cNvSpPr/>
      </dsp:nvSpPr>
      <dsp:spPr>
        <a:xfrm>
          <a:off x="5058408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7270" y="2195046"/>
        <a:ext cx="2011822" cy="1249138"/>
      </dsp:txXfrm>
    </dsp:sp>
    <dsp:sp modelId="{A1B0BEC3-DCEB-495A-8901-543B045F3DB0}">
      <dsp:nvSpPr>
        <dsp:cNvPr id="0" name=""/>
        <dsp:cNvSpPr/>
      </dsp:nvSpPr>
      <dsp:spPr>
        <a:xfrm>
          <a:off x="4011323" y="3870192"/>
          <a:ext cx="3719372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364AB-9144-46A3-8D21-53B04C228282}">
      <dsp:nvSpPr>
        <dsp:cNvPr id="0" name=""/>
        <dsp:cNvSpPr/>
      </dsp:nvSpPr>
      <dsp:spPr>
        <a:xfrm>
          <a:off x="4243495" y="4090756"/>
          <a:ext cx="3719372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যৌথমূলধনী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কোম্পানির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শেয়ার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মূলধনকে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যখন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নির্দিষ্ট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মূল্যের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কতকগুলো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ক্ষুদ্র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ক্ষুদ্র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অংশে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বিভক্ত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করা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হয়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এরুপ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প্রত্যেকটি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অংশকে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বলা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হয়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শেয়ার</a:t>
          </a:r>
          <a:endParaRPr lang="en-US" sz="1800" kern="1200" dirty="0"/>
        </a:p>
      </dsp:txBody>
      <dsp:txXfrm>
        <a:off x="4282357" y="4129618"/>
        <a:ext cx="3641648" cy="124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795CA-DF6C-4753-A077-FF06850DD111}">
      <dsp:nvSpPr>
        <dsp:cNvPr id="0" name=""/>
        <dsp:cNvSpPr/>
      </dsp:nvSpPr>
      <dsp:spPr>
        <a:xfrm>
          <a:off x="2796549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শেয়ার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ইস্যু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করার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প্রক্রিয়া</a:t>
          </a:r>
          <a:endParaRPr lang="en-US" sz="2600" kern="1200" dirty="0"/>
        </a:p>
      </dsp:txBody>
      <dsp:txXfrm>
        <a:off x="3164743" y="2066564"/>
        <a:ext cx="1485474" cy="1284995"/>
      </dsp:txXfrm>
    </dsp:sp>
    <dsp:sp modelId="{DEB19729-1D28-4796-89BE-7132C24AD9DC}">
      <dsp:nvSpPr>
        <dsp:cNvPr id="0" name=""/>
        <dsp:cNvSpPr/>
      </dsp:nvSpPr>
      <dsp:spPr>
        <a:xfrm>
          <a:off x="4187862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DCE51-8A6E-4A0E-90C3-49145B8A3049}">
      <dsp:nvSpPr>
        <dsp:cNvPr id="0" name=""/>
        <dsp:cNvSpPr/>
      </dsp:nvSpPr>
      <dsp:spPr>
        <a:xfrm>
          <a:off x="2614403" y="0"/>
          <a:ext cx="259442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১. </a:t>
          </a:r>
          <a:r>
            <a:rPr lang="en-US" sz="2200" kern="1200" dirty="0" err="1" smtClean="0"/>
            <a:t>সিদ্ধান্ত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গ্রহণ</a:t>
          </a:r>
          <a:r>
            <a:rPr lang="en-US" sz="2200" kern="1200" dirty="0" smtClean="0"/>
            <a:t> ও </a:t>
          </a:r>
          <a:r>
            <a:rPr lang="en-US" sz="2200" kern="1200" dirty="0" err="1" smtClean="0"/>
            <a:t>অনুমোদন</a:t>
          </a:r>
          <a:endParaRPr lang="en-US" sz="2200" kern="1200" dirty="0"/>
        </a:p>
      </dsp:txBody>
      <dsp:txXfrm>
        <a:off x="2980617" y="222347"/>
        <a:ext cx="1861994" cy="1130512"/>
      </dsp:txXfrm>
    </dsp:sp>
    <dsp:sp modelId="{DAADA13B-FBFF-4D5D-89D6-CCA2B77BE0E6}">
      <dsp:nvSpPr>
        <dsp:cNvPr id="0" name=""/>
        <dsp:cNvSpPr/>
      </dsp:nvSpPr>
      <dsp:spPr>
        <a:xfrm>
          <a:off x="5166225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7091-89DC-4828-9E2C-9D6F1CE97038}">
      <dsp:nvSpPr>
        <dsp:cNvPr id="0" name=""/>
        <dsp:cNvSpPr/>
      </dsp:nvSpPr>
      <dsp:spPr>
        <a:xfrm>
          <a:off x="4889642" y="1337345"/>
          <a:ext cx="244823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২. </a:t>
          </a:r>
          <a:r>
            <a:rPr lang="en-US" sz="2400" kern="1200" dirty="0" err="1" smtClean="0"/>
            <a:t>দলিলাদি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প্রস্তুকরণ</a:t>
          </a:r>
          <a:endParaRPr lang="en-US" sz="2400" kern="1200" dirty="0"/>
        </a:p>
      </dsp:txBody>
      <dsp:txXfrm>
        <a:off x="5243673" y="1565131"/>
        <a:ext cx="1740168" cy="1119634"/>
      </dsp:txXfrm>
    </dsp:sp>
    <dsp:sp modelId="{E694552D-1C4C-4DC9-A3FE-B1680CB26652}">
      <dsp:nvSpPr>
        <dsp:cNvPr id="0" name=""/>
        <dsp:cNvSpPr/>
      </dsp:nvSpPr>
      <dsp:spPr>
        <a:xfrm>
          <a:off x="4486591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AD981-9DE9-49EC-89BA-3762841C6AF8}">
      <dsp:nvSpPr>
        <dsp:cNvPr id="0" name=""/>
        <dsp:cNvSpPr/>
      </dsp:nvSpPr>
      <dsp:spPr>
        <a:xfrm>
          <a:off x="4145963" y="3583196"/>
          <a:ext cx="2789211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৩. </a:t>
          </a:r>
          <a:r>
            <a:rPr lang="en-US" sz="2000" kern="1200" dirty="0" err="1" smtClean="0"/>
            <a:t>বিনিয়োগ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ব্যাংক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বা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অবলেখক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নির্বাচন</a:t>
          </a:r>
          <a:endParaRPr lang="en-US" sz="2000" kern="1200" dirty="0"/>
        </a:p>
      </dsp:txBody>
      <dsp:txXfrm>
        <a:off x="4528409" y="3799182"/>
        <a:ext cx="2024319" cy="1143234"/>
      </dsp:txXfrm>
    </dsp:sp>
    <dsp:sp modelId="{E06B2CB4-6B16-4FBB-8A5E-7BD5402702FC}">
      <dsp:nvSpPr>
        <dsp:cNvPr id="0" name=""/>
        <dsp:cNvSpPr/>
      </dsp:nvSpPr>
      <dsp:spPr>
        <a:xfrm>
          <a:off x="2800683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E6AE8-417F-4130-B762-C38CE3106DC7}">
      <dsp:nvSpPr>
        <dsp:cNvPr id="0" name=""/>
        <dsp:cNvSpPr/>
      </dsp:nvSpPr>
      <dsp:spPr>
        <a:xfrm>
          <a:off x="1602257" y="3747924"/>
          <a:ext cx="2435066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৪. BSEC  </a:t>
          </a:r>
          <a:r>
            <a:rPr lang="en-US" sz="2400" kern="1200" dirty="0" err="1" smtClean="0"/>
            <a:t>এর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অনুমতি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1955191" y="3976232"/>
        <a:ext cx="1729198" cy="1118590"/>
      </dsp:txXfrm>
    </dsp:sp>
    <dsp:sp modelId="{F1A192EC-2F73-4B6C-8475-D943BDDC0E8C}">
      <dsp:nvSpPr>
        <dsp:cNvPr id="0" name=""/>
        <dsp:cNvSpPr/>
      </dsp:nvSpPr>
      <dsp:spPr>
        <a:xfrm>
          <a:off x="687862" y="1564424"/>
          <a:ext cx="2164167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৫. </a:t>
          </a:r>
          <a:r>
            <a:rPr lang="en-US" sz="2000" kern="1200" dirty="0" err="1" smtClean="0"/>
            <a:t>বিবরণী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প্রকাশ</a:t>
          </a:r>
          <a:r>
            <a:rPr lang="en-US" sz="2000" kern="1200" dirty="0" smtClean="0"/>
            <a:t> ও </a:t>
          </a:r>
          <a:r>
            <a:rPr lang="en-US" sz="2000" kern="1200" dirty="0" err="1" smtClean="0"/>
            <a:t>তালিকাভুক্তকরণ</a:t>
          </a:r>
          <a:endParaRPr lang="en-US" sz="2000" kern="1200" dirty="0"/>
        </a:p>
      </dsp:txBody>
      <dsp:txXfrm>
        <a:off x="1018221" y="1804879"/>
        <a:ext cx="1503449" cy="1094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1E10F-2FEF-40A7-A246-2105376C2309}">
      <dsp:nvSpPr>
        <dsp:cNvPr id="0" name=""/>
        <dsp:cNvSpPr/>
      </dsp:nvSpPr>
      <dsp:spPr>
        <a:xfrm>
          <a:off x="1029546" y="2709333"/>
          <a:ext cx="1157004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502" y="0"/>
              </a:lnTo>
              <a:lnTo>
                <a:pt x="578502" y="1286933"/>
              </a:lnTo>
              <a:lnTo>
                <a:pt x="1157004" y="12869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564784" y="3309536"/>
        <a:ext cx="86528" cy="86528"/>
      </dsp:txXfrm>
    </dsp:sp>
    <dsp:sp modelId="{4E9A499E-6F2F-4444-8270-651E231927C3}">
      <dsp:nvSpPr>
        <dsp:cNvPr id="0" name=""/>
        <dsp:cNvSpPr/>
      </dsp:nvSpPr>
      <dsp:spPr>
        <a:xfrm>
          <a:off x="1029546" y="2663613"/>
          <a:ext cx="1157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7004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9123" y="2680408"/>
        <a:ext cx="57850" cy="57850"/>
      </dsp:txXfrm>
    </dsp:sp>
    <dsp:sp modelId="{57A02B66-BC8C-44CC-B8CF-547B734EF371}">
      <dsp:nvSpPr>
        <dsp:cNvPr id="0" name=""/>
        <dsp:cNvSpPr/>
      </dsp:nvSpPr>
      <dsp:spPr>
        <a:xfrm>
          <a:off x="1029546" y="1422400"/>
          <a:ext cx="1102399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551199" y="1286933"/>
              </a:lnTo>
              <a:lnTo>
                <a:pt x="551199" y="0"/>
              </a:lnTo>
              <a:lnTo>
                <a:pt x="110239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538382" y="2023503"/>
        <a:ext cx="84727" cy="84727"/>
      </dsp:txXfrm>
    </dsp:sp>
    <dsp:sp modelId="{DBA8C1A8-5A34-4884-A587-5AFA914901B3}">
      <dsp:nvSpPr>
        <dsp:cNvPr id="0" name=""/>
        <dsp:cNvSpPr/>
      </dsp:nvSpPr>
      <dsp:spPr>
        <a:xfrm rot="16200000">
          <a:off x="-2194560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বিলিকরণ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ইস্যুকরণ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২০ </a:t>
          </a: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ধরে</a:t>
          </a:r>
          <a:r>
            <a:rPr lang="en-US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400" kern="1200" dirty="0"/>
        </a:p>
      </dsp:txBody>
      <dsp:txXfrm>
        <a:off x="-2194560" y="2194560"/>
        <a:ext cx="5418667" cy="1029546"/>
      </dsp:txXfrm>
    </dsp:sp>
    <dsp:sp modelId="{14251FFE-9D4E-46EA-A688-E5DC2563A200}">
      <dsp:nvSpPr>
        <dsp:cNvPr id="0" name=""/>
        <dsp:cNvSpPr/>
      </dsp:nvSpPr>
      <dsp:spPr>
        <a:xfrm>
          <a:off x="2131946" y="907626"/>
          <a:ext cx="545982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সমহারে</a:t>
          </a:r>
          <a:r>
            <a:rPr lang="en-US" sz="3200" kern="1200" dirty="0" smtClean="0"/>
            <a:t/>
          </a:r>
          <a:br>
            <a:rPr lang="en-US" sz="3200" kern="1200" dirty="0" smtClean="0"/>
          </a:br>
          <a:r>
            <a:rPr lang="en-US" sz="2400" kern="1200" dirty="0" smtClean="0"/>
            <a:t>(</a:t>
          </a:r>
          <a:r>
            <a:rPr lang="en-US" sz="1800" kern="1200" dirty="0" smtClean="0"/>
            <a:t>২০ </a:t>
          </a:r>
          <a:r>
            <a:rPr lang="en-US" sz="1800" kern="1200" dirty="0" err="1" smtClean="0"/>
            <a:t>টাকাই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থাকবে</a:t>
          </a:r>
          <a:r>
            <a:rPr lang="en-US" sz="1800" kern="1200" dirty="0" smtClean="0"/>
            <a:t>)</a:t>
          </a:r>
          <a:endParaRPr lang="en-US" sz="4000" kern="1200" dirty="0"/>
        </a:p>
      </dsp:txBody>
      <dsp:txXfrm>
        <a:off x="2131946" y="907626"/>
        <a:ext cx="5459827" cy="1029546"/>
      </dsp:txXfrm>
    </dsp:sp>
    <dsp:sp modelId="{918808C3-9EB6-49BB-AE5F-3090A1B2A8BD}">
      <dsp:nvSpPr>
        <dsp:cNvPr id="0" name=""/>
        <dsp:cNvSpPr/>
      </dsp:nvSpPr>
      <dsp:spPr>
        <a:xfrm>
          <a:off x="2186551" y="2194560"/>
          <a:ext cx="537793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অধিহারে</a:t>
          </a:r>
          <a:r>
            <a:rPr lang="en-US" sz="3200" kern="1200" dirty="0" smtClean="0"/>
            <a:t/>
          </a:r>
          <a:br>
            <a:rPr lang="en-US" sz="3200" kern="1200" dirty="0" smtClean="0"/>
          </a:br>
          <a:r>
            <a:rPr lang="en-US" sz="1600" kern="1200" dirty="0" smtClean="0"/>
            <a:t>(২ </a:t>
          </a:r>
          <a:r>
            <a:rPr lang="en-US" sz="1600" kern="1200" dirty="0" err="1" smtClean="0"/>
            <a:t>টাকা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অধিহার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ধরলে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হবে</a:t>
          </a:r>
          <a:r>
            <a:rPr lang="en-US" sz="1600" kern="1200" dirty="0" smtClean="0"/>
            <a:t> = ২০ + ২ = ২২ </a:t>
          </a:r>
          <a:r>
            <a:rPr lang="en-US" sz="1600" kern="1200" dirty="0" err="1" smtClean="0"/>
            <a:t>টাকা</a:t>
          </a:r>
          <a:r>
            <a:rPr lang="en-US" sz="1600" kern="1200" dirty="0" smtClean="0"/>
            <a:t>)</a:t>
          </a:r>
          <a:endParaRPr lang="en-US" sz="3200" kern="1200" dirty="0"/>
        </a:p>
      </dsp:txBody>
      <dsp:txXfrm>
        <a:off x="2186551" y="2194560"/>
        <a:ext cx="5377937" cy="1029546"/>
      </dsp:txXfrm>
    </dsp:sp>
    <dsp:sp modelId="{6027688B-8B61-4BE9-87BE-0EF8E6719F52}">
      <dsp:nvSpPr>
        <dsp:cNvPr id="0" name=""/>
        <dsp:cNvSpPr/>
      </dsp:nvSpPr>
      <dsp:spPr>
        <a:xfrm>
          <a:off x="2186551" y="3481493"/>
          <a:ext cx="535061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অবহারে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বা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ঊনহারে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1800" kern="1200" dirty="0" smtClean="0"/>
            <a:t>(২ </a:t>
          </a:r>
          <a:r>
            <a:rPr lang="en-US" sz="1800" kern="1200" dirty="0" err="1" smtClean="0"/>
            <a:t>টাকা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অবহার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ধরলে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হবে</a:t>
          </a:r>
          <a:r>
            <a:rPr lang="en-US" sz="1800" kern="1200" dirty="0" smtClean="0"/>
            <a:t> = ২০ -২ = ১৮ </a:t>
          </a:r>
          <a:r>
            <a:rPr lang="en-US" sz="1800" kern="1200" dirty="0" err="1" smtClean="0"/>
            <a:t>টাকা</a:t>
          </a:r>
          <a:endParaRPr lang="en-US" sz="2100" kern="1200" dirty="0"/>
        </a:p>
      </dsp:txBody>
      <dsp:txXfrm>
        <a:off x="2186551" y="3481493"/>
        <a:ext cx="5350617" cy="102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6E2A-152F-43D7-AC65-CC9D34967E12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অনুমোদিত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নিবন্ধিত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0487" y="59640"/>
        <a:ext cx="1667024" cy="1044029"/>
      </dsp:txXfrm>
    </dsp:sp>
    <dsp:sp modelId="{FFB96B2F-8A1C-43BE-B6BE-756726AADE68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36265-8208-44C8-98B2-DEB62A732DCF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ইস্যুকৃত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7548" y="1655898"/>
        <a:ext cx="1667024" cy="1044029"/>
      </dsp:txXfrm>
    </dsp:sp>
    <dsp:sp modelId="{641102B3-F632-49D8-A3C4-C8CCB251A948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A5849-270C-4383-B278-04400F2C2FE5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বিলিকৃত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8345" y="4238698"/>
        <a:ext cx="1667024" cy="1044029"/>
      </dsp:txXfrm>
    </dsp:sp>
    <dsp:sp modelId="{12436141-E3AF-4F53-8A2D-2C24D958A998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5659B-AA12-46AF-9E32-FE19351257EF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আদায়কৃত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পরিশোধত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2629" y="4238698"/>
        <a:ext cx="1667024" cy="1044029"/>
      </dsp:txXfrm>
    </dsp:sp>
    <dsp:sp modelId="{6BB752D4-7A3C-431B-B720-C5263FFD3834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ED21E-4E76-4D1B-825A-42537FD8D00F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সংরক্ষিত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3427" y="1655898"/>
        <a:ext cx="1667024" cy="1044029"/>
      </dsp:txXfrm>
    </dsp:sp>
    <dsp:sp modelId="{4C77272E-8FC8-4B59-9E9E-8DECA9B384D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55CEB-29E0-4DAA-B866-9812A49AA4CD}">
      <dsp:nvSpPr>
        <dsp:cNvPr id="0" name=""/>
        <dsp:cNvSpPr/>
      </dsp:nvSpPr>
      <dsp:spPr>
        <a:xfrm>
          <a:off x="2081201" y="257314"/>
          <a:ext cx="3775879" cy="157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en-US" sz="1600" kern="1200" dirty="0" smtClean="0">
              <a:solidFill>
                <a:schemeClr val="tx2">
                  <a:lumMod val="50000"/>
                </a:schemeClr>
              </a:solidFill>
            </a:rPr>
          </a:br>
          <a:r>
            <a:rPr lang="en-US" sz="1600" kern="1200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en-US" sz="1600" kern="1200" dirty="0" smtClean="0">
              <a:solidFill>
                <a:schemeClr val="tx2">
                  <a:lumMod val="50000"/>
                </a:schemeClr>
              </a:solidFill>
            </a:rPr>
          </a:b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অনুমোদিত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নিবন্ধিত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400" kern="1200" dirty="0" err="1" smtClean="0"/>
            <a:t>স্বারকলিপিতে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উল্লেখকৃত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মূলধনের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পরিমাণ</a:t>
          </a:r>
          <a:r>
            <a:rPr lang="en-US" sz="2400" kern="1200" dirty="0" smtClean="0"/>
            <a:t>।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endParaRPr lang="en-US" sz="3000" kern="1200" dirty="0"/>
        </a:p>
      </dsp:txBody>
      <dsp:txXfrm>
        <a:off x="2127373" y="303486"/>
        <a:ext cx="3683535" cy="1484098"/>
      </dsp:txXfrm>
    </dsp:sp>
    <dsp:sp modelId="{3E17A850-C0CA-4EC5-9169-872013CF406F}">
      <dsp:nvSpPr>
        <dsp:cNvPr id="0" name=""/>
        <dsp:cNvSpPr/>
      </dsp:nvSpPr>
      <dsp:spPr>
        <a:xfrm rot="3241676">
          <a:off x="4757261" y="2384501"/>
          <a:ext cx="723788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904571" y="2482708"/>
        <a:ext cx="429168" cy="294619"/>
      </dsp:txXfrm>
    </dsp:sp>
    <dsp:sp modelId="{F4CC7AD9-A1A7-4F90-AF59-357F224DEA40}">
      <dsp:nvSpPr>
        <dsp:cNvPr id="0" name=""/>
        <dsp:cNvSpPr/>
      </dsp:nvSpPr>
      <dsp:spPr>
        <a:xfrm>
          <a:off x="4408035" y="3426279"/>
          <a:ext cx="3837413" cy="1735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ইস্যুকৃত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b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kern="1200" dirty="0" err="1" smtClean="0"/>
            <a:t>অনুমোদিত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মূলধনের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যে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অংশ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বিক্রয়ের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উদ্দেশ্যে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প্রচার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করে</a:t>
          </a:r>
          <a:r>
            <a:rPr lang="en-US" sz="2400" kern="1200" dirty="0" smtClean="0"/>
            <a:t>। </a:t>
          </a:r>
          <a:endParaRPr lang="en-US" sz="2400" kern="1200" dirty="0"/>
        </a:p>
      </dsp:txBody>
      <dsp:txXfrm>
        <a:off x="4458854" y="3477098"/>
        <a:ext cx="3735775" cy="1633450"/>
      </dsp:txXfrm>
    </dsp:sp>
    <dsp:sp modelId="{8EC4BC9B-8D72-4EF9-848F-8A7E9EE33A3B}">
      <dsp:nvSpPr>
        <dsp:cNvPr id="0" name=""/>
        <dsp:cNvSpPr/>
      </dsp:nvSpPr>
      <dsp:spPr>
        <a:xfrm rot="10638102">
          <a:off x="3594274" y="4160030"/>
          <a:ext cx="723788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741584" y="4258237"/>
        <a:ext cx="429168" cy="294619"/>
      </dsp:txXfrm>
    </dsp:sp>
    <dsp:sp modelId="{0FA09924-8FE2-404C-AE13-8FCAF49956E9}">
      <dsp:nvSpPr>
        <dsp:cNvPr id="0" name=""/>
        <dsp:cNvSpPr/>
      </dsp:nvSpPr>
      <dsp:spPr>
        <a:xfrm>
          <a:off x="-117449" y="3684438"/>
          <a:ext cx="3621751" cy="1655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বিলিকৃত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মুলধন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b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/>
            <a:t>প্রাপ্ত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আবেদনের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ইস্যুকৃত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মূলধনের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অংশ</a:t>
          </a:r>
          <a:r>
            <a:rPr lang="en-US" sz="2500" kern="1200" dirty="0" smtClean="0"/>
            <a:t>। </a:t>
          </a:r>
          <a:endParaRPr lang="en-US" sz="2500" kern="1200" dirty="0"/>
        </a:p>
      </dsp:txBody>
      <dsp:txXfrm>
        <a:off x="-68961" y="3732926"/>
        <a:ext cx="3524775" cy="1558522"/>
      </dsp:txXfrm>
    </dsp:sp>
    <dsp:sp modelId="{0C2BE7CD-E27D-403D-9F93-A9E69A6DDF8F}">
      <dsp:nvSpPr>
        <dsp:cNvPr id="0" name=""/>
        <dsp:cNvSpPr/>
      </dsp:nvSpPr>
      <dsp:spPr>
        <a:xfrm rot="18196995">
          <a:off x="2482363" y="2513580"/>
          <a:ext cx="723788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629673" y="2611787"/>
        <a:ext cx="429168" cy="294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EBA86-92A7-4CE0-B329-0E93448FD95F}">
      <dsp:nvSpPr>
        <dsp:cNvPr id="0" name=""/>
        <dsp:cNvSpPr/>
      </dsp:nvSpPr>
      <dsp:spPr>
        <a:xfrm>
          <a:off x="1497632" y="2709333"/>
          <a:ext cx="674064" cy="10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001673"/>
              </a:lnTo>
              <a:lnTo>
                <a:pt x="674064" y="10016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04480" y="3179986"/>
        <a:ext cx="60367" cy="60367"/>
      </dsp:txXfrm>
    </dsp:sp>
    <dsp:sp modelId="{93C5E5C2-FBFC-4230-805C-A6D5C73762AD}">
      <dsp:nvSpPr>
        <dsp:cNvPr id="0" name=""/>
        <dsp:cNvSpPr/>
      </dsp:nvSpPr>
      <dsp:spPr>
        <a:xfrm>
          <a:off x="1497632" y="1682115"/>
          <a:ext cx="674064" cy="1027218"/>
        </a:xfrm>
        <a:custGeom>
          <a:avLst/>
          <a:gdLst/>
          <a:ahLst/>
          <a:cxnLst/>
          <a:rect l="0" t="0" r="0" b="0"/>
          <a:pathLst>
            <a:path>
              <a:moveTo>
                <a:pt x="0" y="1027218"/>
              </a:moveTo>
              <a:lnTo>
                <a:pt x="337032" y="1027218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03948" y="2165008"/>
        <a:ext cx="61431" cy="61431"/>
      </dsp:txXfrm>
    </dsp:sp>
    <dsp:sp modelId="{5DA02869-B39A-4118-8E8D-FD77AF0D0E4C}">
      <dsp:nvSpPr>
        <dsp:cNvPr id="0" name=""/>
        <dsp:cNvSpPr/>
      </dsp:nvSpPr>
      <dsp:spPr>
        <a:xfrm rot="16200000">
          <a:off x="-1720180" y="2195565"/>
          <a:ext cx="5408088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5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মূলধনের</a:t>
          </a:r>
          <a:r>
            <a:rPr lang="en-US" sz="5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5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000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720180" y="2195565"/>
        <a:ext cx="5408088" cy="1027536"/>
      </dsp:txXfrm>
    </dsp:sp>
    <dsp:sp modelId="{A7EFC879-38CB-432E-9C22-A6F80B3881EA}">
      <dsp:nvSpPr>
        <dsp:cNvPr id="0" name=""/>
        <dsp:cNvSpPr/>
      </dsp:nvSpPr>
      <dsp:spPr>
        <a:xfrm>
          <a:off x="2171696" y="808883"/>
          <a:ext cx="5486208" cy="1746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আদায়কৃত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পরিশোধিত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বিলিকৃত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পেরেছে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1696" y="808883"/>
        <a:ext cx="5486208" cy="1746463"/>
      </dsp:txXfrm>
    </dsp:sp>
    <dsp:sp modelId="{E2C0E390-B03D-42E3-AEDA-7AFD8EAB8FDE}">
      <dsp:nvSpPr>
        <dsp:cNvPr id="0" name=""/>
        <dsp:cNvSpPr/>
      </dsp:nvSpPr>
      <dsp:spPr>
        <a:xfrm>
          <a:off x="2171696" y="2812231"/>
          <a:ext cx="5445764" cy="1797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সংরক্ষিত</a:t>
          </a:r>
          <a:r>
            <a:rPr lang="en-US" sz="32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2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5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বিলিকৃত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বিলোপ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তলব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1696" y="2812231"/>
        <a:ext cx="5445764" cy="1797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68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6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2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0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ED2-E049-4591-B724-0D038FBDEB4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7500" y="6391838"/>
            <a:ext cx="1166203" cy="326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accent1"/>
                </a:solidFill>
              </a:defRPr>
            </a:lvl1pPr>
          </a:lstStyle>
          <a:p>
            <a:fld id="{04B5BED2-E049-4591-B724-0D038FBDEB46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D43C8A-3E89-4FA2-B4A7-6D5306537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800600" y="63246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MD. SALIM MIA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7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64" y="1070887"/>
            <a:ext cx="9290713" cy="5466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2938" y="2836722"/>
            <a:ext cx="590472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9817" y="317988"/>
            <a:ext cx="539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বিসমিল্লাহির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রাহমানির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রাহীম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542139" y="28277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74094483"/>
              </p:ext>
            </p:extLst>
          </p:nvPr>
        </p:nvGraphicFramePr>
        <p:xfrm>
          <a:off x="1840932" y="815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4885897" y="2825086"/>
            <a:ext cx="1828800" cy="16104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7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28874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0509953" y="583019"/>
            <a:ext cx="57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38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02869-B39A-4118-8E8D-FD77AF0D0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5DA02869-B39A-4118-8E8D-FD77AF0D0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5DA02869-B39A-4118-8E8D-FD77AF0D0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3C5E5C2-FBFC-4230-805C-A6D5C7376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93C5E5C2-FBFC-4230-805C-A6D5C7376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93C5E5C2-FBFC-4230-805C-A6D5C7376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EFC879-38CB-432E-9C22-A6F80B38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A7EFC879-38CB-432E-9C22-A6F80B38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7EFC879-38CB-432E-9C22-A6F80B38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2EBA86-92A7-4CE0-B329-0E93448F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2B2EBA86-92A7-4CE0-B329-0E93448F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2B2EBA86-92A7-4CE0-B329-0E93448F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C0E390-B03D-42E3-AEDA-7AFD8EAB8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E2C0E390-B03D-42E3-AEDA-7AFD8EAB8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E2C0E390-B03D-42E3-AEDA-7AFD8EAB8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2341631" y="3070739"/>
            <a:ext cx="526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20247"/>
              </p:ext>
            </p:extLst>
          </p:nvPr>
        </p:nvGraphicFramePr>
        <p:xfrm>
          <a:off x="994770" y="259299"/>
          <a:ext cx="10496646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82"/>
                <a:gridCol w="3498882"/>
                <a:gridCol w="3498882"/>
              </a:tblGrid>
              <a:tr h="411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সমহারে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অধিহারে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অবহারে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3032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</a:t>
                      </a:r>
                      <a:r>
                        <a:rPr lang="en-US" sz="2000" u="sng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u="sng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আবেদনের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গেলে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  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  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  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2427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u="sng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আবেদনের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বন্টন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               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অধিহারসহ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                                 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অবহারসহ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</a:t>
                      </a:r>
                      <a:r>
                        <a:rPr lang="en-US" sz="2000" u="none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u="none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অধিহার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অবহার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3032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অতিরিক্ত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u="sng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আবেদনের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দিলে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b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 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 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আবেদন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 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 -----------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 -----------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 ----------- </a:t>
                      </a:r>
                      <a:r>
                        <a:rPr lang="en-US" sz="2000" u="none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u="none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2427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শেয়ারের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বিনিময়ে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স্থায়ী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করলে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      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অধিহারসহ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                           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অবহারসহ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none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000" u="none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------------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অধিহার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অবহার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3032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</a:t>
                      </a:r>
                      <a:r>
                        <a:rPr lang="en-US" sz="2000" u="sng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অবলেখকের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কমিশন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চার্জ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প্রাথমিক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খরচাবলি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করলে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(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চেকে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শেয়ারের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u="sng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br>
                        <a:rPr lang="en-US" sz="2000" u="sng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অবলেখকের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কমিশন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চার্জ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প্রাথমিক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খরচাবলি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-----------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------------------------------------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22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3501490" cy="690282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935217"/>
            <a:ext cx="763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শেয়ারকে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73817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ইস্যুকরণ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807" y="4511729"/>
            <a:ext cx="735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বিলিকরণ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224592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160" y="5289652"/>
            <a:ext cx="803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মূলধনকে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61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7866" y="3278875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শেয়ার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ইস্যু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সংক্রান্ত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প্রয়োজনীয়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জাবেদা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আনবে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97" y="2704531"/>
            <a:ext cx="4495800" cy="336623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218597" y="1180531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25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450376"/>
            <a:ext cx="9949217" cy="62726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97072" y="2044184"/>
            <a:ext cx="533351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19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2038" y="927099"/>
            <a:ext cx="6345260" cy="709865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998" y="2373576"/>
            <a:ext cx="5813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01" y="2217760"/>
            <a:ext cx="2697949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0501192" y="31006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9456" y="1295595"/>
            <a:ext cx="6345260" cy="709865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816" y="2425896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2101755" y="4330896"/>
            <a:ext cx="7810121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ইস্যু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5216" y="520856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28490" y="54207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0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95021" y="1172758"/>
            <a:ext cx="6343672" cy="709865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9382" y="2375848"/>
            <a:ext cx="4800600" cy="4572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3424535"/>
            <a:ext cx="567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9579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491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বিলিকরণ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ইস্যুকরণ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0247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562600"/>
            <a:ext cx="543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প্রয়োজনীয়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895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53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81556124"/>
              </p:ext>
            </p:extLst>
          </p:nvPr>
        </p:nvGraphicFramePr>
        <p:xfrm>
          <a:off x="1172191" y="9926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95128" y="354842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শেয়ারের</a:t>
            </a:r>
            <a:r>
              <a:rPr lang="en-US" dirty="0" smtClean="0"/>
              <a:t> </a:t>
            </a:r>
            <a:r>
              <a:rPr lang="en-US" dirty="0" err="1" smtClean="0"/>
              <a:t>শ্রেণিবিভাগ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691" y="2603502"/>
            <a:ext cx="2065918" cy="576262"/>
          </a:xfrm>
        </p:spPr>
        <p:txBody>
          <a:bodyPr/>
          <a:lstStyle/>
          <a:p>
            <a:pPr algn="ctr"/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শেয়ার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9361" y="2415654"/>
            <a:ext cx="2265529" cy="873290"/>
          </a:xfrm>
        </p:spPr>
        <p:txBody>
          <a:bodyPr/>
          <a:lstStyle/>
          <a:p>
            <a:pPr algn="ctr"/>
            <a:r>
              <a:rPr lang="en-US" dirty="0" err="1" smtClean="0"/>
              <a:t>অগ্রাধিকার</a:t>
            </a:r>
            <a:r>
              <a:rPr lang="en-US" dirty="0" smtClean="0"/>
              <a:t> </a:t>
            </a:r>
            <a:r>
              <a:rPr lang="en-US" dirty="0" err="1" smtClean="0"/>
              <a:t>শেয়ার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325366" y="3275297"/>
            <a:ext cx="2761535" cy="3221037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সঞ্চয়ী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অসঞ্চয়ী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অংশভাগ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অনাংশভাগ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পরিশোধ্য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অপরিশোধ্য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পরিবর্তনযোগ্য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অপরিবর্তনযোগ্য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00299" y="2535260"/>
            <a:ext cx="1965278" cy="740201"/>
          </a:xfrm>
        </p:spPr>
        <p:txBody>
          <a:bodyPr/>
          <a:lstStyle/>
          <a:p>
            <a:pPr algn="ctr"/>
            <a:r>
              <a:rPr lang="en-US" dirty="0" err="1" smtClean="0"/>
              <a:t>বিলম্বিত</a:t>
            </a:r>
            <a:r>
              <a:rPr lang="en-US" dirty="0"/>
              <a:t> </a:t>
            </a:r>
            <a:r>
              <a:rPr lang="en-US" dirty="0" err="1" smtClean="0"/>
              <a:t>শেয়ার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507552" cy="144682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অগ্রাধিকারযোগ্য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অনাঙ্কিক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065556" y="2480670"/>
            <a:ext cx="314573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অন্যান্য</a:t>
            </a:r>
            <a:r>
              <a:rPr lang="en-US" dirty="0" smtClean="0"/>
              <a:t>  </a:t>
            </a:r>
            <a:r>
              <a:rPr lang="en-US" dirty="0" err="1" smtClean="0"/>
              <a:t>শেয়ার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73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061610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06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9795CA-DF6C-4753-A077-FF06850DD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D9795CA-DF6C-4753-A077-FF06850DD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D9795CA-DF6C-4753-A077-FF06850DD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159DFE-BE4C-4788-BEFA-BB7449A33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51159DFE-BE4C-4788-BEFA-BB7449A33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51159DFE-BE4C-4788-BEFA-BB7449A33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ADCE51-8A6E-4A0E-90C3-49145B8A3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51ADCE51-8A6E-4A0E-90C3-49145B8A3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51ADCE51-8A6E-4A0E-90C3-49145B8A3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B19729-1D28-4796-89BE-7132C24AD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DEB19729-1D28-4796-89BE-7132C24AD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DEB19729-1D28-4796-89BE-7132C24AD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017091-89DC-4828-9E2C-9D6F1CE9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9F017091-89DC-4828-9E2C-9D6F1CE9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9F017091-89DC-4828-9E2C-9D6F1CE9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ADA13B-FBFF-4D5D-89D6-CCA2B77BE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DAADA13B-FBFF-4D5D-89D6-CCA2B77BE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DAADA13B-FBFF-4D5D-89D6-CCA2B77BE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6AD981-9DE9-49EC-89BA-3762841C6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2F6AD981-9DE9-49EC-89BA-3762841C6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2F6AD981-9DE9-49EC-89BA-3762841C6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94552D-1C4C-4DC9-A3FE-B1680CB2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E694552D-1C4C-4DC9-A3FE-B1680CB2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694552D-1C4C-4DC9-A3FE-B1680CB2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4E6AE8-417F-4130-B762-C38CE3106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9E4E6AE8-417F-4130-B762-C38CE3106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E4E6AE8-417F-4130-B762-C38CE3106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6B2CB4-6B16-4FBB-8A5E-7BD540270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E06B2CB4-6B16-4FBB-8A5E-7BD540270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E06B2CB4-6B16-4FBB-8A5E-7BD540270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A192EC-2F73-4B6C-8475-D943BDDC0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F1A192EC-2F73-4B6C-8475-D943BDDC0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A192EC-2F73-4B6C-8475-D943BDDC0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20636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36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A8C1A8-5A34-4884-A587-5AFA91490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DBA8C1A8-5A34-4884-A587-5AFA91490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DBA8C1A8-5A34-4884-A587-5AFA91490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A02B66-BC8C-44CC-B8CF-547B734EF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57A02B66-BC8C-44CC-B8CF-547B734EF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57A02B66-BC8C-44CC-B8CF-547B734EF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251FFE-9D4E-46EA-A688-E5DC2563A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14251FFE-9D4E-46EA-A688-E5DC2563A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14251FFE-9D4E-46EA-A688-E5DC2563A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9A499E-6F2F-4444-8270-651E23192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4E9A499E-6F2F-4444-8270-651E23192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4E9A499E-6F2F-4444-8270-651E23192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8808C3-9EB6-49BB-AE5F-3090A1B2A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918808C3-9EB6-49BB-AE5F-3090A1B2A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918808C3-9EB6-49BB-AE5F-3090A1B2A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21E10F-2FEF-40A7-A246-2105376C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8521E10F-2FEF-40A7-A246-2105376C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8521E10F-2FEF-40A7-A246-2105376C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27688B-8B61-4BE9-87BE-0EF8E6719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6027688B-8B61-4BE9-87BE-0EF8E6719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6027688B-8B61-4BE9-87BE-0EF8E6719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1591576"/>
              </p:ext>
            </p:extLst>
          </p:nvPr>
        </p:nvGraphicFramePr>
        <p:xfrm>
          <a:off x="1881875" y="10062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5049670" y="3070746"/>
            <a:ext cx="1828800" cy="1610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9953" y="58301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46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2D6E2A-152F-43D7-AC65-CC9D34967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262D6E2A-152F-43D7-AC65-CC9D34967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262D6E2A-152F-43D7-AC65-CC9D34967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B96B2F-8A1C-43BE-B6BE-756726AA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FFB96B2F-8A1C-43BE-B6BE-756726AA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FFB96B2F-8A1C-43BE-B6BE-756726AA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136265-8208-44C8-98B2-DEB62A732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40136265-8208-44C8-98B2-DEB62A732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40136265-8208-44C8-98B2-DEB62A732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1102B3-F632-49D8-A3C4-C8CCB251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641102B3-F632-49D8-A3C4-C8CCB251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641102B3-F632-49D8-A3C4-C8CCB251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AA5849-270C-4383-B278-04400F2C2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4AAA5849-270C-4383-B278-04400F2C2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4AAA5849-270C-4383-B278-04400F2C2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436141-E3AF-4F53-8A2D-2C24D958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12436141-E3AF-4F53-8A2D-2C24D958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12436141-E3AF-4F53-8A2D-2C24D958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5659B-AA12-46AF-9E32-FE1935125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535659B-AA12-46AF-9E32-FE1935125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535659B-AA12-46AF-9E32-FE1935125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B752D4-7A3C-431B-B720-C5263FFD3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BB752D4-7A3C-431B-B720-C5263FFD3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6BB752D4-7A3C-431B-B720-C5263FFD3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3ED21E-4E76-4D1B-825A-42537FD8D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783ED21E-4E76-4D1B-825A-42537FD8D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783ED21E-4E76-4D1B-825A-42537FD8D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77272E-8FC8-4B59-9E9E-8DECA9B38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4C77272E-8FC8-4B59-9E9E-8DECA9B38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4C77272E-8FC8-4B59-9E9E-8DECA9B38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</TotalTime>
  <Words>337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NikoshBAN</vt:lpstr>
      <vt:lpstr>Times New Roman</vt:lpstr>
      <vt:lpstr>Wingdings</vt:lpstr>
      <vt:lpstr>Wingdings 3</vt:lpstr>
      <vt:lpstr>Ion Boardroom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শেয়ারের শ্রেণিবিভাগ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141</cp:revision>
  <dcterms:created xsi:type="dcterms:W3CDTF">2020-05-29T18:08:46Z</dcterms:created>
  <dcterms:modified xsi:type="dcterms:W3CDTF">2020-05-30T14:04:02Z</dcterms:modified>
</cp:coreProperties>
</file>