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0" r:id="rId5"/>
    <p:sldId id="266" r:id="rId6"/>
    <p:sldId id="259" r:id="rId7"/>
    <p:sldId id="261" r:id="rId8"/>
    <p:sldId id="269" r:id="rId9"/>
    <p:sldId id="262" r:id="rId10"/>
    <p:sldId id="271" r:id="rId11"/>
    <p:sldId id="270" r:id="rId12"/>
    <p:sldId id="263" r:id="rId13"/>
    <p:sldId id="272" r:id="rId14"/>
    <p:sldId id="264" r:id="rId15"/>
    <p:sldId id="273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3CF30-9A54-4A26-9B3C-17BE31BD4204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CC2D32A-D938-423F-8DA8-6CBB60C38EAF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সাত দিনের নাম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B1C6E22-FA5E-4405-846D-149A8D42FFFB}" type="parTrans" cxnId="{49DD53DE-835E-4EAB-A926-45CA9B32A712}">
      <dgm:prSet/>
      <dgm:spPr/>
      <dgm:t>
        <a:bodyPr/>
        <a:lstStyle/>
        <a:p>
          <a:endParaRPr lang="en-US"/>
        </a:p>
      </dgm:t>
    </dgm:pt>
    <dgm:pt modelId="{1AAA5B4E-56FE-430A-99B1-FC2E2FA1BFA9}" type="sibTrans" cxnId="{49DD53DE-835E-4EAB-A926-45CA9B32A712}">
      <dgm:prSet/>
      <dgm:spPr/>
      <dgm:t>
        <a:bodyPr/>
        <a:lstStyle/>
        <a:p>
          <a:endParaRPr lang="en-US"/>
        </a:p>
      </dgm:t>
    </dgm:pt>
    <dgm:pt modelId="{75F17110-9B0C-44C3-8B01-A70B91326488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শুক্রবার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51C8E0D0-FB38-4DAF-99CD-F177328134FE}" type="parTrans" cxnId="{F7D81640-A6AA-402C-BC36-D2E23013EF3D}">
      <dgm:prSet/>
      <dgm:spPr/>
      <dgm:t>
        <a:bodyPr/>
        <a:lstStyle/>
        <a:p>
          <a:endParaRPr lang="en-US"/>
        </a:p>
      </dgm:t>
    </dgm:pt>
    <dgm:pt modelId="{DE719090-75FD-45EE-B14D-5DC99287E2D3}" type="sibTrans" cxnId="{F7D81640-A6AA-402C-BC36-D2E23013EF3D}">
      <dgm:prSet/>
      <dgm:spPr/>
      <dgm:t>
        <a:bodyPr/>
        <a:lstStyle/>
        <a:p>
          <a:endParaRPr lang="en-US"/>
        </a:p>
      </dgm:t>
    </dgm:pt>
    <dgm:pt modelId="{6FC27421-7AD9-431F-8845-8BAB89248270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শনিবার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509650F4-428B-4FA6-9EB1-CEE3677F8C46}" type="parTrans" cxnId="{9ED383AE-F6CC-4440-861A-0DE1549D96C7}">
      <dgm:prSet/>
      <dgm:spPr/>
      <dgm:t>
        <a:bodyPr/>
        <a:lstStyle/>
        <a:p>
          <a:endParaRPr lang="en-US"/>
        </a:p>
      </dgm:t>
    </dgm:pt>
    <dgm:pt modelId="{0F100899-18CB-40B1-BE3B-2DF4AF3C49F0}" type="sibTrans" cxnId="{9ED383AE-F6CC-4440-861A-0DE1549D96C7}">
      <dgm:prSet/>
      <dgm:spPr/>
      <dgm:t>
        <a:bodyPr/>
        <a:lstStyle/>
        <a:p>
          <a:endParaRPr lang="en-US"/>
        </a:p>
      </dgm:t>
    </dgm:pt>
    <dgm:pt modelId="{84352943-8902-432B-AEF7-3FDF71BFD79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bn-BD" sz="2000" dirty="0" smtClean="0">
            <a:latin typeface="NikoshBAN" pitchFamily="2" charset="0"/>
            <a:cs typeface="NikoshBAN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000" dirty="0" smtClean="0">
              <a:latin typeface="NikoshBAN" pitchFamily="2" charset="0"/>
              <a:cs typeface="NikoshBAN" pitchFamily="2" charset="0"/>
            </a:rPr>
            <a:t>বৃহস্পতিবার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0450B8A-ECB6-4FFE-A8DF-BE9F28E49351}" type="parTrans" cxnId="{A02C964C-3222-41A8-AEE9-7F11FF9A7FEE}">
      <dgm:prSet/>
      <dgm:spPr/>
      <dgm:t>
        <a:bodyPr/>
        <a:lstStyle/>
        <a:p>
          <a:endParaRPr lang="en-US"/>
        </a:p>
      </dgm:t>
    </dgm:pt>
    <dgm:pt modelId="{FD4D96D8-7F23-402B-8FE0-D6F88E8BBF9E}" type="sibTrans" cxnId="{A02C964C-3222-41A8-AEE9-7F11FF9A7FEE}">
      <dgm:prSet/>
      <dgm:spPr/>
      <dgm:t>
        <a:bodyPr/>
        <a:lstStyle/>
        <a:p>
          <a:endParaRPr lang="en-US"/>
        </a:p>
      </dgm:t>
    </dgm:pt>
    <dgm:pt modelId="{0E993AEA-1975-4AF9-9E61-4A946DFE3455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000" dirty="0" smtClean="0">
              <a:latin typeface="NikoshBAN" pitchFamily="2" charset="0"/>
              <a:cs typeface="NikoshBAN" pitchFamily="2" charset="0"/>
            </a:rPr>
            <a:t>রবিবার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A7ABD11-4340-4418-A2ED-DFAF9D882953}" type="parTrans" cxnId="{7A74D2CE-1F2A-44D6-8559-1C2BBB9545E9}">
      <dgm:prSet/>
      <dgm:spPr/>
      <dgm:t>
        <a:bodyPr/>
        <a:lstStyle/>
        <a:p>
          <a:endParaRPr lang="en-US"/>
        </a:p>
      </dgm:t>
    </dgm:pt>
    <dgm:pt modelId="{A41D2895-3A88-4E1A-8792-7581DBD3E3E3}" type="sibTrans" cxnId="{7A74D2CE-1F2A-44D6-8559-1C2BBB9545E9}">
      <dgm:prSet/>
      <dgm:spPr/>
      <dgm:t>
        <a:bodyPr/>
        <a:lstStyle/>
        <a:p>
          <a:endParaRPr lang="en-US"/>
        </a:p>
      </dgm:t>
    </dgm:pt>
    <dgm:pt modelId="{B40ECCC7-FA8F-49E6-A757-76FD9EC31631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সোমবার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8FE71DAE-18FB-4B7B-A3DD-1CE525533B6F}" type="parTrans" cxnId="{AC32ABEA-BC85-4C8B-AC87-6FA18B99BB75}">
      <dgm:prSet/>
      <dgm:spPr/>
      <dgm:t>
        <a:bodyPr/>
        <a:lstStyle/>
        <a:p>
          <a:endParaRPr lang="en-US"/>
        </a:p>
      </dgm:t>
    </dgm:pt>
    <dgm:pt modelId="{D5E49062-6CBF-4BB7-9F76-5A7EDE12D0E1}" type="sibTrans" cxnId="{AC32ABEA-BC85-4C8B-AC87-6FA18B99BB75}">
      <dgm:prSet/>
      <dgm:spPr/>
      <dgm:t>
        <a:bodyPr/>
        <a:lstStyle/>
        <a:p>
          <a:endParaRPr lang="en-US"/>
        </a:p>
      </dgm:t>
    </dgm:pt>
    <dgm:pt modelId="{9E997AC1-0E05-4CD5-A07E-4A33AD505ED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000" dirty="0" smtClean="0">
              <a:latin typeface="NikoshBAN" pitchFamily="2" charset="0"/>
              <a:cs typeface="NikoshBAN" pitchFamily="2" charset="0"/>
            </a:rPr>
            <a:t>মঙ্গল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BD" sz="2000" dirty="0" smtClean="0">
              <a:latin typeface="NikoshBAN" pitchFamily="2" charset="0"/>
              <a:cs typeface="NikoshBAN" pitchFamily="2" charset="0"/>
            </a:rPr>
            <a:t>বার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F798715E-E901-4FCB-B7F2-0CAA8DEF6044}" type="parTrans" cxnId="{8EFCF14D-C6CF-4274-8A26-8F365036C360}">
      <dgm:prSet/>
      <dgm:spPr/>
      <dgm:t>
        <a:bodyPr/>
        <a:lstStyle/>
        <a:p>
          <a:endParaRPr lang="en-US"/>
        </a:p>
      </dgm:t>
    </dgm:pt>
    <dgm:pt modelId="{670CA2B6-6DD1-4914-88AB-3CE508B81112}" type="sibTrans" cxnId="{8EFCF14D-C6CF-4274-8A26-8F365036C360}">
      <dgm:prSet/>
      <dgm:spPr/>
      <dgm:t>
        <a:bodyPr/>
        <a:lstStyle/>
        <a:p>
          <a:endParaRPr lang="en-US"/>
        </a:p>
      </dgm:t>
    </dgm:pt>
    <dgm:pt modelId="{5D7E904B-24F9-4210-8F29-261171C98A1B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বুধ বার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4D14DE7-4B4F-422C-B951-FA9D8503B2DB}" type="parTrans" cxnId="{C8E93C7C-1961-4E85-820D-DE45A9460F08}">
      <dgm:prSet/>
      <dgm:spPr/>
      <dgm:t>
        <a:bodyPr/>
        <a:lstStyle/>
        <a:p>
          <a:endParaRPr lang="en-US"/>
        </a:p>
      </dgm:t>
    </dgm:pt>
    <dgm:pt modelId="{D4FF0EC9-C10B-4A06-9509-37F3715ACE39}" type="sibTrans" cxnId="{C8E93C7C-1961-4E85-820D-DE45A9460F08}">
      <dgm:prSet/>
      <dgm:spPr/>
      <dgm:t>
        <a:bodyPr/>
        <a:lstStyle/>
        <a:p>
          <a:endParaRPr lang="en-US"/>
        </a:p>
      </dgm:t>
    </dgm:pt>
    <dgm:pt modelId="{F950E559-F996-4E38-AB71-67AD2335E2B6}" type="pres">
      <dgm:prSet presAssocID="{4FB3CF30-9A54-4A26-9B3C-17BE31BD420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BE5167-AFBB-4B51-BF98-30B6B5BD2B79}" type="pres">
      <dgm:prSet presAssocID="{ACC2D32A-D938-423F-8DA8-6CBB60C38EAF}" presName="centerShape" presStyleLbl="node0" presStyleIdx="0" presStyleCnt="1"/>
      <dgm:spPr/>
      <dgm:t>
        <a:bodyPr/>
        <a:lstStyle/>
        <a:p>
          <a:endParaRPr lang="en-US"/>
        </a:p>
      </dgm:t>
    </dgm:pt>
    <dgm:pt modelId="{A6A50B23-FDA4-4ED1-BD24-71F0CE42FB75}" type="pres">
      <dgm:prSet presAssocID="{51C8E0D0-FB38-4DAF-99CD-F177328134FE}" presName="Name9" presStyleLbl="parChTrans1D2" presStyleIdx="0" presStyleCnt="7"/>
      <dgm:spPr/>
      <dgm:t>
        <a:bodyPr/>
        <a:lstStyle/>
        <a:p>
          <a:endParaRPr lang="en-US"/>
        </a:p>
      </dgm:t>
    </dgm:pt>
    <dgm:pt modelId="{6D0854B5-04F7-4706-9B4C-E2817AE467FC}" type="pres">
      <dgm:prSet presAssocID="{51C8E0D0-FB38-4DAF-99CD-F177328134FE}" presName="connTx" presStyleLbl="parChTrans1D2" presStyleIdx="0" presStyleCnt="7"/>
      <dgm:spPr/>
      <dgm:t>
        <a:bodyPr/>
        <a:lstStyle/>
        <a:p>
          <a:endParaRPr lang="en-US"/>
        </a:p>
      </dgm:t>
    </dgm:pt>
    <dgm:pt modelId="{45A789CC-77C1-4BFC-A3A5-3BA20EAD0CCD}" type="pres">
      <dgm:prSet presAssocID="{75F17110-9B0C-44C3-8B01-A70B91326488}" presName="node" presStyleLbl="node1" presStyleIdx="0" presStyleCnt="7" custRadScaleRad="100987" custRadScaleInc="34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36063-00E7-40BD-84EB-923C79B905C9}" type="pres">
      <dgm:prSet presAssocID="{509650F4-428B-4FA6-9EB1-CEE3677F8C46}" presName="Name9" presStyleLbl="parChTrans1D2" presStyleIdx="1" presStyleCnt="7"/>
      <dgm:spPr/>
      <dgm:t>
        <a:bodyPr/>
        <a:lstStyle/>
        <a:p>
          <a:endParaRPr lang="en-US"/>
        </a:p>
      </dgm:t>
    </dgm:pt>
    <dgm:pt modelId="{89F03754-C0A2-4690-8412-E682FEB1B7C9}" type="pres">
      <dgm:prSet presAssocID="{509650F4-428B-4FA6-9EB1-CEE3677F8C46}" presName="connTx" presStyleLbl="parChTrans1D2" presStyleIdx="1" presStyleCnt="7"/>
      <dgm:spPr/>
      <dgm:t>
        <a:bodyPr/>
        <a:lstStyle/>
        <a:p>
          <a:endParaRPr lang="en-US"/>
        </a:p>
      </dgm:t>
    </dgm:pt>
    <dgm:pt modelId="{71E1131F-01F7-47B0-AE8B-958C8BCCA7C8}" type="pres">
      <dgm:prSet presAssocID="{6FC27421-7AD9-431F-8845-8BAB8924827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8779E-3417-41BA-BC09-DF3B6A31D557}" type="pres">
      <dgm:prSet presAssocID="{CA7ABD11-4340-4418-A2ED-DFAF9D882953}" presName="Name9" presStyleLbl="parChTrans1D2" presStyleIdx="2" presStyleCnt="7"/>
      <dgm:spPr/>
      <dgm:t>
        <a:bodyPr/>
        <a:lstStyle/>
        <a:p>
          <a:endParaRPr lang="en-US"/>
        </a:p>
      </dgm:t>
    </dgm:pt>
    <dgm:pt modelId="{A858B029-1255-4139-B1BF-3D72CFCE1870}" type="pres">
      <dgm:prSet presAssocID="{CA7ABD11-4340-4418-A2ED-DFAF9D882953}" presName="connTx" presStyleLbl="parChTrans1D2" presStyleIdx="2" presStyleCnt="7"/>
      <dgm:spPr/>
      <dgm:t>
        <a:bodyPr/>
        <a:lstStyle/>
        <a:p>
          <a:endParaRPr lang="en-US"/>
        </a:p>
      </dgm:t>
    </dgm:pt>
    <dgm:pt modelId="{723833A1-CB01-49B1-B38A-A40EF9B623AE}" type="pres">
      <dgm:prSet presAssocID="{0E993AEA-1975-4AF9-9E61-4A946DFE3455}" presName="node" presStyleLbl="node1" presStyleIdx="2" presStyleCnt="7" custRadScaleRad="111316" custRadScaleInc="3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A4C3E-FF3E-41CC-9FB6-5A84C2DF20E9}" type="pres">
      <dgm:prSet presAssocID="{8FE71DAE-18FB-4B7B-A3DD-1CE525533B6F}" presName="Name9" presStyleLbl="parChTrans1D2" presStyleIdx="3" presStyleCnt="7"/>
      <dgm:spPr/>
      <dgm:t>
        <a:bodyPr/>
        <a:lstStyle/>
        <a:p>
          <a:endParaRPr lang="en-US"/>
        </a:p>
      </dgm:t>
    </dgm:pt>
    <dgm:pt modelId="{D09D295C-DC6F-4C06-A3F2-D8D5F90C65BE}" type="pres">
      <dgm:prSet presAssocID="{8FE71DAE-18FB-4B7B-A3DD-1CE525533B6F}" presName="connTx" presStyleLbl="parChTrans1D2" presStyleIdx="3" presStyleCnt="7"/>
      <dgm:spPr/>
      <dgm:t>
        <a:bodyPr/>
        <a:lstStyle/>
        <a:p>
          <a:endParaRPr lang="en-US"/>
        </a:p>
      </dgm:t>
    </dgm:pt>
    <dgm:pt modelId="{3BC48870-C4B0-4300-9AB6-DD6F32A25EA8}" type="pres">
      <dgm:prSet presAssocID="{B40ECCC7-FA8F-49E6-A757-76FD9EC31631}" presName="node" presStyleLbl="node1" presStyleIdx="3" presStyleCnt="7" custRadScaleRad="109351" custRadScaleInc="-2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69093A-3820-4B07-9B64-806BE63AA5D1}" type="pres">
      <dgm:prSet presAssocID="{F798715E-E901-4FCB-B7F2-0CAA8DEF6044}" presName="Name9" presStyleLbl="parChTrans1D2" presStyleIdx="4" presStyleCnt="7"/>
      <dgm:spPr/>
      <dgm:t>
        <a:bodyPr/>
        <a:lstStyle/>
        <a:p>
          <a:endParaRPr lang="en-US"/>
        </a:p>
      </dgm:t>
    </dgm:pt>
    <dgm:pt modelId="{2D192271-7D81-4C15-8375-35C40521A991}" type="pres">
      <dgm:prSet presAssocID="{F798715E-E901-4FCB-B7F2-0CAA8DEF6044}" presName="connTx" presStyleLbl="parChTrans1D2" presStyleIdx="4" presStyleCnt="7"/>
      <dgm:spPr/>
      <dgm:t>
        <a:bodyPr/>
        <a:lstStyle/>
        <a:p>
          <a:endParaRPr lang="en-US"/>
        </a:p>
      </dgm:t>
    </dgm:pt>
    <dgm:pt modelId="{57FDB5AC-C699-48EC-BEE3-98354C5AFED6}" type="pres">
      <dgm:prSet presAssocID="{9E997AC1-0E05-4CD5-A07E-4A33AD505ED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01A55D-4CC2-4773-A086-48355B015D10}" type="pres">
      <dgm:prSet presAssocID="{44D14DE7-4B4F-422C-B951-FA9D8503B2DB}" presName="Name9" presStyleLbl="parChTrans1D2" presStyleIdx="5" presStyleCnt="7"/>
      <dgm:spPr/>
      <dgm:t>
        <a:bodyPr/>
        <a:lstStyle/>
        <a:p>
          <a:endParaRPr lang="en-US"/>
        </a:p>
      </dgm:t>
    </dgm:pt>
    <dgm:pt modelId="{166F9C01-3CC1-4D3C-9AAB-D91A20DFF8CB}" type="pres">
      <dgm:prSet presAssocID="{44D14DE7-4B4F-422C-B951-FA9D8503B2DB}" presName="connTx" presStyleLbl="parChTrans1D2" presStyleIdx="5" presStyleCnt="7"/>
      <dgm:spPr/>
      <dgm:t>
        <a:bodyPr/>
        <a:lstStyle/>
        <a:p>
          <a:endParaRPr lang="en-US"/>
        </a:p>
      </dgm:t>
    </dgm:pt>
    <dgm:pt modelId="{CDA5F5F5-0BA2-4999-A741-FF7903F40EEA}" type="pres">
      <dgm:prSet presAssocID="{5D7E904B-24F9-4210-8F29-261171C98A1B}" presName="node" presStyleLbl="node1" presStyleIdx="5" presStyleCnt="7" custScaleX="99119" custScaleY="88778" custRadScaleRad="105781" custRadScaleInc="8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71603-E894-4867-91F8-5AE5A3E9730B}" type="pres">
      <dgm:prSet presAssocID="{40450B8A-ECB6-4FFE-A8DF-BE9F28E49351}" presName="Name9" presStyleLbl="parChTrans1D2" presStyleIdx="6" presStyleCnt="7"/>
      <dgm:spPr/>
      <dgm:t>
        <a:bodyPr/>
        <a:lstStyle/>
        <a:p>
          <a:endParaRPr lang="en-US"/>
        </a:p>
      </dgm:t>
    </dgm:pt>
    <dgm:pt modelId="{D4EC5774-53C0-4B18-A120-0DBBE840F745}" type="pres">
      <dgm:prSet presAssocID="{40450B8A-ECB6-4FFE-A8DF-BE9F28E49351}" presName="connTx" presStyleLbl="parChTrans1D2" presStyleIdx="6" presStyleCnt="7"/>
      <dgm:spPr/>
      <dgm:t>
        <a:bodyPr/>
        <a:lstStyle/>
        <a:p>
          <a:endParaRPr lang="en-US"/>
        </a:p>
      </dgm:t>
    </dgm:pt>
    <dgm:pt modelId="{9A0C3F02-8244-4DE7-A0D6-5FF91739482F}" type="pres">
      <dgm:prSet presAssocID="{84352943-8902-432B-AEF7-3FDF71BFD797}" presName="node" presStyleLbl="node1" presStyleIdx="6" presStyleCnt="7" custScaleX="100659" custScaleY="101113" custRadScaleRad="97805" custRadScaleInc="-28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FEEB87-A0B5-4D07-97B9-CCF6A4BF9695}" type="presOf" srcId="{CA7ABD11-4340-4418-A2ED-DFAF9D882953}" destId="{E9A8779E-3417-41BA-BC09-DF3B6A31D557}" srcOrd="0" destOrd="0" presId="urn:microsoft.com/office/officeart/2005/8/layout/radial1"/>
    <dgm:cxn modelId="{5F04DB78-95F0-4D3D-9303-A1A1EB3B770F}" type="presOf" srcId="{84352943-8902-432B-AEF7-3FDF71BFD797}" destId="{9A0C3F02-8244-4DE7-A0D6-5FF91739482F}" srcOrd="0" destOrd="0" presId="urn:microsoft.com/office/officeart/2005/8/layout/radial1"/>
    <dgm:cxn modelId="{F7D81640-A6AA-402C-BC36-D2E23013EF3D}" srcId="{ACC2D32A-D938-423F-8DA8-6CBB60C38EAF}" destId="{75F17110-9B0C-44C3-8B01-A70B91326488}" srcOrd="0" destOrd="0" parTransId="{51C8E0D0-FB38-4DAF-99CD-F177328134FE}" sibTransId="{DE719090-75FD-45EE-B14D-5DC99287E2D3}"/>
    <dgm:cxn modelId="{E3C383A1-CCD0-4DB2-AF35-C5CF48745914}" type="presOf" srcId="{ACC2D32A-D938-423F-8DA8-6CBB60C38EAF}" destId="{6ABE5167-AFBB-4B51-BF98-30B6B5BD2B79}" srcOrd="0" destOrd="0" presId="urn:microsoft.com/office/officeart/2005/8/layout/radial1"/>
    <dgm:cxn modelId="{6FDD94BD-8F73-4A0D-B056-38453C52AFC9}" type="presOf" srcId="{8FE71DAE-18FB-4B7B-A3DD-1CE525533B6F}" destId="{F11A4C3E-FF3E-41CC-9FB6-5A84C2DF20E9}" srcOrd="0" destOrd="0" presId="urn:microsoft.com/office/officeart/2005/8/layout/radial1"/>
    <dgm:cxn modelId="{C8E93C7C-1961-4E85-820D-DE45A9460F08}" srcId="{ACC2D32A-D938-423F-8DA8-6CBB60C38EAF}" destId="{5D7E904B-24F9-4210-8F29-261171C98A1B}" srcOrd="5" destOrd="0" parTransId="{44D14DE7-4B4F-422C-B951-FA9D8503B2DB}" sibTransId="{D4FF0EC9-C10B-4A06-9509-37F3715ACE39}"/>
    <dgm:cxn modelId="{4E2F8BF4-7F41-4305-9725-E88D5A086DF3}" type="presOf" srcId="{6FC27421-7AD9-431F-8845-8BAB89248270}" destId="{71E1131F-01F7-47B0-AE8B-958C8BCCA7C8}" srcOrd="0" destOrd="0" presId="urn:microsoft.com/office/officeart/2005/8/layout/radial1"/>
    <dgm:cxn modelId="{F30A3DF6-49CB-424E-B20A-33AB643D1A75}" type="presOf" srcId="{75F17110-9B0C-44C3-8B01-A70B91326488}" destId="{45A789CC-77C1-4BFC-A3A5-3BA20EAD0CCD}" srcOrd="0" destOrd="0" presId="urn:microsoft.com/office/officeart/2005/8/layout/radial1"/>
    <dgm:cxn modelId="{FCD07611-2542-438C-99A6-BCE2ED8608B5}" type="presOf" srcId="{509650F4-428B-4FA6-9EB1-CEE3677F8C46}" destId="{89F03754-C0A2-4690-8412-E682FEB1B7C9}" srcOrd="1" destOrd="0" presId="urn:microsoft.com/office/officeart/2005/8/layout/radial1"/>
    <dgm:cxn modelId="{49DD53DE-835E-4EAB-A926-45CA9B32A712}" srcId="{4FB3CF30-9A54-4A26-9B3C-17BE31BD4204}" destId="{ACC2D32A-D938-423F-8DA8-6CBB60C38EAF}" srcOrd="0" destOrd="0" parTransId="{BB1C6E22-FA5E-4405-846D-149A8D42FFFB}" sibTransId="{1AAA5B4E-56FE-430A-99B1-FC2E2FA1BFA9}"/>
    <dgm:cxn modelId="{8F03AA69-AE24-43AC-9D3C-74DF50F1FCAF}" type="presOf" srcId="{40450B8A-ECB6-4FFE-A8DF-BE9F28E49351}" destId="{19971603-E894-4867-91F8-5AE5A3E9730B}" srcOrd="0" destOrd="0" presId="urn:microsoft.com/office/officeart/2005/8/layout/radial1"/>
    <dgm:cxn modelId="{797AEE12-FC0B-4568-871D-A99DE3DB5B1F}" type="presOf" srcId="{5D7E904B-24F9-4210-8F29-261171C98A1B}" destId="{CDA5F5F5-0BA2-4999-A741-FF7903F40EEA}" srcOrd="0" destOrd="0" presId="urn:microsoft.com/office/officeart/2005/8/layout/radial1"/>
    <dgm:cxn modelId="{21DA65DD-EB90-4305-9142-1317E7538E13}" type="presOf" srcId="{51C8E0D0-FB38-4DAF-99CD-F177328134FE}" destId="{A6A50B23-FDA4-4ED1-BD24-71F0CE42FB75}" srcOrd="0" destOrd="0" presId="urn:microsoft.com/office/officeart/2005/8/layout/radial1"/>
    <dgm:cxn modelId="{5ECEDBEC-9F41-4B39-BE37-CAD8D2329F0A}" type="presOf" srcId="{F798715E-E901-4FCB-B7F2-0CAA8DEF6044}" destId="{A269093A-3820-4B07-9B64-806BE63AA5D1}" srcOrd="0" destOrd="0" presId="urn:microsoft.com/office/officeart/2005/8/layout/radial1"/>
    <dgm:cxn modelId="{A02C964C-3222-41A8-AEE9-7F11FF9A7FEE}" srcId="{ACC2D32A-D938-423F-8DA8-6CBB60C38EAF}" destId="{84352943-8902-432B-AEF7-3FDF71BFD797}" srcOrd="6" destOrd="0" parTransId="{40450B8A-ECB6-4FFE-A8DF-BE9F28E49351}" sibTransId="{FD4D96D8-7F23-402B-8FE0-D6F88E8BBF9E}"/>
    <dgm:cxn modelId="{AC32ABEA-BC85-4C8B-AC87-6FA18B99BB75}" srcId="{ACC2D32A-D938-423F-8DA8-6CBB60C38EAF}" destId="{B40ECCC7-FA8F-49E6-A757-76FD9EC31631}" srcOrd="3" destOrd="0" parTransId="{8FE71DAE-18FB-4B7B-A3DD-1CE525533B6F}" sibTransId="{D5E49062-6CBF-4BB7-9F76-5A7EDE12D0E1}"/>
    <dgm:cxn modelId="{7A74D2CE-1F2A-44D6-8559-1C2BBB9545E9}" srcId="{ACC2D32A-D938-423F-8DA8-6CBB60C38EAF}" destId="{0E993AEA-1975-4AF9-9E61-4A946DFE3455}" srcOrd="2" destOrd="0" parTransId="{CA7ABD11-4340-4418-A2ED-DFAF9D882953}" sibTransId="{A41D2895-3A88-4E1A-8792-7581DBD3E3E3}"/>
    <dgm:cxn modelId="{DF888745-FFEB-4D75-BDCB-17BAE6BE4D51}" type="presOf" srcId="{44D14DE7-4B4F-422C-B951-FA9D8503B2DB}" destId="{166F9C01-3CC1-4D3C-9AAB-D91A20DFF8CB}" srcOrd="1" destOrd="0" presId="urn:microsoft.com/office/officeart/2005/8/layout/radial1"/>
    <dgm:cxn modelId="{51B97964-C78C-4275-BE8E-AE69C3306FE1}" type="presOf" srcId="{9E997AC1-0E05-4CD5-A07E-4A33AD505ED7}" destId="{57FDB5AC-C699-48EC-BEE3-98354C5AFED6}" srcOrd="0" destOrd="0" presId="urn:microsoft.com/office/officeart/2005/8/layout/radial1"/>
    <dgm:cxn modelId="{133E8A45-DB05-473A-BE88-7CF5101176F0}" type="presOf" srcId="{51C8E0D0-FB38-4DAF-99CD-F177328134FE}" destId="{6D0854B5-04F7-4706-9B4C-E2817AE467FC}" srcOrd="1" destOrd="0" presId="urn:microsoft.com/office/officeart/2005/8/layout/radial1"/>
    <dgm:cxn modelId="{8EFCF14D-C6CF-4274-8A26-8F365036C360}" srcId="{ACC2D32A-D938-423F-8DA8-6CBB60C38EAF}" destId="{9E997AC1-0E05-4CD5-A07E-4A33AD505ED7}" srcOrd="4" destOrd="0" parTransId="{F798715E-E901-4FCB-B7F2-0CAA8DEF6044}" sibTransId="{670CA2B6-6DD1-4914-88AB-3CE508B81112}"/>
    <dgm:cxn modelId="{4336FDB1-5FFD-4306-A3E3-95417D33AB17}" type="presOf" srcId="{B40ECCC7-FA8F-49E6-A757-76FD9EC31631}" destId="{3BC48870-C4B0-4300-9AB6-DD6F32A25EA8}" srcOrd="0" destOrd="0" presId="urn:microsoft.com/office/officeart/2005/8/layout/radial1"/>
    <dgm:cxn modelId="{9ED383AE-F6CC-4440-861A-0DE1549D96C7}" srcId="{ACC2D32A-D938-423F-8DA8-6CBB60C38EAF}" destId="{6FC27421-7AD9-431F-8845-8BAB89248270}" srcOrd="1" destOrd="0" parTransId="{509650F4-428B-4FA6-9EB1-CEE3677F8C46}" sibTransId="{0F100899-18CB-40B1-BE3B-2DF4AF3C49F0}"/>
    <dgm:cxn modelId="{E5FE5F6C-522C-46F5-8A05-2276DE840F9B}" type="presOf" srcId="{4FB3CF30-9A54-4A26-9B3C-17BE31BD4204}" destId="{F950E559-F996-4E38-AB71-67AD2335E2B6}" srcOrd="0" destOrd="0" presId="urn:microsoft.com/office/officeart/2005/8/layout/radial1"/>
    <dgm:cxn modelId="{C2D34768-8842-43B1-A4FE-A55E353018A8}" type="presOf" srcId="{44D14DE7-4B4F-422C-B951-FA9D8503B2DB}" destId="{EC01A55D-4CC2-4773-A086-48355B015D10}" srcOrd="0" destOrd="0" presId="urn:microsoft.com/office/officeart/2005/8/layout/radial1"/>
    <dgm:cxn modelId="{02A97291-21BD-4945-83D4-95D5BB0083BD}" type="presOf" srcId="{40450B8A-ECB6-4FFE-A8DF-BE9F28E49351}" destId="{D4EC5774-53C0-4B18-A120-0DBBE840F745}" srcOrd="1" destOrd="0" presId="urn:microsoft.com/office/officeart/2005/8/layout/radial1"/>
    <dgm:cxn modelId="{2FB5038F-A55A-4AAA-ABC1-6F3B3F4CA360}" type="presOf" srcId="{8FE71DAE-18FB-4B7B-A3DD-1CE525533B6F}" destId="{D09D295C-DC6F-4C06-A3F2-D8D5F90C65BE}" srcOrd="1" destOrd="0" presId="urn:microsoft.com/office/officeart/2005/8/layout/radial1"/>
    <dgm:cxn modelId="{9F12713C-B948-408E-A003-8BE2D208E840}" type="presOf" srcId="{0E993AEA-1975-4AF9-9E61-4A946DFE3455}" destId="{723833A1-CB01-49B1-B38A-A40EF9B623AE}" srcOrd="0" destOrd="0" presId="urn:microsoft.com/office/officeart/2005/8/layout/radial1"/>
    <dgm:cxn modelId="{85180CD5-37D8-409E-BAC8-287291A83848}" type="presOf" srcId="{F798715E-E901-4FCB-B7F2-0CAA8DEF6044}" destId="{2D192271-7D81-4C15-8375-35C40521A991}" srcOrd="1" destOrd="0" presId="urn:microsoft.com/office/officeart/2005/8/layout/radial1"/>
    <dgm:cxn modelId="{E8D3BC2E-A17B-47FF-9C7C-622752F0038A}" type="presOf" srcId="{509650F4-428B-4FA6-9EB1-CEE3677F8C46}" destId="{68336063-00E7-40BD-84EB-923C79B905C9}" srcOrd="0" destOrd="0" presId="urn:microsoft.com/office/officeart/2005/8/layout/radial1"/>
    <dgm:cxn modelId="{E0941E6E-822D-46E9-8F93-64B4EEBC4984}" type="presOf" srcId="{CA7ABD11-4340-4418-A2ED-DFAF9D882953}" destId="{A858B029-1255-4139-B1BF-3D72CFCE1870}" srcOrd="1" destOrd="0" presId="urn:microsoft.com/office/officeart/2005/8/layout/radial1"/>
    <dgm:cxn modelId="{ADF74B6E-10C1-4562-B850-DF0EFCF1D0A2}" type="presParOf" srcId="{F950E559-F996-4E38-AB71-67AD2335E2B6}" destId="{6ABE5167-AFBB-4B51-BF98-30B6B5BD2B79}" srcOrd="0" destOrd="0" presId="urn:microsoft.com/office/officeart/2005/8/layout/radial1"/>
    <dgm:cxn modelId="{65470EF1-7B96-4DE7-AFEE-BBB29B9FC557}" type="presParOf" srcId="{F950E559-F996-4E38-AB71-67AD2335E2B6}" destId="{A6A50B23-FDA4-4ED1-BD24-71F0CE42FB75}" srcOrd="1" destOrd="0" presId="urn:microsoft.com/office/officeart/2005/8/layout/radial1"/>
    <dgm:cxn modelId="{3E90A9A8-1D49-4AA3-B433-8301ACAADA6B}" type="presParOf" srcId="{A6A50B23-FDA4-4ED1-BD24-71F0CE42FB75}" destId="{6D0854B5-04F7-4706-9B4C-E2817AE467FC}" srcOrd="0" destOrd="0" presId="urn:microsoft.com/office/officeart/2005/8/layout/radial1"/>
    <dgm:cxn modelId="{9895E995-E61B-482B-881F-B6DE7832B046}" type="presParOf" srcId="{F950E559-F996-4E38-AB71-67AD2335E2B6}" destId="{45A789CC-77C1-4BFC-A3A5-3BA20EAD0CCD}" srcOrd="2" destOrd="0" presId="urn:microsoft.com/office/officeart/2005/8/layout/radial1"/>
    <dgm:cxn modelId="{16B2347F-8DBA-471E-AC3B-D6C999ABC45E}" type="presParOf" srcId="{F950E559-F996-4E38-AB71-67AD2335E2B6}" destId="{68336063-00E7-40BD-84EB-923C79B905C9}" srcOrd="3" destOrd="0" presId="urn:microsoft.com/office/officeart/2005/8/layout/radial1"/>
    <dgm:cxn modelId="{CE7D037E-E8D4-4F60-826E-F3B78031F7E3}" type="presParOf" srcId="{68336063-00E7-40BD-84EB-923C79B905C9}" destId="{89F03754-C0A2-4690-8412-E682FEB1B7C9}" srcOrd="0" destOrd="0" presId="urn:microsoft.com/office/officeart/2005/8/layout/radial1"/>
    <dgm:cxn modelId="{F2D692C8-6DAC-43BD-8296-33C4041A482B}" type="presParOf" srcId="{F950E559-F996-4E38-AB71-67AD2335E2B6}" destId="{71E1131F-01F7-47B0-AE8B-958C8BCCA7C8}" srcOrd="4" destOrd="0" presId="urn:microsoft.com/office/officeart/2005/8/layout/radial1"/>
    <dgm:cxn modelId="{FF0B3B7B-5002-4861-B970-BE6093C6D6BF}" type="presParOf" srcId="{F950E559-F996-4E38-AB71-67AD2335E2B6}" destId="{E9A8779E-3417-41BA-BC09-DF3B6A31D557}" srcOrd="5" destOrd="0" presId="urn:microsoft.com/office/officeart/2005/8/layout/radial1"/>
    <dgm:cxn modelId="{83400E9D-56E2-4055-B60C-DCE189B1C162}" type="presParOf" srcId="{E9A8779E-3417-41BA-BC09-DF3B6A31D557}" destId="{A858B029-1255-4139-B1BF-3D72CFCE1870}" srcOrd="0" destOrd="0" presId="urn:microsoft.com/office/officeart/2005/8/layout/radial1"/>
    <dgm:cxn modelId="{FB8FD13D-5E69-4840-BE19-70C9C13D2D55}" type="presParOf" srcId="{F950E559-F996-4E38-AB71-67AD2335E2B6}" destId="{723833A1-CB01-49B1-B38A-A40EF9B623AE}" srcOrd="6" destOrd="0" presId="urn:microsoft.com/office/officeart/2005/8/layout/radial1"/>
    <dgm:cxn modelId="{925FF240-1AC0-4D00-81DF-6536BD0CB209}" type="presParOf" srcId="{F950E559-F996-4E38-AB71-67AD2335E2B6}" destId="{F11A4C3E-FF3E-41CC-9FB6-5A84C2DF20E9}" srcOrd="7" destOrd="0" presId="urn:microsoft.com/office/officeart/2005/8/layout/radial1"/>
    <dgm:cxn modelId="{259646A0-BFD1-4B9D-B9D7-9BC54BED08E2}" type="presParOf" srcId="{F11A4C3E-FF3E-41CC-9FB6-5A84C2DF20E9}" destId="{D09D295C-DC6F-4C06-A3F2-D8D5F90C65BE}" srcOrd="0" destOrd="0" presId="urn:microsoft.com/office/officeart/2005/8/layout/radial1"/>
    <dgm:cxn modelId="{6FAF958F-28AD-42D9-8973-1EB0AEE73E9D}" type="presParOf" srcId="{F950E559-F996-4E38-AB71-67AD2335E2B6}" destId="{3BC48870-C4B0-4300-9AB6-DD6F32A25EA8}" srcOrd="8" destOrd="0" presId="urn:microsoft.com/office/officeart/2005/8/layout/radial1"/>
    <dgm:cxn modelId="{B2453956-18F0-487D-A9D5-C0803BA5D38E}" type="presParOf" srcId="{F950E559-F996-4E38-AB71-67AD2335E2B6}" destId="{A269093A-3820-4B07-9B64-806BE63AA5D1}" srcOrd="9" destOrd="0" presId="urn:microsoft.com/office/officeart/2005/8/layout/radial1"/>
    <dgm:cxn modelId="{8488CE2A-F0C7-40B4-9238-7B4479AEDC48}" type="presParOf" srcId="{A269093A-3820-4B07-9B64-806BE63AA5D1}" destId="{2D192271-7D81-4C15-8375-35C40521A991}" srcOrd="0" destOrd="0" presId="urn:microsoft.com/office/officeart/2005/8/layout/radial1"/>
    <dgm:cxn modelId="{82498683-BABD-4382-9906-203350AF15A7}" type="presParOf" srcId="{F950E559-F996-4E38-AB71-67AD2335E2B6}" destId="{57FDB5AC-C699-48EC-BEE3-98354C5AFED6}" srcOrd="10" destOrd="0" presId="urn:microsoft.com/office/officeart/2005/8/layout/radial1"/>
    <dgm:cxn modelId="{DBC96CFC-9D69-454D-91C4-4E949F5C3E4C}" type="presParOf" srcId="{F950E559-F996-4E38-AB71-67AD2335E2B6}" destId="{EC01A55D-4CC2-4773-A086-48355B015D10}" srcOrd="11" destOrd="0" presId="urn:microsoft.com/office/officeart/2005/8/layout/radial1"/>
    <dgm:cxn modelId="{BA1D7448-F3CC-43D2-BBA3-18BEBB4E8640}" type="presParOf" srcId="{EC01A55D-4CC2-4773-A086-48355B015D10}" destId="{166F9C01-3CC1-4D3C-9AAB-D91A20DFF8CB}" srcOrd="0" destOrd="0" presId="urn:microsoft.com/office/officeart/2005/8/layout/radial1"/>
    <dgm:cxn modelId="{9C14B873-9282-46D3-8F12-536B1F29C942}" type="presParOf" srcId="{F950E559-F996-4E38-AB71-67AD2335E2B6}" destId="{CDA5F5F5-0BA2-4999-A741-FF7903F40EEA}" srcOrd="12" destOrd="0" presId="urn:microsoft.com/office/officeart/2005/8/layout/radial1"/>
    <dgm:cxn modelId="{4BFE6BB3-C84E-46B0-BAAD-529D37B59D7A}" type="presParOf" srcId="{F950E559-F996-4E38-AB71-67AD2335E2B6}" destId="{19971603-E894-4867-91F8-5AE5A3E9730B}" srcOrd="13" destOrd="0" presId="urn:microsoft.com/office/officeart/2005/8/layout/radial1"/>
    <dgm:cxn modelId="{F3406CC9-91A4-4EF4-AED0-4AC666F49D5C}" type="presParOf" srcId="{19971603-E894-4867-91F8-5AE5A3E9730B}" destId="{D4EC5774-53C0-4B18-A120-0DBBE840F745}" srcOrd="0" destOrd="0" presId="urn:microsoft.com/office/officeart/2005/8/layout/radial1"/>
    <dgm:cxn modelId="{87E60F83-6D1B-4171-A900-7E322D811982}" type="presParOf" srcId="{F950E559-F996-4E38-AB71-67AD2335E2B6}" destId="{9A0C3F02-8244-4DE7-A0D6-5FF91739482F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m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10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72300" y="4875125"/>
            <a:ext cx="2171700" cy="2105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350" y="4847474"/>
            <a:ext cx="2171700" cy="2105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1215" y="-1"/>
            <a:ext cx="2171700" cy="210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72300" y="0"/>
            <a:ext cx="2171700" cy="2105025"/>
          </a:xfrm>
          <a:prstGeom prst="rect">
            <a:avLst/>
          </a:prstGeom>
        </p:spPr>
      </p:pic>
      <p:pic>
        <p:nvPicPr>
          <p:cNvPr id="5" name="Picture 4" descr="water-lily-ho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533400"/>
            <a:ext cx="6781800" cy="5257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90800" y="6096000"/>
            <a:ext cx="40386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ফুলের শুভেচ্ছা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আমর করব জয রব হসন with lyrics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86891" y="228600"/>
            <a:ext cx="609600" cy="609600"/>
          </a:xfrm>
          <a:prstGeom prst="rect">
            <a:avLst/>
          </a:prstGeom>
        </p:spPr>
      </p:pic>
      <p:pic>
        <p:nvPicPr>
          <p:cNvPr id="3" name="আমর করব জয রব হসন with lyrics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3142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171700" cy="2105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5638" y="1"/>
            <a:ext cx="2171700" cy="2105025"/>
          </a:xfrm>
          <a:prstGeom prst="rect">
            <a:avLst/>
          </a:prstGeom>
        </p:spPr>
      </p:pic>
      <p:pic>
        <p:nvPicPr>
          <p:cNvPr id="7" name="Picture 2" descr="Image result for grass png">
            <a:extLst>
              <a:ext uri="{FF2B5EF4-FFF2-40B4-BE49-F238E27FC236}">
                <a16:creationId xmlns="" xmlns:a16="http://schemas.microsoft.com/office/drawing/2014/main" id="{AA0DFCC2-9CC6-4A88-BD02-B76C5740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914048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uble Wave 1"/>
          <p:cNvSpPr/>
          <p:nvPr/>
        </p:nvSpPr>
        <p:spPr>
          <a:xfrm>
            <a:off x="0" y="609600"/>
            <a:ext cx="9144000" cy="914400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৮৪ 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ৃষ্টা বের করে মনোযোগ দিয়ে পড়?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76400"/>
            <a:ext cx="3762900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171700" cy="2105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2121" y="33337"/>
            <a:ext cx="2171700" cy="2105025"/>
          </a:xfrm>
          <a:prstGeom prst="rect">
            <a:avLst/>
          </a:prstGeom>
        </p:spPr>
      </p:pic>
      <p:sp>
        <p:nvSpPr>
          <p:cNvPr id="2" name="Wave 1"/>
          <p:cNvSpPr/>
          <p:nvPr/>
        </p:nvSpPr>
        <p:spPr>
          <a:xfrm>
            <a:off x="1402080" y="304800"/>
            <a:ext cx="6400800" cy="1219200"/>
          </a:xfrm>
          <a:prstGeom prst="wave">
            <a:avLst>
              <a:gd name="adj1" fmla="val 12500"/>
              <a:gd name="adj2" fmla="val 1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শূন্যস্থান পূরণ কর?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-37514" y="1828800"/>
            <a:ext cx="9144000" cy="2514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শনি বার, -------,সোমবার,  ---------, বুধবার,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--------,শুক্রবার।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29000" y="5867400"/>
            <a:ext cx="3118925" cy="990600"/>
          </a:xfrm>
          <a:prstGeom prst="rect">
            <a:avLst/>
          </a:prstGeom>
          <a:ln w="2857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বৃহস্পতিবার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838092"/>
            <a:ext cx="2514600" cy="990600"/>
          </a:xfrm>
          <a:prstGeom prst="rect">
            <a:avLst/>
          </a:prstGeom>
          <a:ln w="2857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মঙ্গলবার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06286" y="5825783"/>
            <a:ext cx="1600200" cy="990600"/>
          </a:xfrm>
          <a:prstGeom prst="rect">
            <a:avLst/>
          </a:prstGeom>
          <a:ln w="2857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রবিবার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825782"/>
            <a:ext cx="8991600" cy="103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grass png">
            <a:extLst>
              <a:ext uri="{FF2B5EF4-FFF2-40B4-BE49-F238E27FC236}">
                <a16:creationId xmlns="" xmlns:a16="http://schemas.microsoft.com/office/drawing/2014/main" id="{AA0DFCC2-9CC6-4A88-BD02-B76C5740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914048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2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575 -0.54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-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54583 -0.523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22882 -0.41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1" y="-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5638" y="31884"/>
            <a:ext cx="2171700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171700" cy="2105025"/>
          </a:xfrm>
          <a:prstGeom prst="rect">
            <a:avLst/>
          </a:prstGeom>
        </p:spPr>
      </p:pic>
      <p:pic>
        <p:nvPicPr>
          <p:cNvPr id="5" name="Picture 2" descr="Image result for grass png">
            <a:extLst>
              <a:ext uri="{FF2B5EF4-FFF2-40B4-BE49-F238E27FC236}">
                <a16:creationId xmlns="" xmlns:a16="http://schemas.microsoft.com/office/drawing/2014/main" id="{AA0DFCC2-9CC6-4A88-BD02-B76C5740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914048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1454"/>
            <a:ext cx="7086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ক্যালেন্ডার দেখে নিচের প্রশ্নের উত্তর দাও।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685800" y="4495800"/>
            <a:ext cx="7543800" cy="25146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দুইদিন আগে, রেজা মামার বাড়ী গিয়েছিল। যদি আজ বুধবার হয়, তবে কী বারে সে মামার বাড়ী গিয়েছিল 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rabical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1100" y="1524000"/>
            <a:ext cx="6705600" cy="3230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35208" y="72576"/>
            <a:ext cx="2171700" cy="2105025"/>
          </a:xfrm>
          <a:prstGeom prst="rect">
            <a:avLst/>
          </a:prstGeom>
        </p:spPr>
      </p:pic>
      <p:pic>
        <p:nvPicPr>
          <p:cNvPr id="6" name="Picture 2" descr="Image result for grass png">
            <a:extLst>
              <a:ext uri="{FF2B5EF4-FFF2-40B4-BE49-F238E27FC236}">
                <a16:creationId xmlns="" xmlns:a16="http://schemas.microsoft.com/office/drawing/2014/main" id="{AA0DFCC2-9CC6-4A88-BD02-B76C5740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" y="5486400"/>
            <a:ext cx="914048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819400" y="24453"/>
            <a:ext cx="3962400" cy="1752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দলীয়/ জোড়ায় কাজ</a:t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85800" y="2667000"/>
            <a:ext cx="7620000" cy="2514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মিনার বিদ্যালয়ে আজ থেকে ৬দিন পর ক্রীড়া প্রতিযোগীতা হবে।যদি আজ সোমবার হয়,তবে কী বারে ক্রীড়া প্রতিযোগীতা হবে।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grass png">
            <a:extLst>
              <a:ext uri="{FF2B5EF4-FFF2-40B4-BE49-F238E27FC236}">
                <a16:creationId xmlns="" xmlns:a16="http://schemas.microsoft.com/office/drawing/2014/main" id="{AA0DFCC2-9CC6-4A88-BD02-B76C5740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914048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28600" y="304800"/>
            <a:ext cx="7848600" cy="1828800"/>
          </a:xfrm>
          <a:prstGeom prst="cloud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28600" y="1752600"/>
            <a:ext cx="8229600" cy="4572000"/>
          </a:xfrm>
          <a:prstGeom prst="horizontalScroll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১।সাতদিনের নামগুলো লিখ?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১সপ্তাহ = কতদিন?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কোনদিন বৃহস্পতিবারের পরের দিন? 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0800" y="152400"/>
            <a:ext cx="3657600" cy="9661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কাজ</a:t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286000"/>
            <a:ext cx="742703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সাতদিনের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নামগুলো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খে আনবে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8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tiful-flower-wallpaper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341" y="457200"/>
            <a:ext cx="8305800" cy="5562600"/>
          </a:xfrm>
          <a:prstGeom prst="rect">
            <a:avLst/>
          </a:prstGeom>
        </p:spPr>
      </p:pic>
      <p:pic>
        <p:nvPicPr>
          <p:cNvPr id="6" name="Picture 2" descr="Image result for grass png">
            <a:extLst>
              <a:ext uri="{FF2B5EF4-FFF2-40B4-BE49-F238E27FC236}">
                <a16:creationId xmlns="" xmlns:a16="http://schemas.microsoft.com/office/drawing/2014/main" id="{AA0DFCC2-9CC6-4A88-BD02-B76C5740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914048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ave 4"/>
          <p:cNvSpPr/>
          <p:nvPr/>
        </p:nvSpPr>
        <p:spPr>
          <a:xfrm>
            <a:off x="2057400" y="6019800"/>
            <a:ext cx="5181600" cy="838200"/>
          </a:xfrm>
          <a:prstGeom prst="wave">
            <a:avLst>
              <a:gd name="adj1" fmla="val 12500"/>
              <a:gd name="adj2" fmla="val 4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8639" y="-1526786"/>
            <a:ext cx="792000" cy="3589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499" y="0"/>
            <a:ext cx="792000" cy="3589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498" y="318486"/>
            <a:ext cx="792000" cy="3589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17290" y="-1645797"/>
            <a:ext cx="792000" cy="3589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97156" y="71437"/>
            <a:ext cx="2171700" cy="21050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31" y="4855863"/>
            <a:ext cx="2171700" cy="21050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350" y="4847474"/>
            <a:ext cx="2171700" cy="21050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171700" cy="21050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1600200"/>
            <a:ext cx="9144000" cy="3886200"/>
            <a:chOff x="0" y="1752600"/>
            <a:chExt cx="9144000" cy="3886200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1752600"/>
              <a:ext cx="9144000" cy="3886200"/>
              <a:chOff x="0" y="1905000"/>
              <a:chExt cx="9144000" cy="388620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0" y="1905000"/>
                <a:ext cx="9144000" cy="3886200"/>
                <a:chOff x="0" y="2074139"/>
                <a:chExt cx="9144000" cy="3886200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0" y="2074139"/>
                  <a:ext cx="9144000" cy="3886200"/>
                  <a:chOff x="31845" y="2057400"/>
                  <a:chExt cx="9144000" cy="3886200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31845" y="2057400"/>
                    <a:ext cx="9144000" cy="3886200"/>
                    <a:chOff x="0" y="1752600"/>
                    <a:chExt cx="9144000" cy="3886200"/>
                  </a:xfrm>
                </p:grpSpPr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0" y="1752600"/>
                      <a:ext cx="9144000" cy="3886200"/>
                      <a:chOff x="0" y="1676400"/>
                      <a:chExt cx="9144000" cy="3886200"/>
                    </a:xfrm>
                  </p:grpSpPr>
                  <p:sp>
                    <p:nvSpPr>
                      <p:cNvPr id="2" name="Rectangle 1"/>
                      <p:cNvSpPr/>
                      <p:nvPr/>
                    </p:nvSpPr>
                    <p:spPr>
                      <a:xfrm>
                        <a:off x="0" y="1676400"/>
                        <a:ext cx="9144000" cy="3886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" name="Rectangle 2"/>
                      <p:cNvSpPr/>
                      <p:nvPr/>
                    </p:nvSpPr>
                    <p:spPr>
                      <a:xfrm>
                        <a:off x="8153400" y="1676400"/>
                        <a:ext cx="990600" cy="3850943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" name="Curved Right Arrow 4"/>
                    <p:cNvSpPr/>
                    <p:nvPr/>
                  </p:nvSpPr>
                  <p:spPr>
                    <a:xfrm rot="5400000">
                      <a:off x="8458200" y="1905000"/>
                      <a:ext cx="381000" cy="533400"/>
                    </a:xfrm>
                    <a:prstGeom prst="curvedRightArrow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7" name="Frame 6"/>
                  <p:cNvSpPr/>
                  <p:nvPr/>
                </p:nvSpPr>
                <p:spPr>
                  <a:xfrm>
                    <a:off x="8467867" y="5257800"/>
                    <a:ext cx="425355" cy="304800"/>
                  </a:xfrm>
                  <a:prstGeom prst="fram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9" name="Down Arrow 8"/>
                <p:cNvSpPr/>
                <p:nvPr/>
              </p:nvSpPr>
              <p:spPr>
                <a:xfrm rot="5400000">
                  <a:off x="8327977" y="3826739"/>
                  <a:ext cx="533400" cy="304800"/>
                </a:xfrm>
                <a:prstGeom prst="downArrow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Oval 10"/>
              <p:cNvSpPr/>
              <p:nvPr/>
            </p:nvSpPr>
            <p:spPr>
              <a:xfrm>
                <a:off x="0" y="1905000"/>
                <a:ext cx="457200" cy="3850943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lowchart: Summing Junction 12"/>
            <p:cNvSpPr/>
            <p:nvPr/>
          </p:nvSpPr>
          <p:spPr>
            <a:xfrm>
              <a:off x="114300" y="2057400"/>
              <a:ext cx="228600" cy="304800"/>
            </a:xfrm>
            <a:prstGeom prst="flowChartSummingJuncti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6812" y="1627353"/>
            <a:ext cx="7696199" cy="383189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আশীষ কুমার দাশ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শিক্ষ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ঢেউপাশা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সরকারি প্রাথমিক বিদ্যালয়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মৌলভীবাজার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সদর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মৌলভীবাজার। 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মোবাঃ  ০১৭১৯৭৪১৫২২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79899" y="1625149"/>
            <a:ext cx="7696200" cy="3850943"/>
            <a:chOff x="378158" y="-96672"/>
            <a:chExt cx="7696200" cy="3850943"/>
          </a:xfrm>
        </p:grpSpPr>
        <p:grpSp>
          <p:nvGrpSpPr>
            <p:cNvPr id="19" name="Group 18"/>
            <p:cNvGrpSpPr/>
            <p:nvPr/>
          </p:nvGrpSpPr>
          <p:grpSpPr>
            <a:xfrm>
              <a:off x="378158" y="-96672"/>
              <a:ext cx="7696200" cy="3850943"/>
              <a:chOff x="270397" y="-360529"/>
              <a:chExt cx="7696200" cy="385094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70397" y="-360529"/>
                <a:ext cx="7696200" cy="385094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534" y="-360529"/>
                <a:ext cx="3311926" cy="3180310"/>
              </a:xfrm>
              <a:prstGeom prst="rect">
                <a:avLst/>
              </a:prstGeom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838200" y="578045"/>
              <a:ext cx="551754" cy="2308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</a:t>
              </a:r>
              <a:endParaRPr lang="bn-IN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রি</a:t>
              </a:r>
              <a:endParaRPr lang="bn-IN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চি</a:t>
              </a:r>
              <a:endParaRPr lang="bn-IN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তি</a:t>
              </a:r>
              <a:endParaRPr lang="en-US" sz="3600" dirty="0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0846" y="-1299012"/>
            <a:ext cx="792000" cy="358927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5999" y="4796336"/>
            <a:ext cx="792000" cy="35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5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1.11111E-6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grass png">
            <a:extLst>
              <a:ext uri="{FF2B5EF4-FFF2-40B4-BE49-F238E27FC236}">
                <a16:creationId xmlns="" xmlns:a16="http://schemas.microsoft.com/office/drawing/2014/main" id="{AA0DFCC2-9CC6-4A88-BD02-B76C5740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914048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45107" y="1483858"/>
            <a:ext cx="7315200" cy="5029200"/>
            <a:chOff x="762000" y="1371600"/>
            <a:chExt cx="7315200" cy="5029200"/>
          </a:xfrm>
        </p:grpSpPr>
        <p:sp>
          <p:nvSpPr>
            <p:cNvPr id="2" name="Rectangle 1"/>
            <p:cNvSpPr/>
            <p:nvPr/>
          </p:nvSpPr>
          <p:spPr>
            <a:xfrm>
              <a:off x="762000" y="3048000"/>
              <a:ext cx="7315200" cy="3352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762000" y="1371600"/>
              <a:ext cx="7315200" cy="167640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819400" y="1919460"/>
            <a:ext cx="35052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3595860"/>
            <a:ext cx="4572000" cy="23083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শ্রেনিঃ ২য়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গনিত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শিরোনামঃদিন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সপ্তাহ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52163"/>
            <a:ext cx="2743200" cy="339160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0846" y="-1299012"/>
            <a:ext cx="792000" cy="3589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171700" cy="2105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5638" y="33338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1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L 0.25 0.25 L 0 0.25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18 -0.118 0.132 -0.118 0.011 0 C 0.132 -0.118 0.132 0.132 0.011 0.011 C 0.132 0.132 -0.118 0.132 0 0.011 C -0.118 0.132 -0.118 -0.118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25.১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25.১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কের মধ্যে সম্পর্ক  নির্ণয় করতে পারবে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Image result for grass png">
            <a:extLst>
              <a:ext uri="{FF2B5EF4-FFF2-40B4-BE49-F238E27FC236}">
                <a16:creationId xmlns="" xmlns:a16="http://schemas.microsoft.com/office/drawing/2014/main" id="{AA0DFCC2-9CC6-4A88-BD02-B76C5740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914048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21764" y="-1584894"/>
            <a:ext cx="792000" cy="3589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03601" y="-186256"/>
            <a:ext cx="792000" cy="3589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800" y="274638"/>
            <a:ext cx="792000" cy="3589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8638" y="-1556401"/>
            <a:ext cx="792000" cy="3589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6803" y="-1564757"/>
            <a:ext cx="792000" cy="3589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3362" y="-1657239"/>
            <a:ext cx="792000" cy="3589277"/>
          </a:xfrm>
          <a:prstGeom prst="rect">
            <a:avLst/>
          </a:prstGeom>
        </p:spPr>
      </p:pic>
      <p:pic>
        <p:nvPicPr>
          <p:cNvPr id="5" name="Picture 2" descr="Image result for grass png">
            <a:extLst>
              <a:ext uri="{FF2B5EF4-FFF2-40B4-BE49-F238E27FC236}">
                <a16:creationId xmlns="" xmlns:a16="http://schemas.microsoft.com/office/drawing/2014/main" id="{AA0DFCC2-9CC6-4A88-BD02-B76C5740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914048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abicalpi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828822"/>
            <a:ext cx="7620000" cy="441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6900" y="5343568"/>
            <a:ext cx="53340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কত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সপ্তাহ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-1454"/>
            <a:ext cx="6858000" cy="5348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ক্যালেন্ডারটি মনোযোগ দিয়ে দেখি।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436" y="265973"/>
            <a:ext cx="792000" cy="3589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18" y="265973"/>
            <a:ext cx="792000" cy="3589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5638" y="33338"/>
            <a:ext cx="2171700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0" y="-69305"/>
            <a:ext cx="2171700" cy="2105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295400"/>
            <a:ext cx="4724400" cy="1143000"/>
          </a:xfr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819400"/>
            <a:ext cx="3886200" cy="990600"/>
          </a:xfr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দিন ও সপ্তাহ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066800"/>
            <a:ext cx="6248400" cy="304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mage result for grass png">
            <a:extLst>
              <a:ext uri="{FF2B5EF4-FFF2-40B4-BE49-F238E27FC236}">
                <a16:creationId xmlns="" xmlns:a16="http://schemas.microsoft.com/office/drawing/2014/main" id="{AA0DFCC2-9CC6-4A88-BD02-B76C5740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914048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0356"/>
            <a:ext cx="2171700" cy="210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5638" y="33338"/>
            <a:ext cx="2171700" cy="2105025"/>
          </a:xfrm>
          <a:prstGeom prst="rect">
            <a:avLst/>
          </a:prstGeom>
        </p:spPr>
      </p:pic>
      <p:pic>
        <p:nvPicPr>
          <p:cNvPr id="9" name="Picture 2" descr="Image result for grass png">
            <a:extLst>
              <a:ext uri="{FF2B5EF4-FFF2-40B4-BE49-F238E27FC236}">
                <a16:creationId xmlns="" xmlns:a16="http://schemas.microsoft.com/office/drawing/2014/main" id="{AA0DFCC2-9CC6-4A88-BD02-B76C5740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3050"/>
            <a:ext cx="914048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524000"/>
            <a:ext cx="3886200" cy="990600"/>
          </a:xfrm>
          <a:prstGeom prst="rect">
            <a:avLst/>
          </a:prstGeom>
          <a:ln w="2857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bn-IN" sz="5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সপ্তাহ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= ৭ দিন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পাঠ উপস্থাপন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340377"/>
              </p:ext>
            </p:extLst>
          </p:nvPr>
        </p:nvGraphicFramePr>
        <p:xfrm>
          <a:off x="1066800" y="1600201"/>
          <a:ext cx="7086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BE5167-AFBB-4B51-BF98-30B6B5BD2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6ABE5167-AFBB-4B51-BF98-30B6B5BD2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A50B23-FDA4-4ED1-BD24-71F0CE42F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A6A50B23-FDA4-4ED1-BD24-71F0CE42F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A789CC-77C1-4BFC-A3A5-3BA20EAD0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45A789CC-77C1-4BFC-A3A5-3BA20EAD0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336063-00E7-40BD-84EB-923C79B90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graphicEl>
                                              <a:dgm id="{68336063-00E7-40BD-84EB-923C79B90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E1131F-01F7-47B0-AE8B-958C8BCCA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71E1131F-01F7-47B0-AE8B-958C8BCCA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8779E-3417-41BA-BC09-DF3B6A31D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graphicEl>
                                              <a:dgm id="{E9A8779E-3417-41BA-BC09-DF3B6A31D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3833A1-CB01-49B1-B38A-A40EF9B62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723833A1-CB01-49B1-B38A-A40EF9B62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11A4C3E-FF3E-41CC-9FB6-5A84C2DF2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graphicEl>
                                              <a:dgm id="{F11A4C3E-FF3E-41CC-9FB6-5A84C2DF2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C48870-C4B0-4300-9AB6-DD6F32A25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3BC48870-C4B0-4300-9AB6-DD6F32A25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69093A-3820-4B07-9B64-806BE63AA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">
                                            <p:graphicEl>
                                              <a:dgm id="{A269093A-3820-4B07-9B64-806BE63AA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FDB5AC-C699-48EC-BEE3-98354C5AF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graphicEl>
                                              <a:dgm id="{57FDB5AC-C699-48EC-BEE3-98354C5AF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01A55D-4CC2-4773-A086-48355B015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EC01A55D-4CC2-4773-A086-48355B015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A5F5F5-0BA2-4999-A741-FF7903F40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">
                                            <p:graphicEl>
                                              <a:dgm id="{CDA5F5F5-0BA2-4999-A741-FF7903F40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971603-E894-4867-91F8-5AE5A3E97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">
                                            <p:graphicEl>
                                              <a:dgm id="{19971603-E894-4867-91F8-5AE5A3E97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0C3F02-8244-4DE7-A0D6-5FF917394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">
                                            <p:graphicEl>
                                              <a:dgm id="{9A0C3F02-8244-4DE7-A0D6-5FF917394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Graphic spid="6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/>
              <a:t>প্রশ্ন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গুলোর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উত্তর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দাও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3600" dirty="0" smtClean="0"/>
              <a:t>১। </a:t>
            </a:r>
            <a:r>
              <a:rPr lang="en-US" sz="3600" dirty="0" err="1" smtClean="0"/>
              <a:t>বুধ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আগের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3600" dirty="0" smtClean="0"/>
              <a:t>২। </a:t>
            </a:r>
            <a:r>
              <a:rPr lang="bn-IN" sz="3600" dirty="0" smtClean="0"/>
              <a:t>র</a:t>
            </a:r>
            <a:r>
              <a:rPr lang="en-US" sz="3600" dirty="0" err="1" smtClean="0"/>
              <a:t>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বারের</a:t>
            </a:r>
            <a:r>
              <a:rPr lang="en-US" sz="3600" dirty="0" smtClean="0"/>
              <a:t> ২ </a:t>
            </a:r>
            <a:r>
              <a:rPr lang="en-US" sz="3600" dirty="0" err="1" smtClean="0"/>
              <a:t>দিন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নাম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? </a:t>
            </a:r>
            <a:endParaRPr lang="en-US" sz="3600" dirty="0"/>
          </a:p>
        </p:txBody>
      </p:sp>
      <p:pic>
        <p:nvPicPr>
          <p:cNvPr id="4" name="Content Placeholder 3" descr="rabicalp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9400"/>
            <a:ext cx="838200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618" y="265973"/>
            <a:ext cx="792000" cy="3589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2717" y="-1625194"/>
            <a:ext cx="792000" cy="3589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5954" y="-1770597"/>
            <a:ext cx="792000" cy="3589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82" y="0"/>
            <a:ext cx="792000" cy="3589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82" y="3597942"/>
            <a:ext cx="792000" cy="3589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227" y="3638187"/>
            <a:ext cx="792000" cy="358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4591929" y="5094741"/>
            <a:ext cx="3048000" cy="8381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শুক্রবার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90800" y="4999631"/>
            <a:ext cx="3048000" cy="8381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মঙ্গলবার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3137" y="4999631"/>
            <a:ext cx="3048000" cy="83819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সোমবার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05638" y="1"/>
            <a:ext cx="2171700" cy="2105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2171700" cy="2105025"/>
          </a:xfrm>
          <a:prstGeom prst="rect">
            <a:avLst/>
          </a:prstGeom>
        </p:spPr>
      </p:pic>
      <p:pic>
        <p:nvPicPr>
          <p:cNvPr id="12" name="Picture 2" descr="Image result for grass png">
            <a:extLst>
              <a:ext uri="{FF2B5EF4-FFF2-40B4-BE49-F238E27FC236}">
                <a16:creationId xmlns="" xmlns:a16="http://schemas.microsoft.com/office/drawing/2014/main" id="{AA0DFCC2-9CC6-4A88-BD02-B76C5740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" y="5334000"/>
            <a:ext cx="914048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ave 3"/>
          <p:cNvSpPr/>
          <p:nvPr/>
        </p:nvSpPr>
        <p:spPr>
          <a:xfrm>
            <a:off x="1181100" y="823058"/>
            <a:ext cx="6400800" cy="1219200"/>
          </a:xfrm>
          <a:prstGeom prst="wave">
            <a:avLst>
              <a:gd name="adj1" fmla="val 12500"/>
              <a:gd name="adj2" fmla="val 1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কোন দিন রবিবারের পরের দিন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1160086" y="2585362"/>
            <a:ext cx="6629400" cy="914400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কোনদিন বুধবারের আগের দিন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1124829" y="3913422"/>
            <a:ext cx="6934200" cy="12192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কোন দিন তোমার বিদ্যালয় বন্ধ থাকে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838200"/>
            <a:ext cx="7239000" cy="5029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18492" y="-1519839"/>
            <a:ext cx="792000" cy="3589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0.20625 -0.456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-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08 0.01389 L -0.03108 -0.236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2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238</Words>
  <Application>Microsoft Office PowerPoint</Application>
  <PresentationFormat>On-screen Show (4:3)</PresentationFormat>
  <Paragraphs>66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শিখনফল</vt:lpstr>
      <vt:lpstr>PowerPoint Presentation</vt:lpstr>
      <vt:lpstr>আজকের পাঠ</vt:lpstr>
      <vt:lpstr>পাঠ উপস্থাপন </vt:lpstr>
      <vt:lpstr>প্রশ্ন গুলোর উত্তর দাও? ১। বুধ বারের আগের বারের নাম কি? ২। রবি বারের ২ দিন পরের বারের নাম কি? </vt:lpstr>
      <vt:lpstr>PowerPoint Presentation</vt:lpstr>
      <vt:lpstr>PowerPoint Presentation</vt:lpstr>
      <vt:lpstr>PowerPoint Presentation</vt:lpstr>
      <vt:lpstr>এই ক্যালেন্ডার দেখে নিচের প্রশ্নের উত্তর দাও।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Jamal-10</dc:creator>
  <cp:lastModifiedBy>Lenevo</cp:lastModifiedBy>
  <cp:revision>188</cp:revision>
  <dcterms:created xsi:type="dcterms:W3CDTF">2006-08-16T00:00:00Z</dcterms:created>
  <dcterms:modified xsi:type="dcterms:W3CDTF">2020-05-30T02:56:47Z</dcterms:modified>
</cp:coreProperties>
</file>