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0" r:id="rId6"/>
    <p:sldId id="261" r:id="rId7"/>
    <p:sldId id="274" r:id="rId8"/>
    <p:sldId id="263" r:id="rId9"/>
    <p:sldId id="268" r:id="rId10"/>
    <p:sldId id="271" r:id="rId11"/>
    <p:sldId id="269" r:id="rId12"/>
    <p:sldId id="270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4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E7399-0CB2-4627-9290-125BD87F7D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7E70F77-88B2-45CB-A5AC-25A57DFF2B97}">
      <dgm:prSet phldrT="[Text]"/>
      <dgm:spPr/>
      <dgm:t>
        <a:bodyPr/>
        <a:lstStyle/>
        <a:p>
          <a:r>
            <a:rPr lang="bn-BD" dirty="0" smtClean="0"/>
            <a:t>প্রয়োজন</a:t>
          </a:r>
          <a:endParaRPr lang="en-AU" dirty="0"/>
        </a:p>
      </dgm:t>
    </dgm:pt>
    <dgm:pt modelId="{C8B42DB4-2831-4F49-A764-514520043D7E}" type="parTrans" cxnId="{8516313D-F4E1-4783-A2EE-6D6F519A5686}">
      <dgm:prSet/>
      <dgm:spPr/>
      <dgm:t>
        <a:bodyPr/>
        <a:lstStyle/>
        <a:p>
          <a:endParaRPr lang="en-AU"/>
        </a:p>
      </dgm:t>
    </dgm:pt>
    <dgm:pt modelId="{DA0608DA-A4BE-478A-99B1-FDFA0B4036CF}" type="sibTrans" cxnId="{8516313D-F4E1-4783-A2EE-6D6F519A5686}">
      <dgm:prSet/>
      <dgm:spPr/>
      <dgm:t>
        <a:bodyPr/>
        <a:lstStyle/>
        <a:p>
          <a:endParaRPr lang="en-AU"/>
        </a:p>
      </dgm:t>
    </dgm:pt>
    <dgm:pt modelId="{85298FBB-6611-469A-9433-7309A86B7E61}">
      <dgm:prSet phldrT="[Text]"/>
      <dgm:spPr/>
      <dgm:t>
        <a:bodyPr/>
        <a:lstStyle/>
        <a:p>
          <a:r>
            <a:rPr lang="bn-BD" dirty="0" smtClean="0"/>
            <a:t>বিনিময়</a:t>
          </a:r>
          <a:endParaRPr lang="en-AU" dirty="0"/>
        </a:p>
      </dgm:t>
    </dgm:pt>
    <dgm:pt modelId="{AC609E4E-B143-4482-B228-63E15F686157}" type="parTrans" cxnId="{9727860B-7296-4ABE-A659-5948F54D0128}">
      <dgm:prSet/>
      <dgm:spPr/>
      <dgm:t>
        <a:bodyPr/>
        <a:lstStyle/>
        <a:p>
          <a:endParaRPr lang="en-AU"/>
        </a:p>
      </dgm:t>
    </dgm:pt>
    <dgm:pt modelId="{7A7FA824-DEE3-42F1-B022-DDA486A7CC45}" type="sibTrans" cxnId="{9727860B-7296-4ABE-A659-5948F54D0128}">
      <dgm:prSet/>
      <dgm:spPr/>
      <dgm:t>
        <a:bodyPr/>
        <a:lstStyle/>
        <a:p>
          <a:endParaRPr lang="en-AU"/>
        </a:p>
      </dgm:t>
    </dgm:pt>
    <dgm:pt modelId="{4EF42CF2-C13E-42AD-979C-1F70BBEF4B46}">
      <dgm:prSet phldrT="[Text]"/>
      <dgm:spPr/>
      <dgm:t>
        <a:bodyPr/>
        <a:lstStyle/>
        <a:p>
          <a:r>
            <a:rPr lang="bn-BD" dirty="0" smtClean="0"/>
            <a:t>লেনদেন</a:t>
          </a:r>
          <a:endParaRPr lang="en-AU" dirty="0"/>
        </a:p>
      </dgm:t>
    </dgm:pt>
    <dgm:pt modelId="{F3427220-BBB4-4BF6-A01C-8F5D647BF163}" type="parTrans" cxnId="{31716A04-6DC3-4D24-B146-6D702ABBC05E}">
      <dgm:prSet/>
      <dgm:spPr/>
      <dgm:t>
        <a:bodyPr/>
        <a:lstStyle/>
        <a:p>
          <a:endParaRPr lang="en-AU"/>
        </a:p>
      </dgm:t>
    </dgm:pt>
    <dgm:pt modelId="{EA7CCA7A-40BA-4535-A2C5-564F8F463E62}" type="sibTrans" cxnId="{31716A04-6DC3-4D24-B146-6D702ABBC05E}">
      <dgm:prSet/>
      <dgm:spPr/>
      <dgm:t>
        <a:bodyPr/>
        <a:lstStyle/>
        <a:p>
          <a:endParaRPr lang="en-AU"/>
        </a:p>
      </dgm:t>
    </dgm:pt>
    <dgm:pt modelId="{0BF525F7-F84F-4A25-9F12-B44F4072F8D8}">
      <dgm:prSet phldrT="[Text]"/>
      <dgm:spPr/>
      <dgm:t>
        <a:bodyPr/>
        <a:lstStyle/>
        <a:p>
          <a:r>
            <a:rPr lang="bn-BD" dirty="0" smtClean="0"/>
            <a:t>বাজার</a:t>
          </a:r>
          <a:endParaRPr lang="en-AU" dirty="0"/>
        </a:p>
      </dgm:t>
    </dgm:pt>
    <dgm:pt modelId="{1A186B3F-D20E-43E7-9553-F4471CAD62D3}" type="parTrans" cxnId="{35BA012B-9AE2-4F3C-ACDC-5C768D1C308E}">
      <dgm:prSet/>
      <dgm:spPr/>
      <dgm:t>
        <a:bodyPr/>
        <a:lstStyle/>
        <a:p>
          <a:endParaRPr lang="en-AU"/>
        </a:p>
      </dgm:t>
    </dgm:pt>
    <dgm:pt modelId="{56C7B755-ABDF-4E4C-99AB-231296D1C65C}" type="sibTrans" cxnId="{35BA012B-9AE2-4F3C-ACDC-5C768D1C308E}">
      <dgm:prSet/>
      <dgm:spPr/>
      <dgm:t>
        <a:bodyPr/>
        <a:lstStyle/>
        <a:p>
          <a:endParaRPr lang="en-AU"/>
        </a:p>
      </dgm:t>
    </dgm:pt>
    <dgm:pt modelId="{D117BB58-57E6-425C-B1FE-26B869A16C73}">
      <dgm:prSet/>
      <dgm:spPr/>
      <dgm:t>
        <a:bodyPr/>
        <a:lstStyle/>
        <a:p>
          <a:r>
            <a:rPr lang="bn-BD" dirty="0" smtClean="0"/>
            <a:t>চাহিদা</a:t>
          </a:r>
          <a:endParaRPr lang="en-AU" dirty="0"/>
        </a:p>
      </dgm:t>
    </dgm:pt>
    <dgm:pt modelId="{5A8CE3A8-0228-4D16-BEE2-7313B3459FAF}" type="parTrans" cxnId="{0E131063-A9F5-4ED9-B801-2E08598C55DB}">
      <dgm:prSet/>
      <dgm:spPr/>
      <dgm:t>
        <a:bodyPr/>
        <a:lstStyle/>
        <a:p>
          <a:endParaRPr lang="en-AU"/>
        </a:p>
      </dgm:t>
    </dgm:pt>
    <dgm:pt modelId="{D641285B-665F-4DE8-A616-4F3CD982498E}" type="sibTrans" cxnId="{0E131063-A9F5-4ED9-B801-2E08598C55DB}">
      <dgm:prSet/>
      <dgm:spPr/>
      <dgm:t>
        <a:bodyPr/>
        <a:lstStyle/>
        <a:p>
          <a:endParaRPr lang="en-AU"/>
        </a:p>
      </dgm:t>
    </dgm:pt>
    <dgm:pt modelId="{DEE4E0A6-D076-48C5-9290-3088929A552C}">
      <dgm:prSet/>
      <dgm:spPr/>
      <dgm:t>
        <a:bodyPr/>
        <a:lstStyle/>
        <a:p>
          <a:r>
            <a:rPr lang="bn-BD" dirty="0" smtClean="0"/>
            <a:t>পণ্য</a:t>
          </a:r>
          <a:endParaRPr lang="en-AU" dirty="0"/>
        </a:p>
      </dgm:t>
    </dgm:pt>
    <dgm:pt modelId="{19C73997-FEFF-4601-A3EA-1C9DB7753908}" type="parTrans" cxnId="{F3B3A7B0-1573-47C2-BA88-497404A5B859}">
      <dgm:prSet/>
      <dgm:spPr/>
      <dgm:t>
        <a:bodyPr/>
        <a:lstStyle/>
        <a:p>
          <a:endParaRPr lang="en-AU"/>
        </a:p>
      </dgm:t>
    </dgm:pt>
    <dgm:pt modelId="{1632959F-EABD-4E3F-B0D8-BA227E2D0480}" type="sibTrans" cxnId="{F3B3A7B0-1573-47C2-BA88-497404A5B859}">
      <dgm:prSet/>
      <dgm:spPr/>
      <dgm:t>
        <a:bodyPr/>
        <a:lstStyle/>
        <a:p>
          <a:endParaRPr lang="en-AU"/>
        </a:p>
      </dgm:t>
    </dgm:pt>
    <dgm:pt modelId="{CF5BB4ED-EAB5-4925-9253-95E016FA151F}">
      <dgm:prSet/>
      <dgm:spPr/>
      <dgm:t>
        <a:bodyPr/>
        <a:lstStyle/>
        <a:p>
          <a:r>
            <a:rPr lang="bn-BD" dirty="0" smtClean="0"/>
            <a:t>সেবা</a:t>
          </a:r>
          <a:endParaRPr lang="en-AU" dirty="0"/>
        </a:p>
      </dgm:t>
    </dgm:pt>
    <dgm:pt modelId="{9AA4655F-4D4A-42CF-B50A-98BCC9A42FE7}" type="parTrans" cxnId="{5B7FED1A-AC1B-4189-A5C7-24B6912A21DA}">
      <dgm:prSet/>
      <dgm:spPr/>
      <dgm:t>
        <a:bodyPr/>
        <a:lstStyle/>
        <a:p>
          <a:endParaRPr lang="en-AU"/>
        </a:p>
      </dgm:t>
    </dgm:pt>
    <dgm:pt modelId="{8F2780F8-5902-4C3C-8633-0458A6677E1E}" type="sibTrans" cxnId="{5B7FED1A-AC1B-4189-A5C7-24B6912A21DA}">
      <dgm:prSet/>
      <dgm:spPr/>
      <dgm:t>
        <a:bodyPr/>
        <a:lstStyle/>
        <a:p>
          <a:endParaRPr lang="en-AU"/>
        </a:p>
      </dgm:t>
    </dgm:pt>
    <dgm:pt modelId="{327B463F-C46B-433C-BB31-033B4D2A8F80}">
      <dgm:prSet/>
      <dgm:spPr/>
      <dgm:t>
        <a:bodyPr/>
        <a:lstStyle/>
        <a:p>
          <a:r>
            <a:rPr lang="bn-BD" dirty="0" smtClean="0"/>
            <a:t>অভাব</a:t>
          </a:r>
          <a:endParaRPr lang="en-AU" dirty="0"/>
        </a:p>
      </dgm:t>
    </dgm:pt>
    <dgm:pt modelId="{5D6A66DC-9D03-4D50-AE7F-A0EAF83B9E79}" type="parTrans" cxnId="{A99157F0-43D0-4360-B455-39F81BA0DAD2}">
      <dgm:prSet/>
      <dgm:spPr/>
      <dgm:t>
        <a:bodyPr/>
        <a:lstStyle/>
        <a:p>
          <a:endParaRPr lang="en-AU"/>
        </a:p>
      </dgm:t>
    </dgm:pt>
    <dgm:pt modelId="{AED03C84-DFDF-4DE9-8A51-6DE6159F9DC2}" type="sibTrans" cxnId="{A99157F0-43D0-4360-B455-39F81BA0DAD2}">
      <dgm:prSet/>
      <dgm:spPr/>
      <dgm:t>
        <a:bodyPr/>
        <a:lstStyle/>
        <a:p>
          <a:endParaRPr lang="en-AU"/>
        </a:p>
      </dgm:t>
    </dgm:pt>
    <dgm:pt modelId="{5954538D-5760-4414-85EC-EA791A1E6F28}" type="pres">
      <dgm:prSet presAssocID="{F33E7399-0CB2-4627-9290-125BD87F7D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3FEC724-BAAE-41D6-99A7-4A3E039FB705}" type="pres">
      <dgm:prSet presAssocID="{67E70F77-88B2-45CB-A5AC-25A57DFF2B97}" presName="node" presStyleLbl="node1" presStyleIdx="0" presStyleCnt="8" custRadScaleRad="96617" custRadScaleInc="-235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DFE49F-9309-4C03-BE61-69EEF8FD443D}" type="pres">
      <dgm:prSet presAssocID="{67E70F77-88B2-45CB-A5AC-25A57DFF2B97}" presName="spNode" presStyleCnt="0"/>
      <dgm:spPr/>
    </dgm:pt>
    <dgm:pt modelId="{41984FFB-340E-49A3-AED5-F7E61624164B}" type="pres">
      <dgm:prSet presAssocID="{DA0608DA-A4BE-478A-99B1-FDFA0B4036CF}" presName="sibTrans" presStyleLbl="sibTrans1D1" presStyleIdx="0" presStyleCnt="8"/>
      <dgm:spPr/>
      <dgm:t>
        <a:bodyPr/>
        <a:lstStyle/>
        <a:p>
          <a:endParaRPr lang="en-AU"/>
        </a:p>
      </dgm:t>
    </dgm:pt>
    <dgm:pt modelId="{345115C8-8B07-4457-9D96-6733253C31D1}" type="pres">
      <dgm:prSet presAssocID="{D117BB58-57E6-425C-B1FE-26B869A16C7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81DF9B-928A-4974-9228-7F1B4160493D}" type="pres">
      <dgm:prSet presAssocID="{D117BB58-57E6-425C-B1FE-26B869A16C73}" presName="spNode" presStyleCnt="0"/>
      <dgm:spPr/>
    </dgm:pt>
    <dgm:pt modelId="{E184CA8A-1F80-4391-B4C3-50E40917489E}" type="pres">
      <dgm:prSet presAssocID="{D641285B-665F-4DE8-A616-4F3CD982498E}" presName="sibTrans" presStyleLbl="sibTrans1D1" presStyleIdx="1" presStyleCnt="8"/>
      <dgm:spPr/>
      <dgm:t>
        <a:bodyPr/>
        <a:lstStyle/>
        <a:p>
          <a:endParaRPr lang="en-AU"/>
        </a:p>
      </dgm:t>
    </dgm:pt>
    <dgm:pt modelId="{FB2E486C-48B1-4C84-ABA0-5358795D7E01}" type="pres">
      <dgm:prSet presAssocID="{327B463F-C46B-433C-BB31-033B4D2A8F8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8EFC1A-691B-4229-8A55-6EADB4BED24C}" type="pres">
      <dgm:prSet presAssocID="{327B463F-C46B-433C-BB31-033B4D2A8F80}" presName="spNode" presStyleCnt="0"/>
      <dgm:spPr/>
    </dgm:pt>
    <dgm:pt modelId="{0AFD5E5A-C77A-48B3-A463-9ACB307AEE98}" type="pres">
      <dgm:prSet presAssocID="{AED03C84-DFDF-4DE9-8A51-6DE6159F9DC2}" presName="sibTrans" presStyleLbl="sibTrans1D1" presStyleIdx="2" presStyleCnt="8"/>
      <dgm:spPr/>
      <dgm:t>
        <a:bodyPr/>
        <a:lstStyle/>
        <a:p>
          <a:endParaRPr lang="en-AU"/>
        </a:p>
      </dgm:t>
    </dgm:pt>
    <dgm:pt modelId="{F020C103-9ABB-44F1-A54B-072867037400}" type="pres">
      <dgm:prSet presAssocID="{DEE4E0A6-D076-48C5-9290-3088929A552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7628E9-4849-466B-832E-D065816EEE59}" type="pres">
      <dgm:prSet presAssocID="{DEE4E0A6-D076-48C5-9290-3088929A552C}" presName="spNode" presStyleCnt="0"/>
      <dgm:spPr/>
    </dgm:pt>
    <dgm:pt modelId="{8B08668B-BF1A-4D61-9C22-80B99313E6D2}" type="pres">
      <dgm:prSet presAssocID="{1632959F-EABD-4E3F-B0D8-BA227E2D0480}" presName="sibTrans" presStyleLbl="sibTrans1D1" presStyleIdx="3" presStyleCnt="8"/>
      <dgm:spPr/>
      <dgm:t>
        <a:bodyPr/>
        <a:lstStyle/>
        <a:p>
          <a:endParaRPr lang="en-AU"/>
        </a:p>
      </dgm:t>
    </dgm:pt>
    <dgm:pt modelId="{610E1D54-42D7-452F-8330-D42CB990A31A}" type="pres">
      <dgm:prSet presAssocID="{CF5BB4ED-EAB5-4925-9253-95E016FA151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65697EF-4C1E-49D3-BF1E-E3C67F93BB44}" type="pres">
      <dgm:prSet presAssocID="{CF5BB4ED-EAB5-4925-9253-95E016FA151F}" presName="spNode" presStyleCnt="0"/>
      <dgm:spPr/>
    </dgm:pt>
    <dgm:pt modelId="{255C9B8C-7D54-4981-AE0D-2B2AA84FCD6F}" type="pres">
      <dgm:prSet presAssocID="{8F2780F8-5902-4C3C-8633-0458A6677E1E}" presName="sibTrans" presStyleLbl="sibTrans1D1" presStyleIdx="4" presStyleCnt="8"/>
      <dgm:spPr/>
      <dgm:t>
        <a:bodyPr/>
        <a:lstStyle/>
        <a:p>
          <a:endParaRPr lang="en-AU"/>
        </a:p>
      </dgm:t>
    </dgm:pt>
    <dgm:pt modelId="{68418FA8-7422-4E00-801C-366A408C9566}" type="pres">
      <dgm:prSet presAssocID="{85298FBB-6611-469A-9433-7309A86B7E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F28D568-4897-4F1D-903E-059CF14B869F}" type="pres">
      <dgm:prSet presAssocID="{85298FBB-6611-469A-9433-7309A86B7E61}" presName="spNode" presStyleCnt="0"/>
      <dgm:spPr/>
    </dgm:pt>
    <dgm:pt modelId="{2A2EE436-70B4-4DE8-8816-3E4005EAFFB7}" type="pres">
      <dgm:prSet presAssocID="{7A7FA824-DEE3-42F1-B022-DDA486A7CC45}" presName="sibTrans" presStyleLbl="sibTrans1D1" presStyleIdx="5" presStyleCnt="8"/>
      <dgm:spPr/>
      <dgm:t>
        <a:bodyPr/>
        <a:lstStyle/>
        <a:p>
          <a:endParaRPr lang="en-AU"/>
        </a:p>
      </dgm:t>
    </dgm:pt>
    <dgm:pt modelId="{F8C3A983-720F-487F-94D3-AEE461CE7A51}" type="pres">
      <dgm:prSet presAssocID="{4EF42CF2-C13E-42AD-979C-1F70BBEF4B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2C2770-C9D6-4A5D-9C86-A9F7BB68AE21}" type="pres">
      <dgm:prSet presAssocID="{4EF42CF2-C13E-42AD-979C-1F70BBEF4B46}" presName="spNode" presStyleCnt="0"/>
      <dgm:spPr/>
    </dgm:pt>
    <dgm:pt modelId="{3C9CFF0C-27E7-4312-9494-CE697C91F8AD}" type="pres">
      <dgm:prSet presAssocID="{EA7CCA7A-40BA-4535-A2C5-564F8F463E62}" presName="sibTrans" presStyleLbl="sibTrans1D1" presStyleIdx="6" presStyleCnt="8"/>
      <dgm:spPr/>
      <dgm:t>
        <a:bodyPr/>
        <a:lstStyle/>
        <a:p>
          <a:endParaRPr lang="en-AU"/>
        </a:p>
      </dgm:t>
    </dgm:pt>
    <dgm:pt modelId="{E5C66406-4B69-464F-BB35-B0423E02DC4E}" type="pres">
      <dgm:prSet presAssocID="{0BF525F7-F84F-4A25-9F12-B44F4072F8D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732E3E-16EF-44B3-9965-2C716AD17C88}" type="pres">
      <dgm:prSet presAssocID="{0BF525F7-F84F-4A25-9F12-B44F4072F8D8}" presName="spNode" presStyleCnt="0"/>
      <dgm:spPr/>
    </dgm:pt>
    <dgm:pt modelId="{EB157312-8BC6-4909-B2F9-34606810367D}" type="pres">
      <dgm:prSet presAssocID="{56C7B755-ABDF-4E4C-99AB-231296D1C65C}" presName="sibTrans" presStyleLbl="sibTrans1D1" presStyleIdx="7" presStyleCnt="8"/>
      <dgm:spPr/>
      <dgm:t>
        <a:bodyPr/>
        <a:lstStyle/>
        <a:p>
          <a:endParaRPr lang="en-AU"/>
        </a:p>
      </dgm:t>
    </dgm:pt>
  </dgm:ptLst>
  <dgm:cxnLst>
    <dgm:cxn modelId="{D43E0EC0-476E-41DB-BDE4-682305EFE726}" type="presOf" srcId="{DA0608DA-A4BE-478A-99B1-FDFA0B4036CF}" destId="{41984FFB-340E-49A3-AED5-F7E61624164B}" srcOrd="0" destOrd="0" presId="urn:microsoft.com/office/officeart/2005/8/layout/cycle6"/>
    <dgm:cxn modelId="{31716A04-6DC3-4D24-B146-6D702ABBC05E}" srcId="{F33E7399-0CB2-4627-9290-125BD87F7DFF}" destId="{4EF42CF2-C13E-42AD-979C-1F70BBEF4B46}" srcOrd="6" destOrd="0" parTransId="{F3427220-BBB4-4BF6-A01C-8F5D647BF163}" sibTransId="{EA7CCA7A-40BA-4535-A2C5-564F8F463E62}"/>
    <dgm:cxn modelId="{C11BAE9E-4591-4AD2-93A4-8644E1BCCA1B}" type="presOf" srcId="{DEE4E0A6-D076-48C5-9290-3088929A552C}" destId="{F020C103-9ABB-44F1-A54B-072867037400}" srcOrd="0" destOrd="0" presId="urn:microsoft.com/office/officeart/2005/8/layout/cycle6"/>
    <dgm:cxn modelId="{1093D5AB-579D-4C68-A2DF-4CFDEDFCC78E}" type="presOf" srcId="{8F2780F8-5902-4C3C-8633-0458A6677E1E}" destId="{255C9B8C-7D54-4981-AE0D-2B2AA84FCD6F}" srcOrd="0" destOrd="0" presId="urn:microsoft.com/office/officeart/2005/8/layout/cycle6"/>
    <dgm:cxn modelId="{0E131063-A9F5-4ED9-B801-2E08598C55DB}" srcId="{F33E7399-0CB2-4627-9290-125BD87F7DFF}" destId="{D117BB58-57E6-425C-B1FE-26B869A16C73}" srcOrd="1" destOrd="0" parTransId="{5A8CE3A8-0228-4D16-BEE2-7313B3459FAF}" sibTransId="{D641285B-665F-4DE8-A616-4F3CD982498E}"/>
    <dgm:cxn modelId="{EED08B67-0A88-466C-B4A5-712C9CE7E45F}" type="presOf" srcId="{4EF42CF2-C13E-42AD-979C-1F70BBEF4B46}" destId="{F8C3A983-720F-487F-94D3-AEE461CE7A51}" srcOrd="0" destOrd="0" presId="urn:microsoft.com/office/officeart/2005/8/layout/cycle6"/>
    <dgm:cxn modelId="{F3B3A7B0-1573-47C2-BA88-497404A5B859}" srcId="{F33E7399-0CB2-4627-9290-125BD87F7DFF}" destId="{DEE4E0A6-D076-48C5-9290-3088929A552C}" srcOrd="3" destOrd="0" parTransId="{19C73997-FEFF-4601-A3EA-1C9DB7753908}" sibTransId="{1632959F-EABD-4E3F-B0D8-BA227E2D0480}"/>
    <dgm:cxn modelId="{731E50D8-B61E-465A-B099-077B57EC753C}" type="presOf" srcId="{7A7FA824-DEE3-42F1-B022-DDA486A7CC45}" destId="{2A2EE436-70B4-4DE8-8816-3E4005EAFFB7}" srcOrd="0" destOrd="0" presId="urn:microsoft.com/office/officeart/2005/8/layout/cycle6"/>
    <dgm:cxn modelId="{7F2A8A5A-DDA2-4504-8EBD-CB6BBE6990AE}" type="presOf" srcId="{0BF525F7-F84F-4A25-9F12-B44F4072F8D8}" destId="{E5C66406-4B69-464F-BB35-B0423E02DC4E}" srcOrd="0" destOrd="0" presId="urn:microsoft.com/office/officeart/2005/8/layout/cycle6"/>
    <dgm:cxn modelId="{0CBA9B2B-6034-4349-A8E4-6D0F21682CF7}" type="presOf" srcId="{327B463F-C46B-433C-BB31-033B4D2A8F80}" destId="{FB2E486C-48B1-4C84-ABA0-5358795D7E01}" srcOrd="0" destOrd="0" presId="urn:microsoft.com/office/officeart/2005/8/layout/cycle6"/>
    <dgm:cxn modelId="{35BA012B-9AE2-4F3C-ACDC-5C768D1C308E}" srcId="{F33E7399-0CB2-4627-9290-125BD87F7DFF}" destId="{0BF525F7-F84F-4A25-9F12-B44F4072F8D8}" srcOrd="7" destOrd="0" parTransId="{1A186B3F-D20E-43E7-9553-F4471CAD62D3}" sibTransId="{56C7B755-ABDF-4E4C-99AB-231296D1C65C}"/>
    <dgm:cxn modelId="{9727860B-7296-4ABE-A659-5948F54D0128}" srcId="{F33E7399-0CB2-4627-9290-125BD87F7DFF}" destId="{85298FBB-6611-469A-9433-7309A86B7E61}" srcOrd="5" destOrd="0" parTransId="{AC609E4E-B143-4482-B228-63E15F686157}" sibTransId="{7A7FA824-DEE3-42F1-B022-DDA486A7CC45}"/>
    <dgm:cxn modelId="{DA469249-2D44-43E8-9E2C-EF2AF2223793}" type="presOf" srcId="{AED03C84-DFDF-4DE9-8A51-6DE6159F9DC2}" destId="{0AFD5E5A-C77A-48B3-A463-9ACB307AEE98}" srcOrd="0" destOrd="0" presId="urn:microsoft.com/office/officeart/2005/8/layout/cycle6"/>
    <dgm:cxn modelId="{50C3BB68-A4B2-42EF-8DAD-B99F1F859E8D}" type="presOf" srcId="{EA7CCA7A-40BA-4535-A2C5-564F8F463E62}" destId="{3C9CFF0C-27E7-4312-9494-CE697C91F8AD}" srcOrd="0" destOrd="0" presId="urn:microsoft.com/office/officeart/2005/8/layout/cycle6"/>
    <dgm:cxn modelId="{8516313D-F4E1-4783-A2EE-6D6F519A5686}" srcId="{F33E7399-0CB2-4627-9290-125BD87F7DFF}" destId="{67E70F77-88B2-45CB-A5AC-25A57DFF2B97}" srcOrd="0" destOrd="0" parTransId="{C8B42DB4-2831-4F49-A764-514520043D7E}" sibTransId="{DA0608DA-A4BE-478A-99B1-FDFA0B4036CF}"/>
    <dgm:cxn modelId="{127E771B-B5FC-4409-A7C1-8CAFD4ABF845}" type="presOf" srcId="{56C7B755-ABDF-4E4C-99AB-231296D1C65C}" destId="{EB157312-8BC6-4909-B2F9-34606810367D}" srcOrd="0" destOrd="0" presId="urn:microsoft.com/office/officeart/2005/8/layout/cycle6"/>
    <dgm:cxn modelId="{5B7FED1A-AC1B-4189-A5C7-24B6912A21DA}" srcId="{F33E7399-0CB2-4627-9290-125BD87F7DFF}" destId="{CF5BB4ED-EAB5-4925-9253-95E016FA151F}" srcOrd="4" destOrd="0" parTransId="{9AA4655F-4D4A-42CF-B50A-98BCC9A42FE7}" sibTransId="{8F2780F8-5902-4C3C-8633-0458A6677E1E}"/>
    <dgm:cxn modelId="{E711B66B-C117-4372-A171-5445D5C3D42C}" type="presOf" srcId="{CF5BB4ED-EAB5-4925-9253-95E016FA151F}" destId="{610E1D54-42D7-452F-8330-D42CB990A31A}" srcOrd="0" destOrd="0" presId="urn:microsoft.com/office/officeart/2005/8/layout/cycle6"/>
    <dgm:cxn modelId="{2FDB1752-6E3A-4D2D-AA41-0D60606A0B98}" type="presOf" srcId="{D641285B-665F-4DE8-A616-4F3CD982498E}" destId="{E184CA8A-1F80-4391-B4C3-50E40917489E}" srcOrd="0" destOrd="0" presId="urn:microsoft.com/office/officeart/2005/8/layout/cycle6"/>
    <dgm:cxn modelId="{97299E2A-56CA-4D07-8362-DDBBBC88A102}" type="presOf" srcId="{67E70F77-88B2-45CB-A5AC-25A57DFF2B97}" destId="{E3FEC724-BAAE-41D6-99A7-4A3E039FB705}" srcOrd="0" destOrd="0" presId="urn:microsoft.com/office/officeart/2005/8/layout/cycle6"/>
    <dgm:cxn modelId="{0282196C-78BE-4D3D-A7E7-D0A9BF1B647C}" type="presOf" srcId="{D117BB58-57E6-425C-B1FE-26B869A16C73}" destId="{345115C8-8B07-4457-9D96-6733253C31D1}" srcOrd="0" destOrd="0" presId="urn:microsoft.com/office/officeart/2005/8/layout/cycle6"/>
    <dgm:cxn modelId="{A99157F0-43D0-4360-B455-39F81BA0DAD2}" srcId="{F33E7399-0CB2-4627-9290-125BD87F7DFF}" destId="{327B463F-C46B-433C-BB31-033B4D2A8F80}" srcOrd="2" destOrd="0" parTransId="{5D6A66DC-9D03-4D50-AE7F-A0EAF83B9E79}" sibTransId="{AED03C84-DFDF-4DE9-8A51-6DE6159F9DC2}"/>
    <dgm:cxn modelId="{A64C0B90-C547-4875-8B44-924B1EF8BE95}" type="presOf" srcId="{F33E7399-0CB2-4627-9290-125BD87F7DFF}" destId="{5954538D-5760-4414-85EC-EA791A1E6F28}" srcOrd="0" destOrd="0" presId="urn:microsoft.com/office/officeart/2005/8/layout/cycle6"/>
    <dgm:cxn modelId="{1ACB7FBC-C666-46BB-985B-96422090C180}" type="presOf" srcId="{1632959F-EABD-4E3F-B0D8-BA227E2D0480}" destId="{8B08668B-BF1A-4D61-9C22-80B99313E6D2}" srcOrd="0" destOrd="0" presId="urn:microsoft.com/office/officeart/2005/8/layout/cycle6"/>
    <dgm:cxn modelId="{0AB1A41A-0CD0-4FD8-A622-B9D808E8F3F2}" type="presOf" srcId="{85298FBB-6611-469A-9433-7309A86B7E61}" destId="{68418FA8-7422-4E00-801C-366A408C9566}" srcOrd="0" destOrd="0" presId="urn:microsoft.com/office/officeart/2005/8/layout/cycle6"/>
    <dgm:cxn modelId="{30B60941-545E-4BCE-A9A8-6A515F5759BE}" type="presParOf" srcId="{5954538D-5760-4414-85EC-EA791A1E6F28}" destId="{E3FEC724-BAAE-41D6-99A7-4A3E039FB705}" srcOrd="0" destOrd="0" presId="urn:microsoft.com/office/officeart/2005/8/layout/cycle6"/>
    <dgm:cxn modelId="{EE6873F0-1121-49CA-B5C7-AA8AD6C29ED3}" type="presParOf" srcId="{5954538D-5760-4414-85EC-EA791A1E6F28}" destId="{0CDFE49F-9309-4C03-BE61-69EEF8FD443D}" srcOrd="1" destOrd="0" presId="urn:microsoft.com/office/officeart/2005/8/layout/cycle6"/>
    <dgm:cxn modelId="{91256487-833B-472D-A1FF-878584F01AAA}" type="presParOf" srcId="{5954538D-5760-4414-85EC-EA791A1E6F28}" destId="{41984FFB-340E-49A3-AED5-F7E61624164B}" srcOrd="2" destOrd="0" presId="urn:microsoft.com/office/officeart/2005/8/layout/cycle6"/>
    <dgm:cxn modelId="{313F9C3B-6A53-4472-A9D5-6BE4931F5418}" type="presParOf" srcId="{5954538D-5760-4414-85EC-EA791A1E6F28}" destId="{345115C8-8B07-4457-9D96-6733253C31D1}" srcOrd="3" destOrd="0" presId="urn:microsoft.com/office/officeart/2005/8/layout/cycle6"/>
    <dgm:cxn modelId="{71E3A339-772E-4F6C-8F3A-A58A1027A8DD}" type="presParOf" srcId="{5954538D-5760-4414-85EC-EA791A1E6F28}" destId="{D481DF9B-928A-4974-9228-7F1B4160493D}" srcOrd="4" destOrd="0" presId="urn:microsoft.com/office/officeart/2005/8/layout/cycle6"/>
    <dgm:cxn modelId="{AF113DED-E9AB-419C-B0C3-56D7B4827C5F}" type="presParOf" srcId="{5954538D-5760-4414-85EC-EA791A1E6F28}" destId="{E184CA8A-1F80-4391-B4C3-50E40917489E}" srcOrd="5" destOrd="0" presId="urn:microsoft.com/office/officeart/2005/8/layout/cycle6"/>
    <dgm:cxn modelId="{C0917339-39AF-49F8-896F-5F3882FF2860}" type="presParOf" srcId="{5954538D-5760-4414-85EC-EA791A1E6F28}" destId="{FB2E486C-48B1-4C84-ABA0-5358795D7E01}" srcOrd="6" destOrd="0" presId="urn:microsoft.com/office/officeart/2005/8/layout/cycle6"/>
    <dgm:cxn modelId="{81A2A950-68ED-4088-BC4E-FFB5301D6206}" type="presParOf" srcId="{5954538D-5760-4414-85EC-EA791A1E6F28}" destId="{6D8EFC1A-691B-4229-8A55-6EADB4BED24C}" srcOrd="7" destOrd="0" presId="urn:microsoft.com/office/officeart/2005/8/layout/cycle6"/>
    <dgm:cxn modelId="{8576F1BB-2982-4864-B35C-0E0BF0D92574}" type="presParOf" srcId="{5954538D-5760-4414-85EC-EA791A1E6F28}" destId="{0AFD5E5A-C77A-48B3-A463-9ACB307AEE98}" srcOrd="8" destOrd="0" presId="urn:microsoft.com/office/officeart/2005/8/layout/cycle6"/>
    <dgm:cxn modelId="{1F0F3140-6C48-402E-8565-E24F5ECBBC67}" type="presParOf" srcId="{5954538D-5760-4414-85EC-EA791A1E6F28}" destId="{F020C103-9ABB-44F1-A54B-072867037400}" srcOrd="9" destOrd="0" presId="urn:microsoft.com/office/officeart/2005/8/layout/cycle6"/>
    <dgm:cxn modelId="{6EC5750D-E809-4AE8-8EBE-82B9B3AD2DE6}" type="presParOf" srcId="{5954538D-5760-4414-85EC-EA791A1E6F28}" destId="{417628E9-4849-466B-832E-D065816EEE59}" srcOrd="10" destOrd="0" presId="urn:microsoft.com/office/officeart/2005/8/layout/cycle6"/>
    <dgm:cxn modelId="{A7572980-00F4-4618-925A-4AFB048346CD}" type="presParOf" srcId="{5954538D-5760-4414-85EC-EA791A1E6F28}" destId="{8B08668B-BF1A-4D61-9C22-80B99313E6D2}" srcOrd="11" destOrd="0" presId="urn:microsoft.com/office/officeart/2005/8/layout/cycle6"/>
    <dgm:cxn modelId="{E674805C-D3C8-4986-8CF8-BA63BDBE4370}" type="presParOf" srcId="{5954538D-5760-4414-85EC-EA791A1E6F28}" destId="{610E1D54-42D7-452F-8330-D42CB990A31A}" srcOrd="12" destOrd="0" presId="urn:microsoft.com/office/officeart/2005/8/layout/cycle6"/>
    <dgm:cxn modelId="{6CC07029-923B-4B29-8093-A1EE7AA6995E}" type="presParOf" srcId="{5954538D-5760-4414-85EC-EA791A1E6F28}" destId="{C65697EF-4C1E-49D3-BF1E-E3C67F93BB44}" srcOrd="13" destOrd="0" presId="urn:microsoft.com/office/officeart/2005/8/layout/cycle6"/>
    <dgm:cxn modelId="{1DD99FA4-9E3A-46DD-910F-6CC0C6317110}" type="presParOf" srcId="{5954538D-5760-4414-85EC-EA791A1E6F28}" destId="{255C9B8C-7D54-4981-AE0D-2B2AA84FCD6F}" srcOrd="14" destOrd="0" presId="urn:microsoft.com/office/officeart/2005/8/layout/cycle6"/>
    <dgm:cxn modelId="{4933D0DB-4DB8-4808-A37F-7037D4528CBA}" type="presParOf" srcId="{5954538D-5760-4414-85EC-EA791A1E6F28}" destId="{68418FA8-7422-4E00-801C-366A408C9566}" srcOrd="15" destOrd="0" presId="urn:microsoft.com/office/officeart/2005/8/layout/cycle6"/>
    <dgm:cxn modelId="{72ECB0E6-7B0F-48F6-8D02-E2FD078DA4F1}" type="presParOf" srcId="{5954538D-5760-4414-85EC-EA791A1E6F28}" destId="{BF28D568-4897-4F1D-903E-059CF14B869F}" srcOrd="16" destOrd="0" presId="urn:microsoft.com/office/officeart/2005/8/layout/cycle6"/>
    <dgm:cxn modelId="{8B419069-6131-401F-A59C-1DFCA55CDF8B}" type="presParOf" srcId="{5954538D-5760-4414-85EC-EA791A1E6F28}" destId="{2A2EE436-70B4-4DE8-8816-3E4005EAFFB7}" srcOrd="17" destOrd="0" presId="urn:microsoft.com/office/officeart/2005/8/layout/cycle6"/>
    <dgm:cxn modelId="{70378102-A658-42F1-831D-58E99A1E7170}" type="presParOf" srcId="{5954538D-5760-4414-85EC-EA791A1E6F28}" destId="{F8C3A983-720F-487F-94D3-AEE461CE7A51}" srcOrd="18" destOrd="0" presId="urn:microsoft.com/office/officeart/2005/8/layout/cycle6"/>
    <dgm:cxn modelId="{B2EB3ABE-EE27-40B0-8B35-FE10894A6A30}" type="presParOf" srcId="{5954538D-5760-4414-85EC-EA791A1E6F28}" destId="{392C2770-C9D6-4A5D-9C86-A9F7BB68AE21}" srcOrd="19" destOrd="0" presId="urn:microsoft.com/office/officeart/2005/8/layout/cycle6"/>
    <dgm:cxn modelId="{DB027120-F186-4D04-AE42-1B883A61D703}" type="presParOf" srcId="{5954538D-5760-4414-85EC-EA791A1E6F28}" destId="{3C9CFF0C-27E7-4312-9494-CE697C91F8AD}" srcOrd="20" destOrd="0" presId="urn:microsoft.com/office/officeart/2005/8/layout/cycle6"/>
    <dgm:cxn modelId="{05C66A71-B1DD-4E70-B8DD-030B4785A13C}" type="presParOf" srcId="{5954538D-5760-4414-85EC-EA791A1E6F28}" destId="{E5C66406-4B69-464F-BB35-B0423E02DC4E}" srcOrd="21" destOrd="0" presId="urn:microsoft.com/office/officeart/2005/8/layout/cycle6"/>
    <dgm:cxn modelId="{AEA9CB88-3264-47B1-8E27-110BEFE1CE09}" type="presParOf" srcId="{5954538D-5760-4414-85EC-EA791A1E6F28}" destId="{60732E3E-16EF-44B3-9965-2C716AD17C88}" srcOrd="22" destOrd="0" presId="urn:microsoft.com/office/officeart/2005/8/layout/cycle6"/>
    <dgm:cxn modelId="{01DA88D9-5D48-452C-AA52-7037E92CC2ED}" type="presParOf" srcId="{5954538D-5760-4414-85EC-EA791A1E6F28}" destId="{EB157312-8BC6-4909-B2F9-34606810367D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C724-BAAE-41D6-99A7-4A3E039FB705}">
      <dsp:nvSpPr>
        <dsp:cNvPr id="0" name=""/>
        <dsp:cNvSpPr/>
      </dsp:nvSpPr>
      <dsp:spPr>
        <a:xfrm>
          <a:off x="4302471" y="104508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প্রয়োজন</a:t>
          </a:r>
          <a:endParaRPr lang="en-AU" sz="2900" kern="1200" dirty="0"/>
        </a:p>
      </dsp:txBody>
      <dsp:txXfrm>
        <a:off x="4342000" y="144037"/>
        <a:ext cx="1166715" cy="730694"/>
      </dsp:txXfrm>
    </dsp:sp>
    <dsp:sp modelId="{41984FFB-340E-49A3-AED5-F7E61624164B}">
      <dsp:nvSpPr>
        <dsp:cNvPr id="0" name=""/>
        <dsp:cNvSpPr/>
      </dsp:nvSpPr>
      <dsp:spPr>
        <a:xfrm>
          <a:off x="2503122" y="53308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3055684" y="10541"/>
              </a:moveTo>
              <a:arcTo wR="2812405" hR="2812405" stAng="16497744" swAng="12776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115C8-8B07-4457-9D96-6733253C31D1}">
      <dsp:nvSpPr>
        <dsp:cNvPr id="0" name=""/>
        <dsp:cNvSpPr/>
      </dsp:nvSpPr>
      <dsp:spPr>
        <a:xfrm>
          <a:off x="6458288" y="827953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চাহিদা</a:t>
          </a:r>
          <a:endParaRPr lang="en-AU" sz="2900" kern="1200" dirty="0"/>
        </a:p>
      </dsp:txBody>
      <dsp:txXfrm>
        <a:off x="6497817" y="867482"/>
        <a:ext cx="1166715" cy="730694"/>
      </dsp:txXfrm>
    </dsp:sp>
    <dsp:sp modelId="{E184CA8A-1F80-4391-B4C3-50E40917489E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5143559" y="1239081"/>
              </a:moveTo>
              <a:arcTo wR="2812405" hR="2812405" stAng="19559046" swAng="15288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486C-48B1-4C84-ABA0-5358795D7E01}">
      <dsp:nvSpPr>
        <dsp:cNvPr id="0" name=""/>
        <dsp:cNvSpPr/>
      </dsp:nvSpPr>
      <dsp:spPr>
        <a:xfrm>
          <a:off x="7282023" y="2816625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অভাব</a:t>
          </a:r>
          <a:endParaRPr lang="en-AU" sz="2900" kern="1200" dirty="0"/>
        </a:p>
      </dsp:txBody>
      <dsp:txXfrm>
        <a:off x="7321552" y="2856154"/>
        <a:ext cx="1166715" cy="730694"/>
      </dsp:txXfrm>
    </dsp:sp>
    <dsp:sp modelId="{0AFD5E5A-C77A-48B3-A463-9ACB307AEE98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5593666" y="3229797"/>
              </a:moveTo>
              <a:arcTo wR="2812405" hR="2812405" stAng="512091" swAng="15288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0C103-9ABB-44F1-A54B-072867037400}">
      <dsp:nvSpPr>
        <dsp:cNvPr id="0" name=""/>
        <dsp:cNvSpPr/>
      </dsp:nvSpPr>
      <dsp:spPr>
        <a:xfrm>
          <a:off x="6458288" y="4805296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পণ্য</a:t>
          </a:r>
          <a:endParaRPr lang="en-AU" sz="2900" kern="1200" dirty="0"/>
        </a:p>
      </dsp:txBody>
      <dsp:txXfrm>
        <a:off x="6497817" y="4844825"/>
        <a:ext cx="1166715" cy="730694"/>
      </dsp:txXfrm>
    </dsp:sp>
    <dsp:sp modelId="{8B08668B-BF1A-4D61-9C22-80B99313E6D2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4281218" y="5210783"/>
              </a:moveTo>
              <a:arcTo wR="2812405" hR="2812405" stAng="3510954" swAng="11100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E1D54-42D7-452F-8330-D42CB990A31A}">
      <dsp:nvSpPr>
        <dsp:cNvPr id="0" name=""/>
        <dsp:cNvSpPr/>
      </dsp:nvSpPr>
      <dsp:spPr>
        <a:xfrm>
          <a:off x="4469617" y="5629030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সেবা</a:t>
          </a:r>
          <a:endParaRPr lang="en-AU" sz="2900" kern="1200" dirty="0"/>
        </a:p>
      </dsp:txBody>
      <dsp:txXfrm>
        <a:off x="4509146" y="5668559"/>
        <a:ext cx="1166715" cy="730694"/>
      </dsp:txXfrm>
    </dsp:sp>
    <dsp:sp modelId="{255C9B8C-7D54-4981-AE0D-2B2AA84FCD6F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2180527" y="5552908"/>
              </a:moveTo>
              <a:arcTo wR="2812405" hR="2812405" stAng="6179027" swAng="111001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8FA8-7422-4E00-801C-366A408C9566}">
      <dsp:nvSpPr>
        <dsp:cNvPr id="0" name=""/>
        <dsp:cNvSpPr/>
      </dsp:nvSpPr>
      <dsp:spPr>
        <a:xfrm>
          <a:off x="2480946" y="4805296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বিনিময়</a:t>
          </a:r>
          <a:endParaRPr lang="en-AU" sz="2900" kern="1200" dirty="0"/>
        </a:p>
      </dsp:txBody>
      <dsp:txXfrm>
        <a:off x="2520475" y="4844825"/>
        <a:ext cx="1166715" cy="730694"/>
      </dsp:txXfrm>
    </dsp:sp>
    <dsp:sp modelId="{2A2EE436-70B4-4DE8-8816-3E4005EAFFB7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481252" y="4385730"/>
              </a:moveTo>
              <a:arcTo wR="2812405" hR="2812405" stAng="8759046" swAng="15288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3A983-720F-487F-94D3-AEE461CE7A51}">
      <dsp:nvSpPr>
        <dsp:cNvPr id="0" name=""/>
        <dsp:cNvSpPr/>
      </dsp:nvSpPr>
      <dsp:spPr>
        <a:xfrm>
          <a:off x="1657211" y="2816625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লেনদেন</a:t>
          </a:r>
          <a:endParaRPr lang="en-AU" sz="2900" kern="1200" dirty="0"/>
        </a:p>
      </dsp:txBody>
      <dsp:txXfrm>
        <a:off x="1696740" y="2856154"/>
        <a:ext cx="1166715" cy="730694"/>
      </dsp:txXfrm>
    </dsp:sp>
    <dsp:sp modelId="{3C9CFF0C-27E7-4312-9494-CE697C91F8AD}">
      <dsp:nvSpPr>
        <dsp:cNvPr id="0" name=""/>
        <dsp:cNvSpPr/>
      </dsp:nvSpPr>
      <dsp:spPr>
        <a:xfrm>
          <a:off x="2280098" y="409095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31145" y="2395013"/>
              </a:moveTo>
              <a:arcTo wR="2812405" hR="2812405" stAng="11312091" swAng="15288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66406-4B69-464F-BB35-B0423E02DC4E}">
      <dsp:nvSpPr>
        <dsp:cNvPr id="0" name=""/>
        <dsp:cNvSpPr/>
      </dsp:nvSpPr>
      <dsp:spPr>
        <a:xfrm>
          <a:off x="2480946" y="827953"/>
          <a:ext cx="1245773" cy="80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বাজার</a:t>
          </a:r>
          <a:endParaRPr lang="en-AU" sz="2900" kern="1200" dirty="0"/>
        </a:p>
      </dsp:txBody>
      <dsp:txXfrm>
        <a:off x="2520475" y="867482"/>
        <a:ext cx="1166715" cy="730694"/>
      </dsp:txXfrm>
    </dsp:sp>
    <dsp:sp modelId="{EB157312-8BC6-4909-B2F9-34606810367D}">
      <dsp:nvSpPr>
        <dsp:cNvPr id="0" name=""/>
        <dsp:cNvSpPr/>
      </dsp:nvSpPr>
      <dsp:spPr>
        <a:xfrm>
          <a:off x="1949500" y="583843"/>
          <a:ext cx="5624811" cy="5624811"/>
        </a:xfrm>
        <a:custGeom>
          <a:avLst/>
          <a:gdLst/>
          <a:ahLst/>
          <a:cxnLst/>
          <a:rect l="0" t="0" r="0" b="0"/>
          <a:pathLst>
            <a:path>
              <a:moveTo>
                <a:pt x="1672884" y="241196"/>
              </a:moveTo>
              <a:arcTo wR="2812405" hR="2812405" stAng="14765868" swAng="8612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42AD-2168-40E9-BC45-828848A7E0D9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6D28-FD09-4122-80B4-E63D048E56F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425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6D28-FD09-4122-80B4-E63D048E56FE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2595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723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9088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3959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26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8040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35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6285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6483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4935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82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386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79AD-80E7-47F7-BF26-9A4DDCD1E490}" type="datetimeFigureOut">
              <a:rPr lang="en-AU" smtClean="0"/>
              <a:pPr/>
              <a:t>30/05/2020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C38F-C812-443C-BAAA-E74F3769628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314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1" y="-534571"/>
            <a:ext cx="5401994" cy="2225260"/>
          </a:xfrm>
        </p:spPr>
        <p:txBody>
          <a:bodyPr/>
          <a:lstStyle/>
          <a:p>
            <a:pPr algn="r"/>
            <a:r>
              <a:rPr lang="bn-BD" dirty="0" smtClean="0"/>
              <a:t>                                </a:t>
            </a:r>
            <a:r>
              <a:rPr lang="bn-BD" sz="8800" dirty="0" smtClean="0">
                <a:solidFill>
                  <a:srgbClr val="00B0F0"/>
                </a:solidFill>
              </a:rPr>
              <a:t>স্বাগতম</a:t>
            </a:r>
            <a:endParaRPr lang="en-AU" sz="8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449" y="1842868"/>
            <a:ext cx="6766560" cy="4825220"/>
          </a:xfrm>
        </p:spPr>
      </p:pic>
    </p:spTree>
    <p:extLst>
      <p:ext uri="{BB962C8B-B14F-4D97-AF65-F5344CB8AC3E}">
        <p14:creationId xmlns:p14="http://schemas.microsoft.com/office/powerpoint/2010/main" xmlns="" val="35226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309488"/>
            <a:ext cx="6108011" cy="502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137" y="323558"/>
            <a:ext cx="5528605" cy="5022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655" y="5655212"/>
            <a:ext cx="433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SutonnyMJ" pitchFamily="2" charset="0"/>
              </a:rPr>
              <a:t>৩। সুষ্ঠু বন্টন</a:t>
            </a:r>
            <a:endParaRPr lang="en-AU" sz="4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409" y="5795889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৪। সামাজিক কল্যাণ</a:t>
            </a:r>
            <a:endParaRPr lang="en-A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3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275" y="393896"/>
            <a:ext cx="5401994" cy="5233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351693"/>
            <a:ext cx="6074531" cy="5261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468" y="5908430"/>
            <a:ext cx="547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</a:rPr>
              <a:t>৫</a:t>
            </a:r>
            <a:r>
              <a:rPr lang="bn-BD" sz="3600" dirty="0" smtClean="0">
                <a:solidFill>
                  <a:srgbClr val="00B0F0"/>
                </a:solidFill>
              </a:rPr>
              <a:t>।কর্মসংস্থানের সুযোগ সৃষ্টি</a:t>
            </a:r>
            <a:endParaRPr lang="en-AU"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019" y="5880295"/>
            <a:ext cx="451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</a:rPr>
              <a:t>৬</a:t>
            </a:r>
            <a:r>
              <a:rPr lang="bn-BD" sz="3600" dirty="0" smtClean="0">
                <a:solidFill>
                  <a:srgbClr val="00B0F0"/>
                </a:solidFill>
              </a:rPr>
              <a:t>।ভোক্তার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bn-BD" sz="3600" dirty="0" smtClean="0">
                <a:solidFill>
                  <a:srgbClr val="00B0F0"/>
                </a:solidFill>
              </a:rPr>
              <a:t>সন্তষ্টিবিধান</a:t>
            </a:r>
            <a:endParaRPr lang="en-A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794" y="1730326"/>
            <a:ext cx="4262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দলীয় কাজ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289" y="3165231"/>
            <a:ext cx="71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B0F0"/>
                </a:solidFill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Amar Bangla" pitchFamily="2" charset="0"/>
                <a:cs typeface="Amar Bangla" pitchFamily="2" charset="0"/>
              </a:rPr>
              <a:t>বিপণনের ২টি গুরুত্ব খাতায় লেখ।</a:t>
            </a:r>
            <a:endParaRPr lang="en-AU" sz="3600" dirty="0">
              <a:solidFill>
                <a:srgbClr val="00B0F0"/>
              </a:solidFill>
              <a:latin typeface="Amar Bangla" pitchFamily="2" charset="0"/>
              <a:cs typeface="Am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00B050"/>
                </a:solidFill>
              </a:rPr>
              <a:t>                     মূল্যায়ন</a:t>
            </a:r>
            <a:endParaRPr lang="en-AU" sz="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65" y="21491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বিপণন কি?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২</a:t>
            </a:r>
            <a:r>
              <a:rPr lang="en-US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বিপণনের ১টি মৌলিক ধারণা বল?</a:t>
            </a:r>
          </a:p>
          <a:p>
            <a:pPr marL="0" indent="0">
              <a:buNone/>
            </a:pP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en-US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54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বিপণনের ১টি গুরুত্ব বল</a:t>
            </a:r>
            <a:r>
              <a:rPr lang="en-AU" sz="54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619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1096645"/>
            <a:ext cx="10515600" cy="1325563"/>
          </a:xfrm>
        </p:spPr>
        <p:txBody>
          <a:bodyPr>
            <a:normAutofit/>
          </a:bodyPr>
          <a:lstStyle/>
          <a:p>
            <a:r>
              <a:rPr lang="bn-BD" dirty="0" smtClean="0"/>
              <a:t>  </a:t>
            </a:r>
            <a:r>
              <a:rPr lang="bn-BD" sz="7200" dirty="0" smtClean="0">
                <a:solidFill>
                  <a:srgbClr val="00B050"/>
                </a:solidFill>
              </a:rPr>
              <a:t>বাড়ীর কাজ</a:t>
            </a:r>
            <a:endParaRPr lang="en-AU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68" y="3063582"/>
            <a:ext cx="9670366" cy="2155532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Amar Bangla" pitchFamily="2" charset="0"/>
                <a:cs typeface="Amar Bangla" pitchFamily="2" charset="0"/>
              </a:rPr>
              <a:t>বিপণনের মৌলিক ধারনা ব্যাখ্যা কর?</a:t>
            </a:r>
            <a:endParaRPr lang="en-AU" sz="5400" dirty="0">
              <a:solidFill>
                <a:srgbClr val="FF0000"/>
              </a:solidFill>
              <a:latin typeface="Amar Bangla" pitchFamily="2" charset="0"/>
              <a:cs typeface="Am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6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357580" y="0"/>
            <a:ext cx="3799449" cy="1428652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50"/>
                </a:solidFill>
              </a:rPr>
              <a:t>ধন্যবাদ</a:t>
            </a:r>
            <a:r>
              <a:rPr lang="bn-BD" sz="9600" dirty="0" smtClean="0"/>
              <a:t>           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499" y="1575581"/>
            <a:ext cx="9360364" cy="4811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79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</a:rPr>
              <a:t> </a:t>
            </a:r>
            <a:r>
              <a:rPr lang="bn-BD" sz="8800" dirty="0" smtClean="0">
                <a:solidFill>
                  <a:srgbClr val="0070C0"/>
                </a:solidFill>
                <a:latin typeface="Amar Bangla" pitchFamily="2" charset="0"/>
                <a:cs typeface="Amar Bangla" pitchFamily="2" charset="0"/>
              </a:rPr>
              <a:t>শিক্ষক </a:t>
            </a:r>
            <a:r>
              <a:rPr lang="bn-BD" sz="8800" dirty="0" smtClean="0">
                <a:solidFill>
                  <a:srgbClr val="00B050"/>
                </a:solidFill>
                <a:latin typeface="Amar Bangla" pitchFamily="2" charset="0"/>
                <a:cs typeface="Amar Bangla" pitchFamily="2" charset="0"/>
              </a:rPr>
              <a:t>পরিচিতি</a:t>
            </a:r>
            <a:endParaRPr lang="en-AU" sz="8800" dirty="0">
              <a:solidFill>
                <a:srgbClr val="00B050"/>
              </a:solidFill>
              <a:latin typeface="Amar Bangla" pitchFamily="2" charset="0"/>
              <a:cs typeface="Amar Bangl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744" y="4034972"/>
            <a:ext cx="5093223" cy="25144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as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নাম: মোঃ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সালাহউদ্দিন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প্রভাষক </a:t>
            </a:r>
          </a:p>
          <a:p>
            <a:pPr algn="ctr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(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উৎপাদন ব্যবস্থাপনা ও বিপণন বিভাগ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)</a:t>
            </a:r>
            <a:endParaRPr lang="as-I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রফিকুল ইসলাম</a:t>
            </a:r>
            <a:r>
              <a:rPr lang="as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কালেজ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নীলগঞ্জ, কিশোরগঞ্জ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as-I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8657" y="1826306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</a:rPr>
              <a:t>                                                                  পাঠ</a:t>
            </a:r>
            <a:endParaRPr lang="en-AU" sz="5400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6055" y="3173412"/>
            <a:ext cx="6241145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উৎপাদন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ব্যবস্থাপনা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ও 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বিপণন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(২য়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)</a:t>
            </a:r>
            <a:endParaRPr lang="bn-BD" dirty="0" smtClean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শ্রেণিঃ দ্বাদশ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সময়ঃ ৪৫ মিনিট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তারিখঃ </a:t>
            </a:r>
            <a:r>
              <a:rPr lang="en-US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৩০</a:t>
            </a: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/০</a:t>
            </a:r>
            <a:r>
              <a:rPr lang="en-US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৫</a:t>
            </a: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২০২০</a:t>
            </a:r>
            <a:r>
              <a:rPr lang="bn-BD" sz="36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ইং</a:t>
            </a:r>
            <a:endParaRPr lang="en-AU" sz="36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MD. SALAHUD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2" y="1643741"/>
            <a:ext cx="2119087" cy="203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7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83" y="1484697"/>
            <a:ext cx="5711483" cy="3809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432" y="224589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/>
                </a:solidFill>
              </a:rPr>
              <a:t> নিচের ছবি গুলো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bn-BD" sz="5400" dirty="0" smtClean="0">
                <a:solidFill>
                  <a:schemeClr val="accent2"/>
                </a:solidFill>
              </a:rPr>
              <a:t>দেখঃ</a:t>
            </a:r>
            <a:endParaRPr lang="en-AU" sz="54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0" y="4930602"/>
            <a:ext cx="4825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                   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</a:rPr>
              <a:t>মুদির দোকান</a:t>
            </a:r>
            <a:endParaRPr lang="en-A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529" y="1595437"/>
            <a:ext cx="5584874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0455" y="5613009"/>
            <a:ext cx="316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   বাজার</a:t>
            </a:r>
            <a:endParaRPr lang="en-A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12" y="2433710"/>
            <a:ext cx="692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বিপণন পরিচিতি</a:t>
            </a:r>
            <a:endParaRPr lang="en-AU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2351" y="984738"/>
            <a:ext cx="4951827" cy="92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mar Bangla" pitchFamily="2" charset="0"/>
                <a:cs typeface="Amar Bangla" pitchFamily="2" charset="0"/>
              </a:rPr>
              <a:t>প্রথম</a:t>
            </a:r>
            <a:r>
              <a:rPr lang="en-US" sz="4000" dirty="0" smtClean="0">
                <a:latin typeface="Amar Bangla" pitchFamily="2" charset="0"/>
                <a:cs typeface="Amar Bangla" pitchFamily="2" charset="0"/>
              </a:rPr>
              <a:t> </a:t>
            </a:r>
            <a:r>
              <a:rPr lang="en-US" sz="4000" dirty="0" err="1" smtClean="0">
                <a:latin typeface="Amar Bangla" pitchFamily="2" charset="0"/>
                <a:cs typeface="Amar Bangla" pitchFamily="2" charset="0"/>
              </a:rPr>
              <a:t>অধ্যায়</a:t>
            </a:r>
            <a:r>
              <a:rPr lang="en-US" sz="4000" dirty="0" smtClean="0">
                <a:latin typeface="Amar Bangla" pitchFamily="2" charset="0"/>
                <a:cs typeface="Amar Bangla" pitchFamily="2" charset="0"/>
              </a:rPr>
              <a:t> </a:t>
            </a:r>
            <a:endParaRPr lang="en-US" sz="4000" dirty="0">
              <a:latin typeface="Amar Bangla" pitchFamily="2" charset="0"/>
              <a:cs typeface="Am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6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74" y="224448"/>
            <a:ext cx="8032652" cy="1325563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শিখনফল</a:t>
            </a:r>
            <a:endParaRPr lang="en-AU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3229" cy="4351338"/>
          </a:xfrm>
        </p:spPr>
        <p:txBody>
          <a:bodyPr/>
          <a:lstStyle/>
          <a:p>
            <a:pPr marL="0" indent="0">
              <a:buNone/>
            </a:pPr>
            <a:r>
              <a:rPr lang="bn-BD" sz="5400" u="sng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এই পাঠ শেষে শিক্ষাথীরা-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বিপণনের </a:t>
            </a:r>
            <a:r>
              <a:rPr lang="en-US" sz="4800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সংজ্ঞা</a:t>
            </a: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বলতে </a:t>
            </a:r>
            <a:r>
              <a:rPr lang="bn-BD" sz="480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পারবে।</a:t>
            </a:r>
            <a:endParaRPr lang="bn-BD" sz="48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</a:t>
            </a:r>
            <a:r>
              <a:rPr lang="en-US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বিপণনের মৌলিক ধারণা ব্যাখ্যা করতে</a:t>
            </a:r>
            <a:r>
              <a:rPr lang="en-US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পারবে।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en-US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বিপণনের গুরুত্বসমুহ বলতে পারবে</a:t>
            </a:r>
            <a:r>
              <a:rPr lang="en-US" sz="48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AU" sz="24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9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89" y="1177875"/>
            <a:ext cx="5331656" cy="428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649" y="1112740"/>
            <a:ext cx="5683347" cy="423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059" y="140677"/>
            <a:ext cx="71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</a:rPr>
              <a:t>নিচের ছবিগুলো দেখঃ</a:t>
            </a:r>
            <a:endParaRPr lang="en-A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165" y="5627077"/>
            <a:ext cx="315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বিপণন</a:t>
            </a:r>
            <a:endParaRPr lang="en-AU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2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5719" y="2074460"/>
            <a:ext cx="1569493" cy="146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শিল্গ</a:t>
            </a:r>
          </a:p>
          <a:p>
            <a:pPr algn="ctr"/>
            <a:r>
              <a:rPr lang="bn-BD" dirty="0" smtClean="0"/>
              <a:t>[বিক্রেতার সমষ্টি]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6687404" y="2047164"/>
            <a:ext cx="1951629" cy="1610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বাজার</a:t>
            </a:r>
          </a:p>
          <a:p>
            <a:pPr algn="ctr"/>
            <a:r>
              <a:rPr lang="bn-BD" dirty="0" smtClean="0"/>
              <a:t>[ক্রেতার সমষ্টি]</a:t>
            </a:r>
            <a:endParaRPr lang="en-AU" dirty="0"/>
          </a:p>
        </p:txBody>
      </p:sp>
      <p:sp>
        <p:nvSpPr>
          <p:cNvPr id="12" name="Right Arrow 11"/>
          <p:cNvSpPr/>
          <p:nvPr/>
        </p:nvSpPr>
        <p:spPr>
          <a:xfrm>
            <a:off x="3029803" y="2320119"/>
            <a:ext cx="3452884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Left Arrow 13"/>
          <p:cNvSpPr/>
          <p:nvPr/>
        </p:nvSpPr>
        <p:spPr>
          <a:xfrm>
            <a:off x="3070746" y="3261815"/>
            <a:ext cx="3439236" cy="136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U-Turn Arrow 21"/>
          <p:cNvSpPr/>
          <p:nvPr/>
        </p:nvSpPr>
        <p:spPr>
          <a:xfrm>
            <a:off x="2033516" y="873457"/>
            <a:ext cx="5854890" cy="11054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236" y="436728"/>
            <a:ext cx="34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endParaRPr lang="en-AU" sz="2800" dirty="0"/>
          </a:p>
        </p:txBody>
      </p:sp>
      <p:sp>
        <p:nvSpPr>
          <p:cNvPr id="30" name="Round Single Corner Rectangle 29"/>
          <p:cNvSpPr/>
          <p:nvPr/>
        </p:nvSpPr>
        <p:spPr>
          <a:xfrm>
            <a:off x="3912079" y="4790364"/>
            <a:ext cx="1856096" cy="77792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তথ্য</a:t>
            </a:r>
            <a:endParaRPr lang="en-AU" dirty="0"/>
          </a:p>
        </p:txBody>
      </p:sp>
      <p:sp>
        <p:nvSpPr>
          <p:cNvPr id="31" name="Round Single Corner Rectangle 30"/>
          <p:cNvSpPr/>
          <p:nvPr/>
        </p:nvSpPr>
        <p:spPr>
          <a:xfrm>
            <a:off x="3575713" y="163773"/>
            <a:ext cx="2784143" cy="55955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যোগাযোগ</a:t>
            </a:r>
            <a:endParaRPr lang="en-AU" sz="3200" dirty="0"/>
          </a:p>
        </p:txBody>
      </p:sp>
      <p:sp>
        <p:nvSpPr>
          <p:cNvPr id="15" name="U-Turn Arrow 14"/>
          <p:cNvSpPr/>
          <p:nvPr/>
        </p:nvSpPr>
        <p:spPr>
          <a:xfrm rot="10800000">
            <a:off x="2033518" y="3753132"/>
            <a:ext cx="5759356" cy="889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5020" y="3603009"/>
            <a:ext cx="2031207" cy="645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অর্থ</a:t>
            </a:r>
            <a:endParaRPr lang="en-AU" sz="4400" dirty="0"/>
          </a:p>
        </p:txBody>
      </p:sp>
      <p:sp>
        <p:nvSpPr>
          <p:cNvPr id="6" name="Rectangle 5"/>
          <p:cNvSpPr/>
          <p:nvPr/>
        </p:nvSpPr>
        <p:spPr>
          <a:xfrm>
            <a:off x="3582013" y="1571381"/>
            <a:ext cx="2312350" cy="73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পণ্য/সেবাসমুহ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072781" y="5861713"/>
            <a:ext cx="6395970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Amar Bangla" pitchFamily="2" charset="0"/>
                <a:cs typeface="Amar Bangla" pitchFamily="2" charset="0"/>
              </a:rPr>
              <a:t>বিপণন ব্যবস্থা</a:t>
            </a:r>
            <a:endParaRPr lang="en-AU" sz="7200" dirty="0">
              <a:solidFill>
                <a:srgbClr val="FF0000"/>
              </a:solidFill>
              <a:latin typeface="Amar Bangla" pitchFamily="2" charset="0"/>
              <a:cs typeface="Am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1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554529599"/>
              </p:ext>
            </p:extLst>
          </p:nvPr>
        </p:nvGraphicFramePr>
        <p:xfrm>
          <a:off x="1153550" y="168812"/>
          <a:ext cx="10185009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247248" y="2729132"/>
            <a:ext cx="1603717" cy="1392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বিপণনের</a:t>
            </a:r>
            <a:endParaRPr lang="bn-BD" sz="2400" dirty="0">
              <a:solidFill>
                <a:srgbClr val="FF0000"/>
              </a:solidFill>
            </a:endParaRPr>
          </a:p>
          <a:p>
            <a:pPr algn="ctr"/>
            <a:r>
              <a:rPr lang="bn-BD" sz="2400" dirty="0">
                <a:solidFill>
                  <a:srgbClr val="FF0000"/>
                </a:solidFill>
              </a:rPr>
              <a:t>মৌলিক ধারনা </a:t>
            </a:r>
            <a:r>
              <a:rPr lang="bn-BD" sz="2400" dirty="0" smtClean="0">
                <a:solidFill>
                  <a:srgbClr val="FF0000"/>
                </a:solidFill>
              </a:rPr>
              <a:t>সমুহ</a:t>
            </a:r>
          </a:p>
          <a:p>
            <a:pPr algn="ctr"/>
            <a:r>
              <a:rPr lang="bn-BD" dirty="0" smtClean="0"/>
              <a:t>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9627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EC724-BAAE-41D6-99A7-4A3E039F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3FEC724-BAAE-41D6-99A7-4A3E039F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3FEC724-BAAE-41D6-99A7-4A3E039F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984FFB-340E-49A3-AED5-F7E61624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1984FFB-340E-49A3-AED5-F7E61624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1984FFB-340E-49A3-AED5-F7E61624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115C8-8B07-4457-9D96-6733253C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345115C8-8B07-4457-9D96-6733253C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45115C8-8B07-4457-9D96-6733253C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84CA8A-1F80-4391-B4C3-50E40917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184CA8A-1F80-4391-B4C3-50E40917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184CA8A-1F80-4391-B4C3-50E40917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2E486C-48B1-4C84-ABA0-5358795D7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2E486C-48B1-4C84-ABA0-5358795D7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2E486C-48B1-4C84-ABA0-5358795D7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D5E5A-C77A-48B3-A463-9ACB307AE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AFD5E5A-C77A-48B3-A463-9ACB307AE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AFD5E5A-C77A-48B3-A463-9ACB307AE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0C103-9ABB-44F1-A54B-07286703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020C103-9ABB-44F1-A54B-07286703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020C103-9ABB-44F1-A54B-07286703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08668B-BF1A-4D61-9C22-80B9931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B08668B-BF1A-4D61-9C22-80B9931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B08668B-BF1A-4D61-9C22-80B99313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E1D54-42D7-452F-8330-D42CB99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10E1D54-42D7-452F-8330-D42CB99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10E1D54-42D7-452F-8330-D42CB990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5C9B8C-7D54-4981-AE0D-2B2AA84FC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255C9B8C-7D54-4981-AE0D-2B2AA84FC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55C9B8C-7D54-4981-AE0D-2B2AA84FC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418FA8-7422-4E00-801C-366A408C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8418FA8-7422-4E00-801C-366A408C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68418FA8-7422-4E00-801C-366A408C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EE436-70B4-4DE8-8816-3E4005EAF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A2EE436-70B4-4DE8-8816-3E4005EAF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A2EE436-70B4-4DE8-8816-3E4005EAF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3A983-720F-487F-94D3-AEE461CE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8C3A983-720F-487F-94D3-AEE461CE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8C3A983-720F-487F-94D3-AEE461CE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CFF0C-27E7-4312-9494-CE697C91F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3C9CFF0C-27E7-4312-9494-CE697C91F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C9CFF0C-27E7-4312-9494-CE697C91F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66406-4B69-464F-BB35-B0423E02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5C66406-4B69-464F-BB35-B0423E02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5C66406-4B69-464F-BB35-B0423E02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57312-8BC6-4909-B2F9-3460681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B157312-8BC6-4909-B2F9-3460681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B157312-8BC6-4909-B2F9-34606810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85" y="1336430"/>
            <a:ext cx="5261318" cy="4065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5880"/>
            <a:ext cx="532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১।  বৃহদায়তন উৎপাদনে সহায়তা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41342" y="253218"/>
            <a:ext cx="1018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solidFill>
                  <a:srgbClr val="92D050"/>
                </a:solidFill>
              </a:rPr>
              <a:t>বিপণনের </a:t>
            </a:r>
            <a:r>
              <a:rPr lang="bn-BD" sz="3600" dirty="0">
                <a:solidFill>
                  <a:srgbClr val="92D050"/>
                </a:solidFill>
              </a:rPr>
              <a:t>গুরুত্ব আলোচনা </a:t>
            </a:r>
            <a:r>
              <a:rPr lang="bn-BD" sz="3600" dirty="0" smtClean="0">
                <a:solidFill>
                  <a:srgbClr val="92D050"/>
                </a:solidFill>
              </a:rPr>
              <a:t>করা হলোঃ      </a:t>
            </a:r>
            <a:endParaRPr lang="en-AU" sz="3600" dirty="0">
              <a:solidFill>
                <a:srgbClr val="92D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4" y="1336431"/>
            <a:ext cx="6260123" cy="4079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2800" y="5667048"/>
            <a:ext cx="533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২।কৃষি ও শিল্পের সুষম উন্নয়ন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201</Words>
  <Application>Microsoft Office PowerPoint</Application>
  <PresentationFormat>Custom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                 স্বাগতম</vt:lpstr>
      <vt:lpstr> শিক্ষক পরিচিতি</vt:lpstr>
      <vt:lpstr>Slide 3</vt:lpstr>
      <vt:lpstr>Slide 4</vt:lpstr>
      <vt:lpstr>                              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               মূল্যায়ন</vt:lpstr>
      <vt:lpstr>  বাড়ীর কাজ</vt:lpstr>
      <vt:lpstr>ধন্যবাদ       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স্বাগতম</dc:title>
  <dc:creator>user</dc:creator>
  <cp:lastModifiedBy>dipu</cp:lastModifiedBy>
  <cp:revision>106</cp:revision>
  <dcterms:created xsi:type="dcterms:W3CDTF">2015-09-02T04:29:13Z</dcterms:created>
  <dcterms:modified xsi:type="dcterms:W3CDTF">2020-05-30T12:36:09Z</dcterms:modified>
</cp:coreProperties>
</file>