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71" r:id="rId4"/>
    <p:sldId id="262" r:id="rId5"/>
    <p:sldId id="263" r:id="rId6"/>
    <p:sldId id="270" r:id="rId7"/>
    <p:sldId id="272" r:id="rId8"/>
    <p:sldId id="264" r:id="rId9"/>
    <p:sldId id="273" r:id="rId10"/>
    <p:sldId id="274" r:id="rId11"/>
    <p:sldId id="275" r:id="rId12"/>
    <p:sldId id="276" r:id="rId13"/>
    <p:sldId id="265" r:id="rId14"/>
    <p:sldId id="277" r:id="rId15"/>
    <p:sldId id="278" r:id="rId16"/>
    <p:sldId id="279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5D00-7D62-4F7C-BD56-912CC1FBC1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DC71-B3DD-4C01-B88B-330469D8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5638800" cy="594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0"/>
            <a:ext cx="4578923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50">
        <p:split orient="vert"/>
      </p:transition>
    </mc:Choice>
    <mc:Fallback xmlns="">
      <p:transition spd="slow" advTm="81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6248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928254"/>
            <a:ext cx="5105400" cy="54725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7800" y="914399"/>
            <a:ext cx="3671455" cy="5486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aseline="-250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aseline="-25000" dirty="0" err="1">
                <a:latin typeface="NikoshBAN" pitchFamily="2" charset="0"/>
                <a:cs typeface="NikoshBAN" pitchFamily="2" charset="0"/>
              </a:rPr>
              <a:t>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Y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886200"/>
            <a:ext cx="304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04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5791200"/>
            <a:ext cx="304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76600" y="5715000"/>
            <a:ext cx="304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14600" y="5791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2705100" y="3664526"/>
            <a:ext cx="266700" cy="45027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65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2971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7630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হ্রাস-বৃদ্ধির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হ্রাস-বৃদ্ধির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3810000"/>
            <a:ext cx="3276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6400800" y="3962400"/>
            <a:ext cx="2286000" cy="1752600"/>
          </a:xfrm>
          <a:prstGeom prst="wedgeRectCallout">
            <a:avLst>
              <a:gd name="adj1" fmla="val -163257"/>
              <a:gd name="adj2" fmla="val -318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মূনাফা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উঠাবো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0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2971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5334000" cy="5410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86400" y="1790700"/>
            <a:ext cx="34290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(o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5334000"/>
            <a:ext cx="381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5334000"/>
            <a:ext cx="381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5486400"/>
            <a:ext cx="381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2133600"/>
            <a:ext cx="381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58691" y="3695700"/>
            <a:ext cx="3429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উর্ধ্বমূখী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27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2362200" y="1447801"/>
            <a:ext cx="4038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০5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5105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534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কীনস্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09800"/>
            <a:ext cx="85344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(1)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Marginal efficiency of capital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495800"/>
            <a:ext cx="85344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(2)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Prevalent rate of interest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96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5105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42455" y="4928754"/>
            <a:ext cx="8763000" cy="15482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শান্তিপূর্ণ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36" y="838200"/>
            <a:ext cx="8763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19200" y="2133600"/>
            <a:ext cx="2590800" cy="2362200"/>
            <a:chOff x="1219200" y="2133600"/>
            <a:chExt cx="2590800" cy="2362200"/>
          </a:xfrm>
        </p:grpSpPr>
        <p:sp>
          <p:nvSpPr>
            <p:cNvPr id="8" name="Rectangle 7"/>
            <p:cNvSpPr/>
            <p:nvPr/>
          </p:nvSpPr>
          <p:spPr>
            <a:xfrm>
              <a:off x="1295400" y="2590800"/>
              <a:ext cx="2438400" cy="1905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9200" y="2133600"/>
              <a:ext cx="25908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ব্যাটারি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চালিত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অটো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19600" y="2133600"/>
            <a:ext cx="2895600" cy="2362200"/>
            <a:chOff x="4419600" y="2133600"/>
            <a:chExt cx="2895600" cy="2362200"/>
          </a:xfrm>
        </p:grpSpPr>
        <p:sp>
          <p:nvSpPr>
            <p:cNvPr id="14" name="Rectangle 13"/>
            <p:cNvSpPr/>
            <p:nvPr/>
          </p:nvSpPr>
          <p:spPr>
            <a:xfrm>
              <a:off x="4419600" y="2514600"/>
              <a:ext cx="2895600" cy="19812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19600" y="2133600"/>
              <a:ext cx="2895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এলপি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চালিত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থ্রিহুইলার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06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486400"/>
            <a:ext cx="8763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অবকাঠামোঃ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52400"/>
            <a:ext cx="5105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8763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প্রণোদনাঃ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ভর্তূকি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প্রণোদনা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838200"/>
            <a:ext cx="87630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উদ্যোক্তাঃ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উদ্যোক্তাগোষ্ঠি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3255819"/>
            <a:ext cx="2743200" cy="2362200"/>
            <a:chOff x="152400" y="4343400"/>
            <a:chExt cx="2743200" cy="2362200"/>
          </a:xfrm>
        </p:grpSpPr>
        <p:sp>
          <p:nvSpPr>
            <p:cNvPr id="6" name="Rectangle 5"/>
            <p:cNvSpPr/>
            <p:nvPr/>
          </p:nvSpPr>
          <p:spPr>
            <a:xfrm>
              <a:off x="152400" y="4724400"/>
              <a:ext cx="2743200" cy="19812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4343400"/>
              <a:ext cx="27432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রাস্তা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62300" y="3221183"/>
            <a:ext cx="2743200" cy="2348345"/>
            <a:chOff x="3148445" y="4357255"/>
            <a:chExt cx="2743200" cy="2348345"/>
          </a:xfrm>
        </p:grpSpPr>
        <p:sp>
          <p:nvSpPr>
            <p:cNvPr id="7" name="Rectangle 6"/>
            <p:cNvSpPr/>
            <p:nvPr/>
          </p:nvSpPr>
          <p:spPr>
            <a:xfrm>
              <a:off x="3148445" y="4724400"/>
              <a:ext cx="2743200" cy="1981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8445" y="4357255"/>
              <a:ext cx="27432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পরিবহণ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92981" y="3255819"/>
            <a:ext cx="2757055" cy="2313709"/>
            <a:chOff x="6158345" y="4343400"/>
            <a:chExt cx="2757055" cy="2313709"/>
          </a:xfrm>
        </p:grpSpPr>
        <p:sp>
          <p:nvSpPr>
            <p:cNvPr id="8" name="Rectangle 7"/>
            <p:cNvSpPr/>
            <p:nvPr/>
          </p:nvSpPr>
          <p:spPr>
            <a:xfrm>
              <a:off x="6158345" y="4675909"/>
              <a:ext cx="2743200" cy="19812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0" y="4343400"/>
              <a:ext cx="27432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ব্যবস্থা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70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343400"/>
            <a:ext cx="8534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কীনস্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স্বযম্ভূত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	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 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83424" y="1240896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8229600" cy="342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 </a:t>
            </a:r>
          </a:p>
          <a:p>
            <a:pPr marL="571500" indent="-571500">
              <a:buFontTx/>
              <a:buAutoNum type="romanL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pPr marL="571500" indent="-571500">
              <a:buFontTx/>
              <a:buAutoNum type="romanL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অবকাঠামো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Tx/>
              <a:buAutoNum type="romanLcParenBoth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প্রণোদনা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ii ও iii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i, 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67400" y="5390332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371600"/>
            <a:ext cx="4114800" cy="2209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56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2৫/04/2020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057400"/>
            <a:ext cx="68580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533400"/>
            <a:ext cx="579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856509"/>
            <a:ext cx="3276600" cy="213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022273" y="1752600"/>
            <a:ext cx="3276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5105400" y="609600"/>
            <a:ext cx="3200400" cy="990600"/>
          </a:xfrm>
          <a:prstGeom prst="wedgeRectCallout">
            <a:avLst>
              <a:gd name="adj1" fmla="val -23431"/>
              <a:gd name="adj2" fmla="val 795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38200" y="609600"/>
            <a:ext cx="3200400" cy="990600"/>
          </a:xfrm>
          <a:prstGeom prst="wedgeRectCallout">
            <a:avLst>
              <a:gd name="adj1" fmla="val -20400"/>
              <a:gd name="adj2" fmla="val 806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1436" y="4170218"/>
            <a:ext cx="3276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3109" y="4170218"/>
            <a:ext cx="3276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953000"/>
            <a:ext cx="44196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749637"/>
            <a:ext cx="8305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2987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14500" y="2895600"/>
            <a:ext cx="57150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0746" y="2967335"/>
            <a:ext cx="33025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Investmemt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09800"/>
            <a:ext cx="8077200" cy="281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২)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নির্ধারণকারী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382" y="762000"/>
            <a:ext cx="7924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182" y="4648200"/>
            <a:ext cx="8839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72200" y="2171700"/>
            <a:ext cx="2667000" cy="2247900"/>
            <a:chOff x="6172200" y="571500"/>
            <a:chExt cx="2667000" cy="2247900"/>
          </a:xfrm>
        </p:grpSpPr>
        <p:sp>
          <p:nvSpPr>
            <p:cNvPr id="7" name="Rounded Rectangle 6"/>
            <p:cNvSpPr/>
            <p:nvPr/>
          </p:nvSpPr>
          <p:spPr>
            <a:xfrm>
              <a:off x="6172200" y="838200"/>
              <a:ext cx="2667000" cy="19812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77000" y="571500"/>
              <a:ext cx="2057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চাষের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যন্ত্র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52800" y="2247900"/>
            <a:ext cx="2667000" cy="2286000"/>
            <a:chOff x="3124200" y="685800"/>
            <a:chExt cx="2667000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3124200" y="990600"/>
              <a:ext cx="2667000" cy="19812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685800"/>
              <a:ext cx="2057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কল-কারখানা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5582" y="2171700"/>
            <a:ext cx="2667000" cy="2362200"/>
            <a:chOff x="304800" y="609600"/>
            <a:chExt cx="2667000" cy="2362200"/>
          </a:xfrm>
        </p:grpSpPr>
        <p:sp>
          <p:nvSpPr>
            <p:cNvPr id="5" name="Rounded Rectangle 4"/>
            <p:cNvSpPr/>
            <p:nvPr/>
          </p:nvSpPr>
          <p:spPr>
            <a:xfrm>
              <a:off x="304800" y="990600"/>
              <a:ext cx="2667000" cy="19812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382" y="609600"/>
              <a:ext cx="2057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ঘরবাড়ি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6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3276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809" y="1066800"/>
            <a:ext cx="8478982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3664" y="5791200"/>
            <a:ext cx="556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3581400"/>
            <a:ext cx="7086600" cy="1905000"/>
            <a:chOff x="914400" y="3581400"/>
            <a:chExt cx="7086600" cy="1905000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3581400"/>
              <a:ext cx="2971800" cy="1905000"/>
              <a:chOff x="914400" y="3581400"/>
              <a:chExt cx="2971800" cy="1905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914400" y="3581400"/>
                <a:ext cx="2971800" cy="1905000"/>
              </a:xfrm>
              <a:prstGeom prst="round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66800" y="3581400"/>
                <a:ext cx="25908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কোটি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টাকার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মূলধন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সামগ্রী</a:t>
                </a:r>
                <a:endParaRPr lang="en-US" sz="20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29200" y="3581400"/>
              <a:ext cx="2971800" cy="1905000"/>
              <a:chOff x="5029200" y="3581400"/>
              <a:chExt cx="2971800" cy="1905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029200" y="3581400"/>
                <a:ext cx="2971800" cy="1905000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257800" y="3581400"/>
                <a:ext cx="25146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২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লক্ষ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টাকার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মূলধন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দ্রব্য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dirty="0"/>
              </a:p>
            </p:txBody>
          </p:sp>
        </p:grpSp>
        <p:sp>
          <p:nvSpPr>
            <p:cNvPr id="5" name="Plus 4"/>
            <p:cNvSpPr/>
            <p:nvPr/>
          </p:nvSpPr>
          <p:spPr>
            <a:xfrm>
              <a:off x="4191000" y="4114800"/>
              <a:ext cx="495300" cy="6096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997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62800" y="304800"/>
            <a:ext cx="1600200" cy="4572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5" y="3505200"/>
            <a:ext cx="762000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631" y="4419600"/>
            <a:ext cx="7620001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5" y="193964"/>
            <a:ext cx="6248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8546" y="762000"/>
            <a:ext cx="8763000" cy="2819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অবকাঠামো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প্রণোদনা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বান্ধব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010" y="3657600"/>
            <a:ext cx="2154382" cy="2819400"/>
            <a:chOff x="142010" y="3657600"/>
            <a:chExt cx="2154382" cy="2819400"/>
          </a:xfrm>
        </p:grpSpPr>
        <p:sp>
          <p:nvSpPr>
            <p:cNvPr id="5" name="Rounded Rectangle 4"/>
            <p:cNvSpPr/>
            <p:nvPr/>
          </p:nvSpPr>
          <p:spPr>
            <a:xfrm>
              <a:off x="142010" y="4343400"/>
              <a:ext cx="2154382" cy="2133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2010" y="3657600"/>
              <a:ext cx="183919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আগের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টাইপ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রাইটার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মেশিন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0" y="3733800"/>
            <a:ext cx="2133600" cy="2743200"/>
            <a:chOff x="2286000" y="3733800"/>
            <a:chExt cx="2133600" cy="2743200"/>
          </a:xfrm>
        </p:grpSpPr>
        <p:sp>
          <p:nvSpPr>
            <p:cNvPr id="6" name="Rounded Rectangle 5"/>
            <p:cNvSpPr/>
            <p:nvPr/>
          </p:nvSpPr>
          <p:spPr>
            <a:xfrm>
              <a:off x="2362200" y="4343400"/>
              <a:ext cx="2057400" cy="2133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0" y="3733800"/>
              <a:ext cx="1905000" cy="609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প্রিন্টার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75018" y="3733800"/>
            <a:ext cx="2154382" cy="2743200"/>
            <a:chOff x="4475018" y="3733800"/>
            <a:chExt cx="2154382" cy="2743200"/>
          </a:xfrm>
        </p:grpSpPr>
        <p:sp>
          <p:nvSpPr>
            <p:cNvPr id="7" name="Rounded Rectangle 6"/>
            <p:cNvSpPr/>
            <p:nvPr/>
          </p:nvSpPr>
          <p:spPr>
            <a:xfrm>
              <a:off x="4520046" y="4343400"/>
              <a:ext cx="2033154" cy="21336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5018" y="3733800"/>
              <a:ext cx="2154382" cy="609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ফিল্ম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কামেরা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84819" y="3733800"/>
            <a:ext cx="2175163" cy="2743200"/>
            <a:chOff x="6684819" y="3733800"/>
            <a:chExt cx="2175163" cy="2743200"/>
          </a:xfrm>
        </p:grpSpPr>
        <p:sp>
          <p:nvSpPr>
            <p:cNvPr id="8" name="Rounded Rectangle 7"/>
            <p:cNvSpPr/>
            <p:nvPr/>
          </p:nvSpPr>
          <p:spPr>
            <a:xfrm>
              <a:off x="6684819" y="4343400"/>
              <a:ext cx="2078181" cy="21336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5600" y="3733800"/>
              <a:ext cx="2154382" cy="609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ক্যামেরা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Multiply 12"/>
          <p:cNvSpPr/>
          <p:nvPr/>
        </p:nvSpPr>
        <p:spPr>
          <a:xfrm>
            <a:off x="304800" y="4876800"/>
            <a:ext cx="1676400" cy="1371600"/>
          </a:xfrm>
          <a:prstGeom prst="mathMultiply">
            <a:avLst>
              <a:gd name="adj1" fmla="val 53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648200" y="5029200"/>
            <a:ext cx="1676400" cy="1371600"/>
          </a:xfrm>
          <a:prstGeom prst="mathMultiply">
            <a:avLst>
              <a:gd name="adj1" fmla="val 53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76945" y="4793673"/>
            <a:ext cx="817419" cy="595745"/>
          </a:xfrm>
          <a:custGeom>
            <a:avLst/>
            <a:gdLst>
              <a:gd name="connsiteX0" fmla="*/ 0 w 817419"/>
              <a:gd name="connsiteY0" fmla="*/ 249382 h 595745"/>
              <a:gd name="connsiteX1" fmla="*/ 235528 w 817419"/>
              <a:gd name="connsiteY1" fmla="*/ 595745 h 595745"/>
              <a:gd name="connsiteX2" fmla="*/ 235528 w 817419"/>
              <a:gd name="connsiteY2" fmla="*/ 595745 h 595745"/>
              <a:gd name="connsiteX3" fmla="*/ 817419 w 817419"/>
              <a:gd name="connsiteY3" fmla="*/ 0 h 595745"/>
              <a:gd name="connsiteX4" fmla="*/ 817419 w 817419"/>
              <a:gd name="connsiteY4" fmla="*/ 0 h 595745"/>
              <a:gd name="connsiteX5" fmla="*/ 817419 w 817419"/>
              <a:gd name="connsiteY5" fmla="*/ 0 h 59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419" h="595745">
                <a:moveTo>
                  <a:pt x="0" y="249382"/>
                </a:moveTo>
                <a:lnTo>
                  <a:pt x="235528" y="595745"/>
                </a:lnTo>
                <a:lnTo>
                  <a:pt x="235528" y="595745"/>
                </a:lnTo>
                <a:lnTo>
                  <a:pt x="817419" y="0"/>
                </a:lnTo>
                <a:lnTo>
                  <a:pt x="817419" y="0"/>
                </a:lnTo>
                <a:lnTo>
                  <a:pt x="817419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716981" y="4946073"/>
            <a:ext cx="817419" cy="595745"/>
          </a:xfrm>
          <a:custGeom>
            <a:avLst/>
            <a:gdLst>
              <a:gd name="connsiteX0" fmla="*/ 0 w 817419"/>
              <a:gd name="connsiteY0" fmla="*/ 249382 h 595745"/>
              <a:gd name="connsiteX1" fmla="*/ 235528 w 817419"/>
              <a:gd name="connsiteY1" fmla="*/ 595745 h 595745"/>
              <a:gd name="connsiteX2" fmla="*/ 235528 w 817419"/>
              <a:gd name="connsiteY2" fmla="*/ 595745 h 595745"/>
              <a:gd name="connsiteX3" fmla="*/ 817419 w 817419"/>
              <a:gd name="connsiteY3" fmla="*/ 0 h 595745"/>
              <a:gd name="connsiteX4" fmla="*/ 817419 w 817419"/>
              <a:gd name="connsiteY4" fmla="*/ 0 h 595745"/>
              <a:gd name="connsiteX5" fmla="*/ 817419 w 817419"/>
              <a:gd name="connsiteY5" fmla="*/ 0 h 59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419" h="595745">
                <a:moveTo>
                  <a:pt x="0" y="249382"/>
                </a:moveTo>
                <a:lnTo>
                  <a:pt x="235528" y="595745"/>
                </a:lnTo>
                <a:lnTo>
                  <a:pt x="235528" y="595745"/>
                </a:lnTo>
                <a:lnTo>
                  <a:pt x="817419" y="0"/>
                </a:lnTo>
                <a:lnTo>
                  <a:pt x="817419" y="0"/>
                </a:lnTo>
                <a:lnTo>
                  <a:pt x="817419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6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735</Words>
  <Application>Microsoft Office PowerPoint</Application>
  <PresentationFormat>On-screen Show (4:3)</PresentationFormat>
  <Paragraphs>102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49</cp:revision>
  <dcterms:created xsi:type="dcterms:W3CDTF">2006-08-16T00:00:00Z</dcterms:created>
  <dcterms:modified xsi:type="dcterms:W3CDTF">2020-05-31T16:15:29Z</dcterms:modified>
</cp:coreProperties>
</file>