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82" r:id="rId12"/>
    <p:sldId id="281" r:id="rId13"/>
    <p:sldId id="276" r:id="rId14"/>
    <p:sldId id="279" r:id="rId15"/>
    <p:sldId id="278" r:id="rId16"/>
    <p:sldId id="277" r:id="rId17"/>
    <p:sldId id="272" r:id="rId18"/>
    <p:sldId id="275" r:id="rId19"/>
    <p:sldId id="274" r:id="rId20"/>
    <p:sldId id="273" r:id="rId21"/>
    <p:sldId id="265" r:id="rId22"/>
    <p:sldId id="271" r:id="rId23"/>
    <p:sldId id="270" r:id="rId24"/>
    <p:sldId id="269" r:id="rId25"/>
    <p:sldId id="266" r:id="rId26"/>
    <p:sldId id="268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29299-8A62-45C2-B678-D723A525DAE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2A5022-46D2-452E-A21B-E2B2116AD2B3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পণ্যের</a:t>
          </a:r>
          <a:r>
            <a:rPr lang="bn-BD" sz="6000" b="1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চাহিদা নির্ধারণ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BEC811-A41B-4C24-999C-6E4DA4FDDA09}" type="parTrans" cxnId="{306BC3DF-308F-412E-B629-A7E313BF2CDA}">
      <dgm:prSet/>
      <dgm:spPr/>
      <dgm:t>
        <a:bodyPr/>
        <a:lstStyle/>
        <a:p>
          <a:endParaRPr lang="en-US"/>
        </a:p>
      </dgm:t>
    </dgm:pt>
    <dgm:pt modelId="{2CADDE5E-CF46-4146-9C25-5DBE6AAD0E5E}" type="sibTrans" cxnId="{306BC3DF-308F-412E-B629-A7E313BF2CDA}">
      <dgm:prSet/>
      <dgm:spPr/>
      <dgm:t>
        <a:bodyPr/>
        <a:lstStyle/>
        <a:p>
          <a:endParaRPr lang="en-US"/>
        </a:p>
      </dgm:t>
    </dgm:pt>
    <dgm:pt modelId="{B5473A30-1429-46C5-A498-713C813F772D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অভিজ্ঞতা ও শিক্ষা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BB6BBA-EEBA-45F7-86BB-86941BD9622C}" type="parTrans" cxnId="{710FFB78-90E8-4BCA-87A7-350C17315A59}">
      <dgm:prSet/>
      <dgm:spPr/>
      <dgm:t>
        <a:bodyPr/>
        <a:lstStyle/>
        <a:p>
          <a:endParaRPr lang="en-US"/>
        </a:p>
      </dgm:t>
    </dgm:pt>
    <dgm:pt modelId="{EC05465D-6B99-45FF-A025-B62ED727B711}" type="sibTrans" cxnId="{710FFB78-90E8-4BCA-87A7-350C17315A59}">
      <dgm:prSet/>
      <dgm:spPr/>
      <dgm:t>
        <a:bodyPr/>
        <a:lstStyle/>
        <a:p>
          <a:endParaRPr lang="en-US"/>
        </a:p>
      </dgm:t>
    </dgm:pt>
    <dgm:pt modelId="{B56267F2-4DB8-423B-9154-15DE00B0CA1A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সঠিক পণ্য নির্বাচন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77ABE1-331D-4CAC-9CDC-932F336B1336}" type="parTrans" cxnId="{163DB465-C9FF-4178-8F5A-695AB5504BC9}">
      <dgm:prSet/>
      <dgm:spPr/>
      <dgm:t>
        <a:bodyPr/>
        <a:lstStyle/>
        <a:p>
          <a:endParaRPr lang="en-US"/>
        </a:p>
      </dgm:t>
    </dgm:pt>
    <dgm:pt modelId="{C3C01016-8556-442E-9656-3E0D05314CF4}" type="sibTrans" cxnId="{163DB465-C9FF-4178-8F5A-695AB5504BC9}">
      <dgm:prSet/>
      <dgm:spPr/>
      <dgm:t>
        <a:bodyPr/>
        <a:lstStyle/>
        <a:p>
          <a:endParaRPr lang="en-US"/>
        </a:p>
      </dgm:t>
    </dgm:pt>
    <dgm:pt modelId="{E908AD53-C0E6-4103-93F3-FD9924A70C59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প্রাথমিক মূলধন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C23760-B27E-4C98-96BA-7775EEA7DC55}" type="parTrans" cxnId="{C1515377-D68E-4493-9D7C-59B091E8D999}">
      <dgm:prSet/>
      <dgm:spPr/>
      <dgm:t>
        <a:bodyPr/>
        <a:lstStyle/>
        <a:p>
          <a:endParaRPr lang="en-US"/>
        </a:p>
      </dgm:t>
    </dgm:pt>
    <dgm:pt modelId="{E303A043-5421-4FBB-B7E9-5F0E5C382C8E}" type="sibTrans" cxnId="{C1515377-D68E-4493-9D7C-59B091E8D999}">
      <dgm:prSet/>
      <dgm:spPr/>
      <dgm:t>
        <a:bodyPr/>
        <a:lstStyle/>
        <a:p>
          <a:endParaRPr lang="en-US"/>
        </a:p>
      </dgm:t>
    </dgm:pt>
    <dgm:pt modelId="{C359CDD9-333A-4073-8B63-4DBD426D5BA9}" type="pres">
      <dgm:prSet presAssocID="{82E29299-8A62-45C2-B678-D723A525DAE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CD0A18-DF2C-4F04-88E7-985755481BA4}" type="pres">
      <dgm:prSet presAssocID="{82E29299-8A62-45C2-B678-D723A525DAE1}" presName="dummyMaxCanvas" presStyleCnt="0">
        <dgm:presLayoutVars/>
      </dgm:prSet>
      <dgm:spPr/>
    </dgm:pt>
    <dgm:pt modelId="{E9327FD0-C040-4D08-BEBC-AAB9629FD1BB}" type="pres">
      <dgm:prSet presAssocID="{82E29299-8A62-45C2-B678-D723A525DAE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54EAD-7F8B-46C5-8FD9-007196C487E9}" type="pres">
      <dgm:prSet presAssocID="{82E29299-8A62-45C2-B678-D723A525DAE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A50C2-7168-47F8-B27F-0875E9FDDFEC}" type="pres">
      <dgm:prSet presAssocID="{82E29299-8A62-45C2-B678-D723A525DAE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7DD57-7328-4A88-86DC-4686CFF44A57}" type="pres">
      <dgm:prSet presAssocID="{82E29299-8A62-45C2-B678-D723A525DAE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27DA3-D9F6-4892-A5CB-8731C8B931A0}" type="pres">
      <dgm:prSet presAssocID="{82E29299-8A62-45C2-B678-D723A525DAE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981C6-DAAF-4357-994F-AC3DAC93DD46}" type="pres">
      <dgm:prSet presAssocID="{82E29299-8A62-45C2-B678-D723A525DAE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66488-1015-4AF9-A45A-E044A3B6DF14}" type="pres">
      <dgm:prSet presAssocID="{82E29299-8A62-45C2-B678-D723A525DAE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6988D-2F81-4443-AFEC-220D583B8A73}" type="pres">
      <dgm:prSet presAssocID="{82E29299-8A62-45C2-B678-D723A525DAE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87444-6B51-42B5-9F6C-F9664D290EE2}" type="pres">
      <dgm:prSet presAssocID="{82E29299-8A62-45C2-B678-D723A525DAE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3D500-FA18-480D-A6D8-64ACFA68290A}" type="pres">
      <dgm:prSet presAssocID="{82E29299-8A62-45C2-B678-D723A525DAE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B4F3B-6BF8-438D-A1A3-B50825AAC275}" type="pres">
      <dgm:prSet presAssocID="{82E29299-8A62-45C2-B678-D723A525DAE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7E0171-08E5-432A-BE71-D27E719ECCF1}" type="presOf" srcId="{E908AD53-C0E6-4103-93F3-FD9924A70C59}" destId="{D6687444-6B51-42B5-9F6C-F9664D290EE2}" srcOrd="1" destOrd="0" presId="urn:microsoft.com/office/officeart/2005/8/layout/vProcess5"/>
    <dgm:cxn modelId="{AC65556C-5A84-4ADD-A0B8-921AEBF12220}" type="presOf" srcId="{B56267F2-4DB8-423B-9154-15DE00B0CA1A}" destId="{F356988D-2F81-4443-AFEC-220D583B8A73}" srcOrd="1" destOrd="0" presId="urn:microsoft.com/office/officeart/2005/8/layout/vProcess5"/>
    <dgm:cxn modelId="{FA86989E-DFB6-4C30-AA9C-DDAE34DEC528}" type="presOf" srcId="{C3C01016-8556-442E-9656-3E0D05314CF4}" destId="{03227DA3-D9F6-4892-A5CB-8731C8B931A0}" srcOrd="0" destOrd="0" presId="urn:microsoft.com/office/officeart/2005/8/layout/vProcess5"/>
    <dgm:cxn modelId="{C1515377-D68E-4493-9D7C-59B091E8D999}" srcId="{82E29299-8A62-45C2-B678-D723A525DAE1}" destId="{E908AD53-C0E6-4103-93F3-FD9924A70C59}" srcOrd="1" destOrd="0" parTransId="{F7C23760-B27E-4C98-96BA-7775EEA7DC55}" sibTransId="{E303A043-5421-4FBB-B7E9-5F0E5C382C8E}"/>
    <dgm:cxn modelId="{710FFB78-90E8-4BCA-87A7-350C17315A59}" srcId="{82E29299-8A62-45C2-B678-D723A525DAE1}" destId="{B5473A30-1429-46C5-A498-713C813F772D}" srcOrd="3" destOrd="0" parTransId="{AFBB6BBA-EEBA-45F7-86BB-86941BD9622C}" sibTransId="{EC05465D-6B99-45FF-A025-B62ED727B711}"/>
    <dgm:cxn modelId="{BAC819E4-7E73-42BF-9C34-FF4B744B18F3}" type="presOf" srcId="{E303A043-5421-4FBB-B7E9-5F0E5C382C8E}" destId="{44D981C6-DAAF-4357-994F-AC3DAC93DD46}" srcOrd="0" destOrd="0" presId="urn:microsoft.com/office/officeart/2005/8/layout/vProcess5"/>
    <dgm:cxn modelId="{306BC3DF-308F-412E-B629-A7E313BF2CDA}" srcId="{82E29299-8A62-45C2-B678-D723A525DAE1}" destId="{3A2A5022-46D2-452E-A21B-E2B2116AD2B3}" srcOrd="2" destOrd="0" parTransId="{E3BEC811-A41B-4C24-999C-6E4DA4FDDA09}" sibTransId="{2CADDE5E-CF46-4146-9C25-5DBE6AAD0E5E}"/>
    <dgm:cxn modelId="{AEB0F549-12BB-452F-BB55-171A441EB84E}" type="presOf" srcId="{3A2A5022-46D2-452E-A21B-E2B2116AD2B3}" destId="{6D43D500-FA18-480D-A6D8-64ACFA68290A}" srcOrd="1" destOrd="0" presId="urn:microsoft.com/office/officeart/2005/8/layout/vProcess5"/>
    <dgm:cxn modelId="{DF3F2528-61C5-42FC-9246-D75AD393FABA}" type="presOf" srcId="{82E29299-8A62-45C2-B678-D723A525DAE1}" destId="{C359CDD9-333A-4073-8B63-4DBD426D5BA9}" srcOrd="0" destOrd="0" presId="urn:microsoft.com/office/officeart/2005/8/layout/vProcess5"/>
    <dgm:cxn modelId="{A43B4845-98F4-4A69-834D-DA3520099825}" type="presOf" srcId="{B5473A30-1429-46C5-A498-713C813F772D}" destId="{A97B4F3B-6BF8-438D-A1A3-B50825AAC275}" srcOrd="1" destOrd="0" presId="urn:microsoft.com/office/officeart/2005/8/layout/vProcess5"/>
    <dgm:cxn modelId="{D73DFA03-1ED2-4C8C-896B-67397F47F34C}" type="presOf" srcId="{2CADDE5E-CF46-4146-9C25-5DBE6AAD0E5E}" destId="{59966488-1015-4AF9-A45A-E044A3B6DF14}" srcOrd="0" destOrd="0" presId="urn:microsoft.com/office/officeart/2005/8/layout/vProcess5"/>
    <dgm:cxn modelId="{E3CC2D5D-FE1A-49A9-B918-EC9F13991EBB}" type="presOf" srcId="{3A2A5022-46D2-452E-A21B-E2B2116AD2B3}" destId="{677A50C2-7168-47F8-B27F-0875E9FDDFEC}" srcOrd="0" destOrd="0" presId="urn:microsoft.com/office/officeart/2005/8/layout/vProcess5"/>
    <dgm:cxn modelId="{43DC6156-8CD3-4FBE-92ED-F0A14915CF30}" type="presOf" srcId="{B5473A30-1429-46C5-A498-713C813F772D}" destId="{6ED7DD57-7328-4A88-86DC-4686CFF44A57}" srcOrd="0" destOrd="0" presId="urn:microsoft.com/office/officeart/2005/8/layout/vProcess5"/>
    <dgm:cxn modelId="{FABAF813-C073-4F38-81F4-2051EF4C59E0}" type="presOf" srcId="{E908AD53-C0E6-4103-93F3-FD9924A70C59}" destId="{42A54EAD-7F8B-46C5-8FD9-007196C487E9}" srcOrd="0" destOrd="0" presId="urn:microsoft.com/office/officeart/2005/8/layout/vProcess5"/>
    <dgm:cxn modelId="{1661BFC2-E765-4813-87F4-F33E6B46D421}" type="presOf" srcId="{B56267F2-4DB8-423B-9154-15DE00B0CA1A}" destId="{E9327FD0-C040-4D08-BEBC-AAB9629FD1BB}" srcOrd="0" destOrd="0" presId="urn:microsoft.com/office/officeart/2005/8/layout/vProcess5"/>
    <dgm:cxn modelId="{163DB465-C9FF-4178-8F5A-695AB5504BC9}" srcId="{82E29299-8A62-45C2-B678-D723A525DAE1}" destId="{B56267F2-4DB8-423B-9154-15DE00B0CA1A}" srcOrd="0" destOrd="0" parTransId="{9C77ABE1-331D-4CAC-9CDC-932F336B1336}" sibTransId="{C3C01016-8556-442E-9656-3E0D05314CF4}"/>
    <dgm:cxn modelId="{3C73B549-F6FB-4CF3-86F4-966A68C0E25D}" type="presParOf" srcId="{C359CDD9-333A-4073-8B63-4DBD426D5BA9}" destId="{56CD0A18-DF2C-4F04-88E7-985755481BA4}" srcOrd="0" destOrd="0" presId="urn:microsoft.com/office/officeart/2005/8/layout/vProcess5"/>
    <dgm:cxn modelId="{00D5AB94-2783-42B0-9FC8-AF15C97C1ABA}" type="presParOf" srcId="{C359CDD9-333A-4073-8B63-4DBD426D5BA9}" destId="{E9327FD0-C040-4D08-BEBC-AAB9629FD1BB}" srcOrd="1" destOrd="0" presId="urn:microsoft.com/office/officeart/2005/8/layout/vProcess5"/>
    <dgm:cxn modelId="{4E20173D-C152-4EED-B403-B6A535ABFE49}" type="presParOf" srcId="{C359CDD9-333A-4073-8B63-4DBD426D5BA9}" destId="{42A54EAD-7F8B-46C5-8FD9-007196C487E9}" srcOrd="2" destOrd="0" presId="urn:microsoft.com/office/officeart/2005/8/layout/vProcess5"/>
    <dgm:cxn modelId="{46EE50C3-B01F-4419-9E25-8EA2855BEFF7}" type="presParOf" srcId="{C359CDD9-333A-4073-8B63-4DBD426D5BA9}" destId="{677A50C2-7168-47F8-B27F-0875E9FDDFEC}" srcOrd="3" destOrd="0" presId="urn:microsoft.com/office/officeart/2005/8/layout/vProcess5"/>
    <dgm:cxn modelId="{5FA25667-5CDF-4B04-9FBF-F579BD5A0007}" type="presParOf" srcId="{C359CDD9-333A-4073-8B63-4DBD426D5BA9}" destId="{6ED7DD57-7328-4A88-86DC-4686CFF44A57}" srcOrd="4" destOrd="0" presId="urn:microsoft.com/office/officeart/2005/8/layout/vProcess5"/>
    <dgm:cxn modelId="{684F882E-EC05-4940-8F27-6D08D1590589}" type="presParOf" srcId="{C359CDD9-333A-4073-8B63-4DBD426D5BA9}" destId="{03227DA3-D9F6-4892-A5CB-8731C8B931A0}" srcOrd="5" destOrd="0" presId="urn:microsoft.com/office/officeart/2005/8/layout/vProcess5"/>
    <dgm:cxn modelId="{1EC4C28B-01DC-496D-8786-94E33F72691E}" type="presParOf" srcId="{C359CDD9-333A-4073-8B63-4DBD426D5BA9}" destId="{44D981C6-DAAF-4357-994F-AC3DAC93DD46}" srcOrd="6" destOrd="0" presId="urn:microsoft.com/office/officeart/2005/8/layout/vProcess5"/>
    <dgm:cxn modelId="{5C9B95F2-D069-4489-A50B-B0E1F5186E92}" type="presParOf" srcId="{C359CDD9-333A-4073-8B63-4DBD426D5BA9}" destId="{59966488-1015-4AF9-A45A-E044A3B6DF14}" srcOrd="7" destOrd="0" presId="urn:microsoft.com/office/officeart/2005/8/layout/vProcess5"/>
    <dgm:cxn modelId="{FC6B803B-5A61-4DA0-99F6-A9148A3868FC}" type="presParOf" srcId="{C359CDD9-333A-4073-8B63-4DBD426D5BA9}" destId="{F356988D-2F81-4443-AFEC-220D583B8A73}" srcOrd="8" destOrd="0" presId="urn:microsoft.com/office/officeart/2005/8/layout/vProcess5"/>
    <dgm:cxn modelId="{8B168BE4-3EA4-40A9-A71D-03DDD1567698}" type="presParOf" srcId="{C359CDD9-333A-4073-8B63-4DBD426D5BA9}" destId="{D6687444-6B51-42B5-9F6C-F9664D290EE2}" srcOrd="9" destOrd="0" presId="urn:microsoft.com/office/officeart/2005/8/layout/vProcess5"/>
    <dgm:cxn modelId="{2F1FBC52-FF4E-46A0-A946-1EF70B167E70}" type="presParOf" srcId="{C359CDD9-333A-4073-8B63-4DBD426D5BA9}" destId="{6D43D500-FA18-480D-A6D8-64ACFA68290A}" srcOrd="10" destOrd="0" presId="urn:microsoft.com/office/officeart/2005/8/layout/vProcess5"/>
    <dgm:cxn modelId="{04FC1223-60F4-4C1B-963D-0289B9B4D419}" type="presParOf" srcId="{C359CDD9-333A-4073-8B63-4DBD426D5BA9}" destId="{A97B4F3B-6BF8-438D-A1A3-B50825AAC27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040BBA-81EB-44F7-B68C-A7B0A48ACCC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D6E75D-3AF3-4F36-9F39-B513FB46AF60}">
      <dgm:prSet phldrT="[Text]" custT="1"/>
      <dgm:spPr/>
      <dgm:t>
        <a:bodyPr/>
        <a:lstStyle/>
        <a:p>
          <a:r>
            <a:rPr lang="bn-BD" sz="4800" b="1" dirty="0" smtClean="0">
              <a:latin typeface="NikoshBAN" panose="02000000000000000000" pitchFamily="2" charset="0"/>
              <a:cs typeface="NikoshBAN" panose="02000000000000000000" pitchFamily="2" charset="0"/>
            </a:rPr>
            <a:t>নিজের</a:t>
          </a:r>
          <a:r>
            <a:rPr lang="bn-BD" sz="4800" b="1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দুর্বলতা সম্পর্কে সজাগ থাকা</a:t>
          </a:r>
          <a:endParaRPr lang="en-US" sz="4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A3212C-FDAB-4A18-9307-019BDE642E36}" type="parTrans" cxnId="{0C071F2D-B335-4F45-8D8C-6FD95546B8DE}">
      <dgm:prSet/>
      <dgm:spPr/>
      <dgm:t>
        <a:bodyPr/>
        <a:lstStyle/>
        <a:p>
          <a:endParaRPr lang="en-US"/>
        </a:p>
      </dgm:t>
    </dgm:pt>
    <dgm:pt modelId="{17B240F3-0964-47BA-9E31-9AA16771FBEF}" type="sibTrans" cxnId="{0C071F2D-B335-4F45-8D8C-6FD95546B8DE}">
      <dgm:prSet/>
      <dgm:spPr/>
      <dgm:t>
        <a:bodyPr/>
        <a:lstStyle/>
        <a:p>
          <a:endParaRPr lang="en-US"/>
        </a:p>
      </dgm:t>
    </dgm:pt>
    <dgm:pt modelId="{5506B7A4-11A7-4A3B-9C2B-5BE934EBC7A5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ব্যবসায়ে</a:t>
          </a:r>
          <a:r>
            <a:rPr lang="bn-BD" sz="6000" b="1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স্থান নির্বাচন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95BCD6-FAC7-44AD-B377-6992F815C187}" type="parTrans" cxnId="{32F58030-5448-4D78-8629-DB93FBB51630}">
      <dgm:prSet/>
      <dgm:spPr/>
      <dgm:t>
        <a:bodyPr/>
        <a:lstStyle/>
        <a:p>
          <a:endParaRPr lang="en-US"/>
        </a:p>
      </dgm:t>
    </dgm:pt>
    <dgm:pt modelId="{5D447641-46A2-4A2D-9395-CE6063B35093}" type="sibTrans" cxnId="{32F58030-5448-4D78-8629-DB93FBB51630}">
      <dgm:prSet/>
      <dgm:spPr/>
      <dgm:t>
        <a:bodyPr/>
        <a:lstStyle/>
        <a:p>
          <a:endParaRPr lang="en-US"/>
        </a:p>
      </dgm:t>
    </dgm:pt>
    <dgm:pt modelId="{3B8A995F-CF57-4A08-808F-220546D1221A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সঠিক প্রযুক্তি ব্যবহার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A92930-73A3-445C-83B6-AD909BBBA755}" type="parTrans" cxnId="{40D3859C-7C92-46D6-9FCF-428CDB6CC3DF}">
      <dgm:prSet/>
      <dgm:spPr/>
      <dgm:t>
        <a:bodyPr/>
        <a:lstStyle/>
        <a:p>
          <a:endParaRPr lang="en-US"/>
        </a:p>
      </dgm:t>
    </dgm:pt>
    <dgm:pt modelId="{A2F89787-F772-4A57-AF53-54A982402CB3}" type="sibTrans" cxnId="{40D3859C-7C92-46D6-9FCF-428CDB6CC3DF}">
      <dgm:prSet/>
      <dgm:spPr/>
      <dgm:t>
        <a:bodyPr/>
        <a:lstStyle/>
        <a:p>
          <a:endParaRPr lang="en-US"/>
        </a:p>
      </dgm:t>
    </dgm:pt>
    <dgm:pt modelId="{3D55B19A-7CA8-4DA5-A614-524F07ED4C89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যৌথ উদ্দ্যোগ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49AA6C-6C5E-42C7-9668-26F9AA097EE2}" type="parTrans" cxnId="{3D7311C1-CB8E-4460-8DE4-22717C6AF4A2}">
      <dgm:prSet/>
      <dgm:spPr/>
      <dgm:t>
        <a:bodyPr/>
        <a:lstStyle/>
        <a:p>
          <a:endParaRPr lang="en-US"/>
        </a:p>
      </dgm:t>
    </dgm:pt>
    <dgm:pt modelId="{257CA6DA-4665-4D96-8505-080AB245DB49}" type="sibTrans" cxnId="{3D7311C1-CB8E-4460-8DE4-22717C6AF4A2}">
      <dgm:prSet/>
      <dgm:spPr/>
      <dgm:t>
        <a:bodyPr/>
        <a:lstStyle/>
        <a:p>
          <a:endParaRPr lang="en-US"/>
        </a:p>
      </dgm:t>
    </dgm:pt>
    <dgm:pt modelId="{F8FA4BFD-C709-46EA-9CAE-5A8CDCD346B5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সঠিক কর্মী নির্বাচন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C6A9D3-0B27-44A6-BB92-FC26DE99083B}" type="parTrans" cxnId="{A1FB7635-27A5-41F3-84D2-30BE85532A24}">
      <dgm:prSet/>
      <dgm:spPr/>
      <dgm:t>
        <a:bodyPr/>
        <a:lstStyle/>
        <a:p>
          <a:endParaRPr lang="en-US"/>
        </a:p>
      </dgm:t>
    </dgm:pt>
    <dgm:pt modelId="{1B7E935F-5696-410E-9B37-093D26D4DBC5}" type="sibTrans" cxnId="{A1FB7635-27A5-41F3-84D2-30BE85532A24}">
      <dgm:prSet/>
      <dgm:spPr/>
      <dgm:t>
        <a:bodyPr/>
        <a:lstStyle/>
        <a:p>
          <a:endParaRPr lang="en-US"/>
        </a:p>
      </dgm:t>
    </dgm:pt>
    <dgm:pt modelId="{4EAA3762-3F56-4DD9-98D0-CEACC14067E9}" type="pres">
      <dgm:prSet presAssocID="{93040BBA-81EB-44F7-B68C-A7B0A48ACCC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746ED2-27E2-45DA-989D-C682F7E24370}" type="pres">
      <dgm:prSet presAssocID="{93040BBA-81EB-44F7-B68C-A7B0A48ACCC0}" presName="dummyMaxCanvas" presStyleCnt="0">
        <dgm:presLayoutVars/>
      </dgm:prSet>
      <dgm:spPr/>
    </dgm:pt>
    <dgm:pt modelId="{4EF89DE6-6CD0-4AFF-8E33-52D55B926698}" type="pres">
      <dgm:prSet presAssocID="{93040BBA-81EB-44F7-B68C-A7B0A48ACCC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BCD52-9344-4299-8021-147E50AF9737}" type="pres">
      <dgm:prSet presAssocID="{93040BBA-81EB-44F7-B68C-A7B0A48ACCC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F80E1-2B06-4262-8E2D-EAEE098E7E4A}" type="pres">
      <dgm:prSet presAssocID="{93040BBA-81EB-44F7-B68C-A7B0A48ACCC0}" presName="FiveNodes_3" presStyleLbl="node1" presStyleIdx="2" presStyleCnt="5" custScaleX="99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F22CC-475E-4C5E-9167-EDAC0EA50209}" type="pres">
      <dgm:prSet presAssocID="{93040BBA-81EB-44F7-B68C-A7B0A48ACCC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FE935-6431-4669-B505-DB7986CF2620}" type="pres">
      <dgm:prSet presAssocID="{93040BBA-81EB-44F7-B68C-A7B0A48ACCC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01323-9831-4997-AE57-E19051F85DFF}" type="pres">
      <dgm:prSet presAssocID="{93040BBA-81EB-44F7-B68C-A7B0A48ACCC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66656-E739-4B4F-B64B-0E38A88E4B74}" type="pres">
      <dgm:prSet presAssocID="{93040BBA-81EB-44F7-B68C-A7B0A48ACCC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A9BFF-865A-4092-9CCD-599836EC4E30}" type="pres">
      <dgm:prSet presAssocID="{93040BBA-81EB-44F7-B68C-A7B0A48ACCC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0DA1A-FA5A-497B-A5FA-F439A2A518C0}" type="pres">
      <dgm:prSet presAssocID="{93040BBA-81EB-44F7-B68C-A7B0A48ACCC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16592-4555-4AA6-82C0-2CCC917AD2EE}" type="pres">
      <dgm:prSet presAssocID="{93040BBA-81EB-44F7-B68C-A7B0A48ACCC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4A420-82C8-4E2D-A7CF-390AEA528FB0}" type="pres">
      <dgm:prSet presAssocID="{93040BBA-81EB-44F7-B68C-A7B0A48ACCC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49E9E-DEF9-488F-86C8-C73BD24B5536}" type="pres">
      <dgm:prSet presAssocID="{93040BBA-81EB-44F7-B68C-A7B0A48ACCC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F3B33-4568-4B82-99DB-C0B5CA709769}" type="pres">
      <dgm:prSet presAssocID="{93040BBA-81EB-44F7-B68C-A7B0A48ACCC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54877-6BE9-471E-BD83-60EAFEA0AF63}" type="pres">
      <dgm:prSet presAssocID="{93040BBA-81EB-44F7-B68C-A7B0A48ACCC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071F2D-B335-4F45-8D8C-6FD95546B8DE}" srcId="{93040BBA-81EB-44F7-B68C-A7B0A48ACCC0}" destId="{A7D6E75D-3AF3-4F36-9F39-B513FB46AF60}" srcOrd="0" destOrd="0" parTransId="{FDA3212C-FDAB-4A18-9307-019BDE642E36}" sibTransId="{17B240F3-0964-47BA-9E31-9AA16771FBEF}"/>
    <dgm:cxn modelId="{35A83B81-9226-4AE4-B812-B10D1F7D9990}" type="presOf" srcId="{5506B7A4-11A7-4A3B-9C2B-5BE934EBC7A5}" destId="{988F22CC-475E-4C5E-9167-EDAC0EA50209}" srcOrd="0" destOrd="0" presId="urn:microsoft.com/office/officeart/2005/8/layout/vProcess5"/>
    <dgm:cxn modelId="{C1B4FF2E-C450-4E88-833A-6C451E34E0AE}" type="presOf" srcId="{F8FA4BFD-C709-46EA-9CAE-5A8CDCD346B5}" destId="{B8FF80E1-2B06-4262-8E2D-EAEE098E7E4A}" srcOrd="0" destOrd="0" presId="urn:microsoft.com/office/officeart/2005/8/layout/vProcess5"/>
    <dgm:cxn modelId="{3D7311C1-CB8E-4460-8DE4-22717C6AF4A2}" srcId="{93040BBA-81EB-44F7-B68C-A7B0A48ACCC0}" destId="{3D55B19A-7CA8-4DA5-A614-524F07ED4C89}" srcOrd="1" destOrd="0" parTransId="{DA49AA6C-6C5E-42C7-9668-26F9AA097EE2}" sibTransId="{257CA6DA-4665-4D96-8505-080AB245DB49}"/>
    <dgm:cxn modelId="{A1FB7635-27A5-41F3-84D2-30BE85532A24}" srcId="{93040BBA-81EB-44F7-B68C-A7B0A48ACCC0}" destId="{F8FA4BFD-C709-46EA-9CAE-5A8CDCD346B5}" srcOrd="2" destOrd="0" parTransId="{FFC6A9D3-0B27-44A6-BB92-FC26DE99083B}" sibTransId="{1B7E935F-5696-410E-9B37-093D26D4DBC5}"/>
    <dgm:cxn modelId="{40D3859C-7C92-46D6-9FCF-428CDB6CC3DF}" srcId="{93040BBA-81EB-44F7-B68C-A7B0A48ACCC0}" destId="{3B8A995F-CF57-4A08-808F-220546D1221A}" srcOrd="4" destOrd="0" parTransId="{C2A92930-73A3-445C-83B6-AD909BBBA755}" sibTransId="{A2F89787-F772-4A57-AF53-54A982402CB3}"/>
    <dgm:cxn modelId="{8F5EB91D-BCEC-4331-9D9F-DDFABE225719}" type="presOf" srcId="{3B8A995F-CF57-4A08-808F-220546D1221A}" destId="{D6F54877-6BE9-471E-BD83-60EAFEA0AF63}" srcOrd="1" destOrd="0" presId="urn:microsoft.com/office/officeart/2005/8/layout/vProcess5"/>
    <dgm:cxn modelId="{44FF67D7-41A0-4E0B-9738-38DA2B096987}" type="presOf" srcId="{93040BBA-81EB-44F7-B68C-A7B0A48ACCC0}" destId="{4EAA3762-3F56-4DD9-98D0-CEACC14067E9}" srcOrd="0" destOrd="0" presId="urn:microsoft.com/office/officeart/2005/8/layout/vProcess5"/>
    <dgm:cxn modelId="{F2B0C98D-1099-4E62-BFDB-ADFADE5E45DB}" type="presOf" srcId="{5D447641-46A2-4A2D-9395-CE6063B35093}" destId="{65B0DA1A-FA5A-497B-A5FA-F439A2A518C0}" srcOrd="0" destOrd="0" presId="urn:microsoft.com/office/officeart/2005/8/layout/vProcess5"/>
    <dgm:cxn modelId="{A489C3BA-3A30-45D3-83F8-A0CEAFBC0098}" type="presOf" srcId="{257CA6DA-4665-4D96-8505-080AB245DB49}" destId="{31866656-E739-4B4F-B64B-0E38A88E4B74}" srcOrd="0" destOrd="0" presId="urn:microsoft.com/office/officeart/2005/8/layout/vProcess5"/>
    <dgm:cxn modelId="{E86792D1-8F78-434A-BA7A-BC04AD41C8BC}" type="presOf" srcId="{5506B7A4-11A7-4A3B-9C2B-5BE934EBC7A5}" destId="{95FF3B33-4568-4B82-99DB-C0B5CA709769}" srcOrd="1" destOrd="0" presId="urn:microsoft.com/office/officeart/2005/8/layout/vProcess5"/>
    <dgm:cxn modelId="{D903D1E4-D279-4D00-BD1B-F3788267C1BD}" type="presOf" srcId="{17B240F3-0964-47BA-9E31-9AA16771FBEF}" destId="{AD101323-9831-4997-AE57-E19051F85DFF}" srcOrd="0" destOrd="0" presId="urn:microsoft.com/office/officeart/2005/8/layout/vProcess5"/>
    <dgm:cxn modelId="{68F65FE8-935D-45C5-9798-62CF17B8136F}" type="presOf" srcId="{A7D6E75D-3AF3-4F36-9F39-B513FB46AF60}" destId="{4EF89DE6-6CD0-4AFF-8E33-52D55B926698}" srcOrd="0" destOrd="0" presId="urn:microsoft.com/office/officeart/2005/8/layout/vProcess5"/>
    <dgm:cxn modelId="{F9C33D44-ABBA-4D8A-98B8-EAEB02BA4A29}" type="presOf" srcId="{A7D6E75D-3AF3-4F36-9F39-B513FB46AF60}" destId="{DEB16592-4555-4AA6-82C0-2CCC917AD2EE}" srcOrd="1" destOrd="0" presId="urn:microsoft.com/office/officeart/2005/8/layout/vProcess5"/>
    <dgm:cxn modelId="{E61914AD-AF5A-4DD6-9E04-62F1533D3447}" type="presOf" srcId="{3D55B19A-7CA8-4DA5-A614-524F07ED4C89}" destId="{F40BCD52-9344-4299-8021-147E50AF9737}" srcOrd="0" destOrd="0" presId="urn:microsoft.com/office/officeart/2005/8/layout/vProcess5"/>
    <dgm:cxn modelId="{32F58030-5448-4D78-8629-DB93FBB51630}" srcId="{93040BBA-81EB-44F7-B68C-A7B0A48ACCC0}" destId="{5506B7A4-11A7-4A3B-9C2B-5BE934EBC7A5}" srcOrd="3" destOrd="0" parTransId="{2F95BCD6-FAC7-44AD-B377-6992F815C187}" sibTransId="{5D447641-46A2-4A2D-9395-CE6063B35093}"/>
    <dgm:cxn modelId="{2D56AD59-B042-4DF2-A36D-2C8A5822DF5A}" type="presOf" srcId="{3D55B19A-7CA8-4DA5-A614-524F07ED4C89}" destId="{9454A420-82C8-4E2D-A7CF-390AEA528FB0}" srcOrd="1" destOrd="0" presId="urn:microsoft.com/office/officeart/2005/8/layout/vProcess5"/>
    <dgm:cxn modelId="{2C731B13-37BE-46E2-AB55-D2D4DFBE7C14}" type="presOf" srcId="{1B7E935F-5696-410E-9B37-093D26D4DBC5}" destId="{697A9BFF-865A-4092-9CCD-599836EC4E30}" srcOrd="0" destOrd="0" presId="urn:microsoft.com/office/officeart/2005/8/layout/vProcess5"/>
    <dgm:cxn modelId="{7575837D-F8A2-40BA-9EA1-817D47E50474}" type="presOf" srcId="{3B8A995F-CF57-4A08-808F-220546D1221A}" destId="{93EFE935-6431-4669-B505-DB7986CF2620}" srcOrd="0" destOrd="0" presId="urn:microsoft.com/office/officeart/2005/8/layout/vProcess5"/>
    <dgm:cxn modelId="{8F1809F7-9BB9-4E06-AAF5-01E9D716088D}" type="presOf" srcId="{F8FA4BFD-C709-46EA-9CAE-5A8CDCD346B5}" destId="{2BC49E9E-DEF9-488F-86C8-C73BD24B5536}" srcOrd="1" destOrd="0" presId="urn:microsoft.com/office/officeart/2005/8/layout/vProcess5"/>
    <dgm:cxn modelId="{AF3C919A-7125-4A8C-998D-70334F706F4A}" type="presParOf" srcId="{4EAA3762-3F56-4DD9-98D0-CEACC14067E9}" destId="{9C746ED2-27E2-45DA-989D-C682F7E24370}" srcOrd="0" destOrd="0" presId="urn:microsoft.com/office/officeart/2005/8/layout/vProcess5"/>
    <dgm:cxn modelId="{9F2CE6FB-378F-49CC-BEB3-8847024FACC3}" type="presParOf" srcId="{4EAA3762-3F56-4DD9-98D0-CEACC14067E9}" destId="{4EF89DE6-6CD0-4AFF-8E33-52D55B926698}" srcOrd="1" destOrd="0" presId="urn:microsoft.com/office/officeart/2005/8/layout/vProcess5"/>
    <dgm:cxn modelId="{808CE224-A7B8-4589-BC76-7DE0D3ED031C}" type="presParOf" srcId="{4EAA3762-3F56-4DD9-98D0-CEACC14067E9}" destId="{F40BCD52-9344-4299-8021-147E50AF9737}" srcOrd="2" destOrd="0" presId="urn:microsoft.com/office/officeart/2005/8/layout/vProcess5"/>
    <dgm:cxn modelId="{05B596C7-1CF4-41C3-9F39-3A2C72D3BB5B}" type="presParOf" srcId="{4EAA3762-3F56-4DD9-98D0-CEACC14067E9}" destId="{B8FF80E1-2B06-4262-8E2D-EAEE098E7E4A}" srcOrd="3" destOrd="0" presId="urn:microsoft.com/office/officeart/2005/8/layout/vProcess5"/>
    <dgm:cxn modelId="{919A5981-85DE-4837-A303-7A64AB715BB6}" type="presParOf" srcId="{4EAA3762-3F56-4DD9-98D0-CEACC14067E9}" destId="{988F22CC-475E-4C5E-9167-EDAC0EA50209}" srcOrd="4" destOrd="0" presId="urn:microsoft.com/office/officeart/2005/8/layout/vProcess5"/>
    <dgm:cxn modelId="{9F72FCCE-16E2-49AD-A949-22AEA2F75043}" type="presParOf" srcId="{4EAA3762-3F56-4DD9-98D0-CEACC14067E9}" destId="{93EFE935-6431-4669-B505-DB7986CF2620}" srcOrd="5" destOrd="0" presId="urn:microsoft.com/office/officeart/2005/8/layout/vProcess5"/>
    <dgm:cxn modelId="{974098FB-A721-43F5-97E5-B7B8E9E754DD}" type="presParOf" srcId="{4EAA3762-3F56-4DD9-98D0-CEACC14067E9}" destId="{AD101323-9831-4997-AE57-E19051F85DFF}" srcOrd="6" destOrd="0" presId="urn:microsoft.com/office/officeart/2005/8/layout/vProcess5"/>
    <dgm:cxn modelId="{2B5481E7-264B-4E23-B28E-BB53002B3611}" type="presParOf" srcId="{4EAA3762-3F56-4DD9-98D0-CEACC14067E9}" destId="{31866656-E739-4B4F-B64B-0E38A88E4B74}" srcOrd="7" destOrd="0" presId="urn:microsoft.com/office/officeart/2005/8/layout/vProcess5"/>
    <dgm:cxn modelId="{812F2265-1C2B-4A4B-9C84-6F30F5DCBDE9}" type="presParOf" srcId="{4EAA3762-3F56-4DD9-98D0-CEACC14067E9}" destId="{697A9BFF-865A-4092-9CCD-599836EC4E30}" srcOrd="8" destOrd="0" presId="urn:microsoft.com/office/officeart/2005/8/layout/vProcess5"/>
    <dgm:cxn modelId="{895A29D1-4A01-40EF-9779-882AAF409EC6}" type="presParOf" srcId="{4EAA3762-3F56-4DD9-98D0-CEACC14067E9}" destId="{65B0DA1A-FA5A-497B-A5FA-F439A2A518C0}" srcOrd="9" destOrd="0" presId="urn:microsoft.com/office/officeart/2005/8/layout/vProcess5"/>
    <dgm:cxn modelId="{FADF7984-DE16-490F-A531-C658B56259F6}" type="presParOf" srcId="{4EAA3762-3F56-4DD9-98D0-CEACC14067E9}" destId="{DEB16592-4555-4AA6-82C0-2CCC917AD2EE}" srcOrd="10" destOrd="0" presId="urn:microsoft.com/office/officeart/2005/8/layout/vProcess5"/>
    <dgm:cxn modelId="{7C7B5408-B886-4A6D-9CF0-556DF4F7239E}" type="presParOf" srcId="{4EAA3762-3F56-4DD9-98D0-CEACC14067E9}" destId="{9454A420-82C8-4E2D-A7CF-390AEA528FB0}" srcOrd="11" destOrd="0" presId="urn:microsoft.com/office/officeart/2005/8/layout/vProcess5"/>
    <dgm:cxn modelId="{8E30449B-3DB4-42E2-A137-0A9DE84022C4}" type="presParOf" srcId="{4EAA3762-3F56-4DD9-98D0-CEACC14067E9}" destId="{2BC49E9E-DEF9-488F-86C8-C73BD24B5536}" srcOrd="12" destOrd="0" presId="urn:microsoft.com/office/officeart/2005/8/layout/vProcess5"/>
    <dgm:cxn modelId="{7F5FCBC1-33CE-4D7A-BD28-9EDC2E747C3C}" type="presParOf" srcId="{4EAA3762-3F56-4DD9-98D0-CEACC14067E9}" destId="{95FF3B33-4568-4B82-99DB-C0B5CA709769}" srcOrd="13" destOrd="0" presId="urn:microsoft.com/office/officeart/2005/8/layout/vProcess5"/>
    <dgm:cxn modelId="{0E22C598-B4C5-4398-ABDE-83E76DE60909}" type="presParOf" srcId="{4EAA3762-3F56-4DD9-98D0-CEACC14067E9}" destId="{D6F54877-6BE9-471E-BD83-60EAFEA0AF6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51DF93-E953-497A-B117-081CB61BF31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89E65B-DACE-4CF4-948C-0CEC0D81E71C}">
      <dgm:prSet phldrT="[Text]" custT="1"/>
      <dgm:spPr/>
      <dgm:t>
        <a:bodyPr/>
        <a:lstStyle/>
        <a:p>
          <a:r>
            <a:rPr lang="bn-BD" sz="4800" b="1" dirty="0" smtClean="0">
              <a:latin typeface="NikoshBAN" panose="02000000000000000000" pitchFamily="2" charset="0"/>
              <a:cs typeface="NikoshBAN" panose="02000000000000000000" pitchFamily="2" charset="0"/>
            </a:rPr>
            <a:t>দেশের আর্থ-সামাজিক ও রাজনৈতিক অবস্থা সম্পর্কে অবহিত করা</a:t>
          </a:r>
          <a:endParaRPr lang="en-US" sz="4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5381E8-E4BE-4B0D-BD52-84B1F8759FC8}" type="parTrans" cxnId="{0729F08C-E31D-4CBA-AAFB-39C6D302AEEB}">
      <dgm:prSet/>
      <dgm:spPr/>
      <dgm:t>
        <a:bodyPr/>
        <a:lstStyle/>
        <a:p>
          <a:endParaRPr lang="en-US"/>
        </a:p>
      </dgm:t>
    </dgm:pt>
    <dgm:pt modelId="{89484DDF-289A-4FC1-9454-E0BD5359C2C5}" type="sibTrans" cxnId="{0729F08C-E31D-4CBA-AAFB-39C6D302AEEB}">
      <dgm:prSet/>
      <dgm:spPr/>
      <dgm:t>
        <a:bodyPr/>
        <a:lstStyle/>
        <a:p>
          <a:endParaRPr lang="en-US"/>
        </a:p>
      </dgm:t>
    </dgm:pt>
    <dgm:pt modelId="{57FB8FC6-AFEA-4DBF-8F64-A1062898C615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সুষ্ঠু ব্যবসায়ের পরিকল্পনা গ্রহণ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5F9250-D0B4-4B2F-B2B8-380BEE3F07F5}" type="parTrans" cxnId="{03317F06-73B6-4E42-8BA7-724D92875CF7}">
      <dgm:prSet/>
      <dgm:spPr/>
      <dgm:t>
        <a:bodyPr/>
        <a:lstStyle/>
        <a:p>
          <a:endParaRPr lang="en-US"/>
        </a:p>
      </dgm:t>
    </dgm:pt>
    <dgm:pt modelId="{CA5562B8-E881-47D6-8E8B-7A84BC421C28}" type="sibTrans" cxnId="{03317F06-73B6-4E42-8BA7-724D92875CF7}">
      <dgm:prSet/>
      <dgm:spPr/>
      <dgm:t>
        <a:bodyPr/>
        <a:lstStyle/>
        <a:p>
          <a:endParaRPr lang="en-US"/>
        </a:p>
      </dgm:t>
    </dgm:pt>
    <dgm:pt modelId="{A546AF39-1B37-4204-99F5-ED654FC247C5}">
      <dgm:prSet phldrT="[Text]" custT="1"/>
      <dgm:spPr/>
      <dgm:t>
        <a:bodyPr/>
        <a:lstStyle/>
        <a:p>
          <a:r>
            <a:rPr lang="bn-BD" sz="4800" b="1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ব্যবসায়ের ঝুকি মোকাবেলায় উপায় অবলম্বন</a:t>
          </a:r>
          <a:endParaRPr lang="en-US" sz="4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E27D5B-0187-4DB2-BA09-85CB9C8258FB}" type="parTrans" cxnId="{B3F7543E-0D89-4DAD-9AA0-64163C7D595F}">
      <dgm:prSet/>
      <dgm:spPr/>
      <dgm:t>
        <a:bodyPr/>
        <a:lstStyle/>
        <a:p>
          <a:endParaRPr lang="en-US"/>
        </a:p>
      </dgm:t>
    </dgm:pt>
    <dgm:pt modelId="{B9122C29-FEEA-4BE4-ABC3-507ABDB1FB08}" type="sibTrans" cxnId="{B3F7543E-0D89-4DAD-9AA0-64163C7D595F}">
      <dgm:prSet/>
      <dgm:spPr/>
      <dgm:t>
        <a:bodyPr/>
        <a:lstStyle/>
        <a:p>
          <a:endParaRPr lang="en-US"/>
        </a:p>
      </dgm:t>
    </dgm:pt>
    <dgm:pt modelId="{90282B36-CB05-4BF3-825A-1DD20BFDD238}">
      <dgm:prSet phldrT="[Text]" custT="1"/>
      <dgm:spPr/>
      <dgm:t>
        <a:bodyPr/>
        <a:lstStyle/>
        <a:p>
          <a:r>
            <a:rPr lang="bn-BD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ব্যর্থতা থেকে শিক্ষা গ্রহণ</a:t>
          </a:r>
          <a:endParaRPr lang="en-US" sz="6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0FC099-7F5C-43D3-B777-679C05527E09}" type="parTrans" cxnId="{F101612A-9778-43B0-A215-796216B99EBB}">
      <dgm:prSet/>
      <dgm:spPr/>
      <dgm:t>
        <a:bodyPr/>
        <a:lstStyle/>
        <a:p>
          <a:endParaRPr lang="en-US"/>
        </a:p>
      </dgm:t>
    </dgm:pt>
    <dgm:pt modelId="{5D403AF5-C885-4FE3-9D54-6E03B26E03EA}" type="sibTrans" cxnId="{F101612A-9778-43B0-A215-796216B99EBB}">
      <dgm:prSet/>
      <dgm:spPr/>
      <dgm:t>
        <a:bodyPr/>
        <a:lstStyle/>
        <a:p>
          <a:endParaRPr lang="en-US"/>
        </a:p>
      </dgm:t>
    </dgm:pt>
    <dgm:pt modelId="{E2B877B5-DEC1-488F-8402-33C05DD86D7E}" type="pres">
      <dgm:prSet presAssocID="{C851DF93-E953-497A-B117-081CB61BF31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83109A-0C27-4ADC-A79D-9F197D9622EA}" type="pres">
      <dgm:prSet presAssocID="{C851DF93-E953-497A-B117-081CB61BF310}" presName="dummyMaxCanvas" presStyleCnt="0">
        <dgm:presLayoutVars/>
      </dgm:prSet>
      <dgm:spPr/>
    </dgm:pt>
    <dgm:pt modelId="{6C7C9940-230F-4E45-BD1E-B4A7E35901D9}" type="pres">
      <dgm:prSet presAssocID="{C851DF93-E953-497A-B117-081CB61BF31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99B17-5877-48EE-A091-2F7A38B59C0C}" type="pres">
      <dgm:prSet presAssocID="{C851DF93-E953-497A-B117-081CB61BF310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FACBB-7B00-481A-AE79-5F0DF0555DB8}" type="pres">
      <dgm:prSet presAssocID="{C851DF93-E953-497A-B117-081CB61BF31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951EB-AA34-4EAC-84FE-D482CA14154C}" type="pres">
      <dgm:prSet presAssocID="{C851DF93-E953-497A-B117-081CB61BF31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C62E1-80A3-4BDD-9745-456F94499386}" type="pres">
      <dgm:prSet presAssocID="{C851DF93-E953-497A-B117-081CB61BF31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321DB-8454-49B8-A088-E7D5EF4F06F1}" type="pres">
      <dgm:prSet presAssocID="{C851DF93-E953-497A-B117-081CB61BF31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1AEA1-3BF1-4B59-B1CC-590B75377B7C}" type="pres">
      <dgm:prSet presAssocID="{C851DF93-E953-497A-B117-081CB61BF31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163152-C186-45E0-9EEA-F2BB8751ADB4}" type="pres">
      <dgm:prSet presAssocID="{C851DF93-E953-497A-B117-081CB61BF31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95259-3F34-43A3-8E9A-84F4EF171892}" type="pres">
      <dgm:prSet presAssocID="{C851DF93-E953-497A-B117-081CB61BF31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5C61A-F3CC-4C7D-9E78-247A91875E00}" type="pres">
      <dgm:prSet presAssocID="{C851DF93-E953-497A-B117-081CB61BF31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EC104-B2D6-4AC6-B9EF-26DAA2C191A3}" type="pres">
      <dgm:prSet presAssocID="{C851DF93-E953-497A-B117-081CB61BF31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F31CD7-F472-4998-819F-BA68D6A6A047}" type="presOf" srcId="{B9122C29-FEEA-4BE4-ABC3-507ABDB1FB08}" destId="{A6D321DB-8454-49B8-A088-E7D5EF4F06F1}" srcOrd="0" destOrd="0" presId="urn:microsoft.com/office/officeart/2005/8/layout/vProcess5"/>
    <dgm:cxn modelId="{B3F7543E-0D89-4DAD-9AA0-64163C7D595F}" srcId="{C851DF93-E953-497A-B117-081CB61BF310}" destId="{A546AF39-1B37-4204-99F5-ED654FC247C5}" srcOrd="1" destOrd="0" parTransId="{7EE27D5B-0187-4DB2-BA09-85CB9C8258FB}" sibTransId="{B9122C29-FEEA-4BE4-ABC3-507ABDB1FB08}"/>
    <dgm:cxn modelId="{03317F06-73B6-4E42-8BA7-724D92875CF7}" srcId="{C851DF93-E953-497A-B117-081CB61BF310}" destId="{57FB8FC6-AFEA-4DBF-8F64-A1062898C615}" srcOrd="3" destOrd="0" parTransId="{805F9250-D0B4-4B2F-B2B8-380BEE3F07F5}" sibTransId="{CA5562B8-E881-47D6-8E8B-7A84BC421C28}"/>
    <dgm:cxn modelId="{79D776E2-6DA2-4BE1-94FC-B6F44F4FCA80}" type="presOf" srcId="{4489E65B-DACE-4CF4-948C-0CEC0D81E71C}" destId="{2F163152-C186-45E0-9EEA-F2BB8751ADB4}" srcOrd="1" destOrd="0" presId="urn:microsoft.com/office/officeart/2005/8/layout/vProcess5"/>
    <dgm:cxn modelId="{2839B44F-99D8-456F-8154-174844DC8659}" type="presOf" srcId="{57FB8FC6-AFEA-4DBF-8F64-A1062898C615}" destId="{AF6951EB-AA34-4EAC-84FE-D482CA14154C}" srcOrd="0" destOrd="0" presId="urn:microsoft.com/office/officeart/2005/8/layout/vProcess5"/>
    <dgm:cxn modelId="{CA1BA530-303F-4664-94F8-638087DA5461}" type="presOf" srcId="{C851DF93-E953-497A-B117-081CB61BF310}" destId="{E2B877B5-DEC1-488F-8402-33C05DD86D7E}" srcOrd="0" destOrd="0" presId="urn:microsoft.com/office/officeart/2005/8/layout/vProcess5"/>
    <dgm:cxn modelId="{3C0023B7-CD90-45FA-B42C-F9CE5F1CB94E}" type="presOf" srcId="{89484DDF-289A-4FC1-9454-E0BD5359C2C5}" destId="{1A9C62E1-80A3-4BDD-9745-456F94499386}" srcOrd="0" destOrd="0" presId="urn:microsoft.com/office/officeart/2005/8/layout/vProcess5"/>
    <dgm:cxn modelId="{0729F08C-E31D-4CBA-AAFB-39C6D302AEEB}" srcId="{C851DF93-E953-497A-B117-081CB61BF310}" destId="{4489E65B-DACE-4CF4-948C-0CEC0D81E71C}" srcOrd="0" destOrd="0" parTransId="{E95381E8-E4BE-4B0D-BD52-84B1F8759FC8}" sibTransId="{89484DDF-289A-4FC1-9454-E0BD5359C2C5}"/>
    <dgm:cxn modelId="{68B71931-2D94-452D-BEF0-A10FDCE38B28}" type="presOf" srcId="{A546AF39-1B37-4204-99F5-ED654FC247C5}" destId="{EDF95259-3F34-43A3-8E9A-84F4EF171892}" srcOrd="1" destOrd="0" presId="urn:microsoft.com/office/officeart/2005/8/layout/vProcess5"/>
    <dgm:cxn modelId="{F101612A-9778-43B0-A215-796216B99EBB}" srcId="{C851DF93-E953-497A-B117-081CB61BF310}" destId="{90282B36-CB05-4BF3-825A-1DD20BFDD238}" srcOrd="2" destOrd="0" parTransId="{6A0FC099-7F5C-43D3-B777-679C05527E09}" sibTransId="{5D403AF5-C885-4FE3-9D54-6E03B26E03EA}"/>
    <dgm:cxn modelId="{E37806B2-6A56-4ADC-B8B9-296126A2EEC7}" type="presOf" srcId="{90282B36-CB05-4BF3-825A-1DD20BFDD238}" destId="{A49FACBB-7B00-481A-AE79-5F0DF0555DB8}" srcOrd="0" destOrd="0" presId="urn:microsoft.com/office/officeart/2005/8/layout/vProcess5"/>
    <dgm:cxn modelId="{7BF988FB-659B-45FC-951B-3E2E6F944991}" type="presOf" srcId="{90282B36-CB05-4BF3-825A-1DD20BFDD238}" destId="{35E5C61A-F3CC-4C7D-9E78-247A91875E00}" srcOrd="1" destOrd="0" presId="urn:microsoft.com/office/officeart/2005/8/layout/vProcess5"/>
    <dgm:cxn modelId="{81109C70-38EB-42A5-BEDA-0CC66FB5DDC4}" type="presOf" srcId="{5D403AF5-C885-4FE3-9D54-6E03B26E03EA}" destId="{0EE1AEA1-3BF1-4B59-B1CC-590B75377B7C}" srcOrd="0" destOrd="0" presId="urn:microsoft.com/office/officeart/2005/8/layout/vProcess5"/>
    <dgm:cxn modelId="{BDD46B8E-8BA2-4CFB-849E-A2B79849BBBB}" type="presOf" srcId="{57FB8FC6-AFEA-4DBF-8F64-A1062898C615}" destId="{348EC104-B2D6-4AC6-B9EF-26DAA2C191A3}" srcOrd="1" destOrd="0" presId="urn:microsoft.com/office/officeart/2005/8/layout/vProcess5"/>
    <dgm:cxn modelId="{35D5B463-E7B8-4437-854C-EB22CB9C7FE3}" type="presOf" srcId="{4489E65B-DACE-4CF4-948C-0CEC0D81E71C}" destId="{6C7C9940-230F-4E45-BD1E-B4A7E35901D9}" srcOrd="0" destOrd="0" presId="urn:microsoft.com/office/officeart/2005/8/layout/vProcess5"/>
    <dgm:cxn modelId="{20E9418D-F9B6-4F9F-AF52-6C364430C72F}" type="presOf" srcId="{A546AF39-1B37-4204-99F5-ED654FC247C5}" destId="{4B599B17-5877-48EE-A091-2F7A38B59C0C}" srcOrd="0" destOrd="0" presId="urn:microsoft.com/office/officeart/2005/8/layout/vProcess5"/>
    <dgm:cxn modelId="{646FA021-B8A0-4EBA-B072-8007A8760CB5}" type="presParOf" srcId="{E2B877B5-DEC1-488F-8402-33C05DD86D7E}" destId="{D183109A-0C27-4ADC-A79D-9F197D9622EA}" srcOrd="0" destOrd="0" presId="urn:microsoft.com/office/officeart/2005/8/layout/vProcess5"/>
    <dgm:cxn modelId="{37FA3554-24AB-4091-AC06-1F8A7D8DF1BB}" type="presParOf" srcId="{E2B877B5-DEC1-488F-8402-33C05DD86D7E}" destId="{6C7C9940-230F-4E45-BD1E-B4A7E35901D9}" srcOrd="1" destOrd="0" presId="urn:microsoft.com/office/officeart/2005/8/layout/vProcess5"/>
    <dgm:cxn modelId="{47AFCA32-072C-45F3-AA53-6C95F46FDEFF}" type="presParOf" srcId="{E2B877B5-DEC1-488F-8402-33C05DD86D7E}" destId="{4B599B17-5877-48EE-A091-2F7A38B59C0C}" srcOrd="2" destOrd="0" presId="urn:microsoft.com/office/officeart/2005/8/layout/vProcess5"/>
    <dgm:cxn modelId="{2F8C009D-64AB-42E9-8098-C791E2878B42}" type="presParOf" srcId="{E2B877B5-DEC1-488F-8402-33C05DD86D7E}" destId="{A49FACBB-7B00-481A-AE79-5F0DF0555DB8}" srcOrd="3" destOrd="0" presId="urn:microsoft.com/office/officeart/2005/8/layout/vProcess5"/>
    <dgm:cxn modelId="{4785038B-F67B-4930-B84D-893B6D6698C9}" type="presParOf" srcId="{E2B877B5-DEC1-488F-8402-33C05DD86D7E}" destId="{AF6951EB-AA34-4EAC-84FE-D482CA14154C}" srcOrd="4" destOrd="0" presId="urn:microsoft.com/office/officeart/2005/8/layout/vProcess5"/>
    <dgm:cxn modelId="{F60EFD86-654C-4D9C-8C0B-336B289601D9}" type="presParOf" srcId="{E2B877B5-DEC1-488F-8402-33C05DD86D7E}" destId="{1A9C62E1-80A3-4BDD-9745-456F94499386}" srcOrd="5" destOrd="0" presId="urn:microsoft.com/office/officeart/2005/8/layout/vProcess5"/>
    <dgm:cxn modelId="{9ABE47A5-FA7C-4706-AB32-CF7F650D411D}" type="presParOf" srcId="{E2B877B5-DEC1-488F-8402-33C05DD86D7E}" destId="{A6D321DB-8454-49B8-A088-E7D5EF4F06F1}" srcOrd="6" destOrd="0" presId="urn:microsoft.com/office/officeart/2005/8/layout/vProcess5"/>
    <dgm:cxn modelId="{EA8D7B7F-7A29-40EA-BE6A-A6BC31BF23DE}" type="presParOf" srcId="{E2B877B5-DEC1-488F-8402-33C05DD86D7E}" destId="{0EE1AEA1-3BF1-4B59-B1CC-590B75377B7C}" srcOrd="7" destOrd="0" presId="urn:microsoft.com/office/officeart/2005/8/layout/vProcess5"/>
    <dgm:cxn modelId="{C9C1E823-0A74-4D8F-9442-B47500A2562A}" type="presParOf" srcId="{E2B877B5-DEC1-488F-8402-33C05DD86D7E}" destId="{2F163152-C186-45E0-9EEA-F2BB8751ADB4}" srcOrd="8" destOrd="0" presId="urn:microsoft.com/office/officeart/2005/8/layout/vProcess5"/>
    <dgm:cxn modelId="{03B99DC5-2DA7-468D-B342-CEA664ED5058}" type="presParOf" srcId="{E2B877B5-DEC1-488F-8402-33C05DD86D7E}" destId="{EDF95259-3F34-43A3-8E9A-84F4EF171892}" srcOrd="9" destOrd="0" presId="urn:microsoft.com/office/officeart/2005/8/layout/vProcess5"/>
    <dgm:cxn modelId="{0517AB59-8BFA-4F5C-A7F1-E516723B4BF7}" type="presParOf" srcId="{E2B877B5-DEC1-488F-8402-33C05DD86D7E}" destId="{35E5C61A-F3CC-4C7D-9E78-247A91875E00}" srcOrd="10" destOrd="0" presId="urn:microsoft.com/office/officeart/2005/8/layout/vProcess5"/>
    <dgm:cxn modelId="{6E1C13A4-1424-4F3E-8723-E487154ADF73}" type="presParOf" srcId="{E2B877B5-DEC1-488F-8402-33C05DD86D7E}" destId="{348EC104-B2D6-4AC6-B9EF-26DAA2C191A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27FD0-C040-4D08-BEBC-AAB9629FD1BB}">
      <dsp:nvSpPr>
        <dsp:cNvPr id="0" name=""/>
        <dsp:cNvSpPr/>
      </dsp:nvSpPr>
      <dsp:spPr>
        <a:xfrm>
          <a:off x="0" y="0"/>
          <a:ext cx="9062112" cy="1026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সঠিক পণ্য নির্বাচন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055" y="30055"/>
        <a:ext cx="7868093" cy="966052"/>
      </dsp:txXfrm>
    </dsp:sp>
    <dsp:sp modelId="{42A54EAD-7F8B-46C5-8FD9-007196C487E9}">
      <dsp:nvSpPr>
        <dsp:cNvPr id="0" name=""/>
        <dsp:cNvSpPr/>
      </dsp:nvSpPr>
      <dsp:spPr>
        <a:xfrm>
          <a:off x="758951" y="1212737"/>
          <a:ext cx="9062112" cy="1026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প্রাথমিক মূলধন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9006" y="1242792"/>
        <a:ext cx="7576045" cy="966052"/>
      </dsp:txXfrm>
    </dsp:sp>
    <dsp:sp modelId="{677A50C2-7168-47F8-B27F-0875E9FDDFEC}">
      <dsp:nvSpPr>
        <dsp:cNvPr id="0" name=""/>
        <dsp:cNvSpPr/>
      </dsp:nvSpPr>
      <dsp:spPr>
        <a:xfrm>
          <a:off x="1506576" y="2425475"/>
          <a:ext cx="9062112" cy="1026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পণ্যের</a:t>
          </a:r>
          <a:r>
            <a:rPr lang="bn-BD" sz="6000" b="1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চাহিদা নির্ধারণ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36631" y="2455530"/>
        <a:ext cx="7587372" cy="966052"/>
      </dsp:txXfrm>
    </dsp:sp>
    <dsp:sp modelId="{6ED7DD57-7328-4A88-86DC-4686CFF44A57}">
      <dsp:nvSpPr>
        <dsp:cNvPr id="0" name=""/>
        <dsp:cNvSpPr/>
      </dsp:nvSpPr>
      <dsp:spPr>
        <a:xfrm>
          <a:off x="2265528" y="3638212"/>
          <a:ext cx="9062112" cy="1026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অভিজ্ঞতা ও শিক্ষা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95583" y="3668267"/>
        <a:ext cx="7576045" cy="966052"/>
      </dsp:txXfrm>
    </dsp:sp>
    <dsp:sp modelId="{03227DA3-D9F6-4892-A5CB-8731C8B931A0}">
      <dsp:nvSpPr>
        <dsp:cNvPr id="0" name=""/>
        <dsp:cNvSpPr/>
      </dsp:nvSpPr>
      <dsp:spPr>
        <a:xfrm>
          <a:off x="8395107" y="785947"/>
          <a:ext cx="667005" cy="6670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8545183" y="785947"/>
        <a:ext cx="366853" cy="501921"/>
      </dsp:txXfrm>
    </dsp:sp>
    <dsp:sp modelId="{44D981C6-DAAF-4357-994F-AC3DAC93DD46}">
      <dsp:nvSpPr>
        <dsp:cNvPr id="0" name=""/>
        <dsp:cNvSpPr/>
      </dsp:nvSpPr>
      <dsp:spPr>
        <a:xfrm>
          <a:off x="9154059" y="1998684"/>
          <a:ext cx="667005" cy="6670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9304135" y="1998684"/>
        <a:ext cx="366853" cy="501921"/>
      </dsp:txXfrm>
    </dsp:sp>
    <dsp:sp modelId="{59966488-1015-4AF9-A45A-E044A3B6DF14}">
      <dsp:nvSpPr>
        <dsp:cNvPr id="0" name=""/>
        <dsp:cNvSpPr/>
      </dsp:nvSpPr>
      <dsp:spPr>
        <a:xfrm>
          <a:off x="9901683" y="3211422"/>
          <a:ext cx="667005" cy="6670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10051759" y="3211422"/>
        <a:ext cx="366853" cy="5019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89DE6-6CD0-4AFF-8E33-52D55B926698}">
      <dsp:nvSpPr>
        <dsp:cNvPr id="0" name=""/>
        <dsp:cNvSpPr/>
      </dsp:nvSpPr>
      <dsp:spPr>
        <a:xfrm>
          <a:off x="0" y="0"/>
          <a:ext cx="8722284" cy="1041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নিজের</a:t>
          </a:r>
          <a:r>
            <a:rPr lang="bn-BD" sz="4800" b="1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দুর্বলতা সম্পর্কে সজাগ থাকা</a:t>
          </a:r>
          <a:endParaRPr lang="en-US" sz="4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507" y="30507"/>
        <a:ext cx="7476453" cy="980583"/>
      </dsp:txXfrm>
    </dsp:sp>
    <dsp:sp modelId="{F40BCD52-9344-4299-8021-147E50AF9737}">
      <dsp:nvSpPr>
        <dsp:cNvPr id="0" name=""/>
        <dsp:cNvSpPr/>
      </dsp:nvSpPr>
      <dsp:spPr>
        <a:xfrm>
          <a:off x="651339" y="1186263"/>
          <a:ext cx="8722284" cy="1041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যৌথ উদ্দ্যোগ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1846" y="1216770"/>
        <a:ext cx="7332892" cy="980583"/>
      </dsp:txXfrm>
    </dsp:sp>
    <dsp:sp modelId="{B8FF80E1-2B06-4262-8E2D-EAEE098E7E4A}">
      <dsp:nvSpPr>
        <dsp:cNvPr id="0" name=""/>
        <dsp:cNvSpPr/>
      </dsp:nvSpPr>
      <dsp:spPr>
        <a:xfrm>
          <a:off x="1304597" y="2372526"/>
          <a:ext cx="8718446" cy="1041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সঠিক কর্মী নির্বাচন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5104" y="2403033"/>
        <a:ext cx="7329639" cy="980583"/>
      </dsp:txXfrm>
    </dsp:sp>
    <dsp:sp modelId="{988F22CC-475E-4C5E-9167-EDAC0EA50209}">
      <dsp:nvSpPr>
        <dsp:cNvPr id="0" name=""/>
        <dsp:cNvSpPr/>
      </dsp:nvSpPr>
      <dsp:spPr>
        <a:xfrm>
          <a:off x="1954018" y="3558790"/>
          <a:ext cx="8722284" cy="1041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ব্যবসায়ে</a:t>
          </a:r>
          <a:r>
            <a:rPr lang="bn-BD" sz="6000" b="1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স্থান নির্বাচন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84525" y="3589297"/>
        <a:ext cx="7332892" cy="980583"/>
      </dsp:txXfrm>
    </dsp:sp>
    <dsp:sp modelId="{93EFE935-6431-4669-B505-DB7986CF2620}">
      <dsp:nvSpPr>
        <dsp:cNvPr id="0" name=""/>
        <dsp:cNvSpPr/>
      </dsp:nvSpPr>
      <dsp:spPr>
        <a:xfrm>
          <a:off x="2605357" y="4745053"/>
          <a:ext cx="8722284" cy="1041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সঠিক প্রযুক্তি ব্যবহার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35864" y="4775560"/>
        <a:ext cx="7332892" cy="980583"/>
      </dsp:txXfrm>
    </dsp:sp>
    <dsp:sp modelId="{AD101323-9831-4997-AE57-E19051F85DFF}">
      <dsp:nvSpPr>
        <dsp:cNvPr id="0" name=""/>
        <dsp:cNvSpPr/>
      </dsp:nvSpPr>
      <dsp:spPr>
        <a:xfrm>
          <a:off x="8045246" y="760944"/>
          <a:ext cx="677038" cy="6770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8197580" y="760944"/>
        <a:ext cx="372370" cy="509471"/>
      </dsp:txXfrm>
    </dsp:sp>
    <dsp:sp modelId="{31866656-E739-4B4F-B64B-0E38A88E4B74}">
      <dsp:nvSpPr>
        <dsp:cNvPr id="0" name=""/>
        <dsp:cNvSpPr/>
      </dsp:nvSpPr>
      <dsp:spPr>
        <a:xfrm>
          <a:off x="8696585" y="1947208"/>
          <a:ext cx="677038" cy="6770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8848919" y="1947208"/>
        <a:ext cx="372370" cy="509471"/>
      </dsp:txXfrm>
    </dsp:sp>
    <dsp:sp modelId="{697A9BFF-865A-4092-9CCD-599836EC4E30}">
      <dsp:nvSpPr>
        <dsp:cNvPr id="0" name=""/>
        <dsp:cNvSpPr/>
      </dsp:nvSpPr>
      <dsp:spPr>
        <a:xfrm>
          <a:off x="9347925" y="3116111"/>
          <a:ext cx="677038" cy="6770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9500259" y="3116111"/>
        <a:ext cx="372370" cy="509471"/>
      </dsp:txXfrm>
    </dsp:sp>
    <dsp:sp modelId="{65B0DA1A-FA5A-497B-A5FA-F439A2A518C0}">
      <dsp:nvSpPr>
        <dsp:cNvPr id="0" name=""/>
        <dsp:cNvSpPr/>
      </dsp:nvSpPr>
      <dsp:spPr>
        <a:xfrm>
          <a:off x="9999264" y="4313948"/>
          <a:ext cx="677038" cy="67703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10151598" y="4313948"/>
        <a:ext cx="372370" cy="5094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C9940-230F-4E45-BD1E-B4A7E35901D9}">
      <dsp:nvSpPr>
        <dsp:cNvPr id="0" name=""/>
        <dsp:cNvSpPr/>
      </dsp:nvSpPr>
      <dsp:spPr>
        <a:xfrm>
          <a:off x="0" y="0"/>
          <a:ext cx="9116704" cy="1249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দেশের আর্থ-সামাজিক ও রাজনৈতিক অবস্থা সম্পর্কে অবহিত করা</a:t>
          </a:r>
          <a:endParaRPr lang="en-US" sz="4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583" y="36583"/>
        <a:ext cx="7663345" cy="1175877"/>
      </dsp:txXfrm>
    </dsp:sp>
    <dsp:sp modelId="{4B599B17-5877-48EE-A091-2F7A38B59C0C}">
      <dsp:nvSpPr>
        <dsp:cNvPr id="0" name=""/>
        <dsp:cNvSpPr/>
      </dsp:nvSpPr>
      <dsp:spPr>
        <a:xfrm>
          <a:off x="763523" y="1476141"/>
          <a:ext cx="9116704" cy="1249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ব্যবসায়ের ঝুকি মোকাবেলায় উপায় অবলম্বন</a:t>
          </a:r>
          <a:endParaRPr lang="en-US" sz="4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0106" y="1512724"/>
        <a:ext cx="7468135" cy="1175877"/>
      </dsp:txXfrm>
    </dsp:sp>
    <dsp:sp modelId="{A49FACBB-7B00-481A-AE79-5F0DF0555DB8}">
      <dsp:nvSpPr>
        <dsp:cNvPr id="0" name=""/>
        <dsp:cNvSpPr/>
      </dsp:nvSpPr>
      <dsp:spPr>
        <a:xfrm>
          <a:off x="1515652" y="2952283"/>
          <a:ext cx="9116704" cy="1249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ব্যর্থতা থেকে শিক্ষা গ্রহণ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52235" y="2988866"/>
        <a:ext cx="7479531" cy="1175877"/>
      </dsp:txXfrm>
    </dsp:sp>
    <dsp:sp modelId="{AF6951EB-AA34-4EAC-84FE-D482CA14154C}">
      <dsp:nvSpPr>
        <dsp:cNvPr id="0" name=""/>
        <dsp:cNvSpPr/>
      </dsp:nvSpPr>
      <dsp:spPr>
        <a:xfrm>
          <a:off x="2279176" y="4428425"/>
          <a:ext cx="9116704" cy="1249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সুষ্ঠু ব্যবসায়ের পরিকল্পনা গ্রহণ</a:t>
          </a:r>
          <a:endParaRPr lang="en-US" sz="6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15759" y="4465008"/>
        <a:ext cx="7468135" cy="1175877"/>
      </dsp:txXfrm>
    </dsp:sp>
    <dsp:sp modelId="{1A9C62E1-80A3-4BDD-9745-456F94499386}">
      <dsp:nvSpPr>
        <dsp:cNvPr id="0" name=""/>
        <dsp:cNvSpPr/>
      </dsp:nvSpPr>
      <dsp:spPr>
        <a:xfrm>
          <a:off x="8304825" y="956653"/>
          <a:ext cx="811878" cy="8118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487498" y="956653"/>
        <a:ext cx="446532" cy="610938"/>
      </dsp:txXfrm>
    </dsp:sp>
    <dsp:sp modelId="{A6D321DB-8454-49B8-A088-E7D5EF4F06F1}">
      <dsp:nvSpPr>
        <dsp:cNvPr id="0" name=""/>
        <dsp:cNvSpPr/>
      </dsp:nvSpPr>
      <dsp:spPr>
        <a:xfrm>
          <a:off x="9068349" y="2432795"/>
          <a:ext cx="811878" cy="8118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9251022" y="2432795"/>
        <a:ext cx="446532" cy="610938"/>
      </dsp:txXfrm>
    </dsp:sp>
    <dsp:sp modelId="{0EE1AEA1-3BF1-4B59-B1CC-590B75377B7C}">
      <dsp:nvSpPr>
        <dsp:cNvPr id="0" name=""/>
        <dsp:cNvSpPr/>
      </dsp:nvSpPr>
      <dsp:spPr>
        <a:xfrm>
          <a:off x="9820477" y="3908937"/>
          <a:ext cx="811878" cy="8118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10003150" y="3908937"/>
        <a:ext cx="446532" cy="610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463"/>
            </a:avLst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82600" y="6438900"/>
            <a:ext cx="11341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রিকন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দাশ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পাগলা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হাইস্কুল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সুনামগঞ্জ,সুনামগঞ্জ</a:t>
            </a:r>
            <a:r>
              <a:rPr lang="en-US" sz="20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8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3B0A-8D4C-4162-9A19-A3B4A2741F24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2D5C-C821-469F-8593-26673A9F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7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3B0A-8D4C-4162-9A19-A3B4A2741F24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2D5C-C821-469F-8593-26673A9F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4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3B0A-8D4C-4162-9A19-A3B4A2741F24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2D5C-C821-469F-8593-26673A9F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5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3B0A-8D4C-4162-9A19-A3B4A2741F24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2D5C-C821-469F-8593-26673A9F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9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C3B0A-8D4C-4162-9A19-A3B4A2741F24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2D5C-C821-469F-8593-26673A9F7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9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785" y="395786"/>
            <a:ext cx="11409528" cy="605960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081" y="2429301"/>
            <a:ext cx="11382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5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3" y="586853"/>
            <a:ext cx="5349923" cy="48313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44018" y="575480"/>
            <a:ext cx="5129284" cy="486997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9683" y="5486400"/>
            <a:ext cx="4394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লবন উৎপাদন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9289" y="5568286"/>
            <a:ext cx="4148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টেইলারিং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5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501" y="518614"/>
            <a:ext cx="5308980" cy="477671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8913" y="507240"/>
            <a:ext cx="5297606" cy="477671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2513" y="5513696"/>
            <a:ext cx="5145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মাছের জাল তৈরি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18914" y="5459104"/>
            <a:ext cx="4749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কাঠের আসবাবপত্র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968" y="477672"/>
            <a:ext cx="5131558" cy="459929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8610" y="548186"/>
            <a:ext cx="5131558" cy="459929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502" y="5500048"/>
            <a:ext cx="4735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স্টিলের আসবাবপত্র তৈরি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7152" y="5404513"/>
            <a:ext cx="5131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কামারের 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3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2262" y="504967"/>
            <a:ext cx="5336275" cy="461294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0676" y="507241"/>
            <a:ext cx="5365844" cy="461294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967" y="5486401"/>
            <a:ext cx="5172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সেরিকালচার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3504" y="5404514"/>
            <a:ext cx="5036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নৌকা তৈরি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2263" y="518615"/>
            <a:ext cx="5363570" cy="450376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32562" y="493594"/>
            <a:ext cx="5338550" cy="450376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376" y="5227094"/>
            <a:ext cx="5295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 শুকানো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7152" y="5240740"/>
            <a:ext cx="4694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আলুর ফাস্ট ফুড তৈরি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9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8614" y="491319"/>
            <a:ext cx="5445458" cy="455835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3504" y="520889"/>
            <a:ext cx="5283958" cy="455835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319" y="5349923"/>
            <a:ext cx="5199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পাটের ম্যাট তৈরি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2686" y="5418161"/>
            <a:ext cx="47767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আলুর চিপস তৈরি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4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0" y="464024"/>
            <a:ext cx="5377217" cy="481766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05266" y="493594"/>
            <a:ext cx="5324903" cy="481766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911" y="5554639"/>
            <a:ext cx="5336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কলার চিপস তৈরি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6083" y="5349922"/>
            <a:ext cx="5117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গৃহস্থলির দ্রব্যাদি তৈরি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2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967" y="491320"/>
            <a:ext cx="5268036" cy="45174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আআ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62131" y="466299"/>
            <a:ext cx="5268036" cy="451740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9559" y="5308980"/>
            <a:ext cx="5063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বাইসাইকেল মেরামত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5266" y="5268035"/>
            <a:ext cx="49541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খেলনা তৈরি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48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319" y="477672"/>
            <a:ext cx="5336275" cy="465388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62131" y="493594"/>
            <a:ext cx="5336275" cy="465388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3206" y="5431809"/>
            <a:ext cx="5336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রাবার চাষ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6209" y="5268036"/>
            <a:ext cx="4913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রাবারের বল তৈরি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25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614" y="518616"/>
            <a:ext cx="5418162" cy="469483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2949" y="545910"/>
            <a:ext cx="5415887" cy="457427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023" y="5445457"/>
            <a:ext cx="53499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মাখন তৈরি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9857" y="5363570"/>
            <a:ext cx="4735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বলপেন তৈরি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40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985" y="1323831"/>
            <a:ext cx="4353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পরিচিতি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1146412" y="996288"/>
            <a:ext cx="1760561" cy="189703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74758" y="998563"/>
            <a:ext cx="1626358" cy="199029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967" y="3179928"/>
            <a:ext cx="6387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ব্যবসায় শিক্ষা )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০১৭২২২১৫৭৭৯</a:t>
            </a:r>
          </a:p>
          <a:p>
            <a:r>
              <a:rPr lang="bn-BD" sz="2800" dirty="0"/>
              <a:t>Email : rikanchandrad</a:t>
            </a:r>
            <a:r>
              <a:rPr lang="en-US" sz="2800" dirty="0"/>
              <a:t>1955@gmail.com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28848" y="3330054"/>
            <a:ext cx="4380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ও দশম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31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/০5/২০২০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</a:p>
        </p:txBody>
      </p:sp>
    </p:spTree>
    <p:extLst>
      <p:ext uri="{BB962C8B-B14F-4D97-AF65-F5344CB8AC3E}">
        <p14:creationId xmlns:p14="http://schemas.microsoft.com/office/powerpoint/2010/main" val="22287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7671" y="491318"/>
            <a:ext cx="5268036" cy="484495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5778" y="493593"/>
            <a:ext cx="5268036" cy="484495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263" y="5595582"/>
            <a:ext cx="5104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সবজি চাষ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7152" y="5459105"/>
            <a:ext cx="5090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ছাতা মেরামত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6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03446014"/>
              </p:ext>
            </p:extLst>
          </p:nvPr>
        </p:nvGraphicFramePr>
        <p:xfrm>
          <a:off x="423081" y="1473958"/>
          <a:ext cx="11327641" cy="466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1319" y="696036"/>
            <a:ext cx="11177517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 উপযুক্ত ক্ষেত্র নির্বাচনে বিবেচ্য বিষয়-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327FD0-C040-4D08-BEBC-AAB9629FD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9327FD0-C040-4D08-BEBC-AAB9629FD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227DA3-D9F6-4892-A5CB-8731C8B93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03227DA3-D9F6-4892-A5CB-8731C8B93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A54EAD-7F8B-46C5-8FD9-007196C48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42A54EAD-7F8B-46C5-8FD9-007196C48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D981C6-DAAF-4357-994F-AC3DAC93D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44D981C6-DAAF-4357-994F-AC3DAC93D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7A50C2-7168-47F8-B27F-0875E9FDD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677A50C2-7168-47F8-B27F-0875E9FDDF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966488-1015-4AF9-A45A-E044A3B6D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59966488-1015-4AF9-A45A-E044A3B6D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D7DD57-7328-4A88-86DC-4686CFF44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6ED7DD57-7328-4A88-86DC-4686CFF44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06900952"/>
              </p:ext>
            </p:extLst>
          </p:nvPr>
        </p:nvGraphicFramePr>
        <p:xfrm>
          <a:off x="436728" y="450376"/>
          <a:ext cx="11327642" cy="5786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203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F89DE6-6CD0-4AFF-8E33-52D55B926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4EF89DE6-6CD0-4AFF-8E33-52D55B926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101323-9831-4997-AE57-E19051F85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AD101323-9831-4997-AE57-E19051F85D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0BCD52-9344-4299-8021-147E50AF9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F40BCD52-9344-4299-8021-147E50AF9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866656-E739-4B4F-B64B-0E38A88E4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31866656-E739-4B4F-B64B-0E38A88E4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FF80E1-2B06-4262-8E2D-EAEE098E7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B8FF80E1-2B06-4262-8E2D-EAEE098E7E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A9BFF-865A-4092-9CCD-599836EC4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697A9BFF-865A-4092-9CCD-599836EC4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8F22CC-475E-4C5E-9167-EDAC0EA5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988F22CC-475E-4C5E-9167-EDAC0EA50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B0DA1A-FA5A-497B-A5FA-F439A2A51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65B0DA1A-FA5A-497B-A5FA-F439A2A51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EFE935-6431-4669-B505-DB7986CF2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93EFE935-6431-4669-B505-DB7986CF26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95537928"/>
              </p:ext>
            </p:extLst>
          </p:nvPr>
        </p:nvGraphicFramePr>
        <p:xfrm>
          <a:off x="423081" y="436728"/>
          <a:ext cx="11395880" cy="567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12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7C9940-230F-4E45-BD1E-B4A7E359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C7C9940-230F-4E45-BD1E-B4A7E3590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9C62E1-80A3-4BDD-9745-456F94499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A9C62E1-80A3-4BDD-9745-456F94499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599B17-5877-48EE-A091-2F7A38B59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4B599B17-5877-48EE-A091-2F7A38B59C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321DB-8454-49B8-A088-E7D5EF4F0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A6D321DB-8454-49B8-A088-E7D5EF4F06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9FACBB-7B00-481A-AE79-5F0DF0555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A49FACBB-7B00-481A-AE79-5F0DF0555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E1AEA1-3BF1-4B59-B1CC-590B75377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0EE1AEA1-3BF1-4B59-B1CC-590B75377B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6951EB-AA34-4EAC-84FE-D482CA141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AF6951EB-AA34-4EAC-84FE-D482CA141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1" y="504967"/>
            <a:ext cx="112184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74863"/>
              </p:ext>
            </p:extLst>
          </p:nvPr>
        </p:nvGraphicFramePr>
        <p:xfrm>
          <a:off x="614149" y="3725838"/>
          <a:ext cx="10986448" cy="25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3224"/>
                <a:gridCol w="5493224"/>
              </a:tblGrid>
              <a:tr h="418689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ক্ষেত্রের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নির্বাচনের</a:t>
                      </a:r>
                      <a:r>
                        <a:rPr lang="bn-BD" sz="32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কারণ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84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4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1445" y="2634018"/>
            <a:ext cx="11027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পাচঁটি ক্ষেত্রের নাম নির্বাচন কর এবং নির্বাচনের কারণ উল্লেখ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3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573206"/>
            <a:ext cx="11109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3205" y="2647666"/>
            <a:ext cx="110137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কর্মসংস্থানকে প্রধানত কয় ভাগে ভাগ করা যায়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কর্মসংস্থানের প্রধান উৎস কী?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কোন লক্ষ্য বেশি গুরুত্বপূর্ণ?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সাফল্য লাভের অন্যতম পূর্বশর্ত কী?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মূলধনকে কয় ভাগে ভাগ করা যায় ও কী কী?  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68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8" y="627798"/>
            <a:ext cx="11000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389" y="4094328"/>
            <a:ext cx="10890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হাঁস- মুরগির কামার প্রতিষ্ঠা  কোন ধরনের কাজের অন্তর্ভুক্ত ? ব্যাখ্যা কর ।</a:t>
            </a:r>
            <a:endParaRPr lang="en-US" sz="4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8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5218" y="614150"/>
            <a:ext cx="10563367" cy="559558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39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9558" y="1364776"/>
            <a:ext cx="10931857" cy="491319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0501" y="1378425"/>
            <a:ext cx="10877265" cy="485860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081" y="395786"/>
            <a:ext cx="11163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দুটি ছবি দেখি...............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8462053">
            <a:off x="143559" y="2097304"/>
            <a:ext cx="4622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3073891" y="2458435"/>
            <a:ext cx="8701732" cy="2101736"/>
          </a:xfrm>
          <a:prstGeom prst="star12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 উপযুক্ত ক্ষেত্র ও ক্ষেত্রের বিবেচ্য বিষয়</a:t>
            </a:r>
            <a:endParaRPr lang="en-US" sz="3600" b="1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331" y="477672"/>
            <a:ext cx="107817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320" y="3002507"/>
            <a:ext cx="110819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 কী তা বলতে পারবে ।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 উপযোক্ত ও লাভজনক ক্ষেত্রগুলো চিহ্নিত করতে পারবে ।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2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967" y="464023"/>
            <a:ext cx="5036024" cy="290697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946" y="3468805"/>
            <a:ext cx="5036024" cy="290697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82770" y="3484728"/>
            <a:ext cx="5036024" cy="2906973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7749" y="498142"/>
            <a:ext cx="5036024" cy="2906973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3125338" y="3150189"/>
            <a:ext cx="5827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বলতো ছবিগুলো কিসের ছবি...............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0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1630" y="600501"/>
            <a:ext cx="8311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3015" y="3179928"/>
            <a:ext cx="959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8573" y="3425588"/>
            <a:ext cx="11273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797" y="450377"/>
            <a:ext cx="5595582" cy="500872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8221" y="457201"/>
            <a:ext cx="5097438" cy="497460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3582" y="5650174"/>
            <a:ext cx="4981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হস্তচালিত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3756" y="5513696"/>
            <a:ext cx="4763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ভূট্টা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2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8866" y="586853"/>
            <a:ext cx="5104262" cy="473577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12257" y="575480"/>
            <a:ext cx="5197522" cy="469255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9290" y="5349923"/>
            <a:ext cx="4708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মৃৎশিল্প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412" y="5459105"/>
            <a:ext cx="4476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বাঁশজাত দ্রব্য তৈরি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6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284</Words>
  <Application>Microsoft Office PowerPoint</Application>
  <PresentationFormat>Widescreen</PresentationFormat>
  <Paragraphs>77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Subrata Talukder</dc:creator>
  <cp:lastModifiedBy>Subrata Talukder</cp:lastModifiedBy>
  <cp:revision>91</cp:revision>
  <dcterms:created xsi:type="dcterms:W3CDTF">2020-05-28T17:19:37Z</dcterms:created>
  <dcterms:modified xsi:type="dcterms:W3CDTF">2020-05-31T16:02:28Z</dcterms:modified>
</cp:coreProperties>
</file>