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4" r:id="rId6"/>
    <p:sldId id="266" r:id="rId7"/>
    <p:sldId id="262" r:id="rId8"/>
    <p:sldId id="261" r:id="rId9"/>
    <p:sldId id="265" r:id="rId10"/>
    <p:sldId id="263" r:id="rId11"/>
    <p:sldId id="268" r:id="rId12"/>
    <p:sldId id="267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5EE03-D11D-49FE-82C7-5E51E6A3951E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9B823-80B6-4370-A8CF-4925DE758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620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5EE03-D11D-49FE-82C7-5E51E6A3951E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9B823-80B6-4370-A8CF-4925DE758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530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5EE03-D11D-49FE-82C7-5E51E6A3951E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9B823-80B6-4370-A8CF-4925DE758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788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5EE03-D11D-49FE-82C7-5E51E6A3951E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9B823-80B6-4370-A8CF-4925DE758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545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5EE03-D11D-49FE-82C7-5E51E6A3951E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9B823-80B6-4370-A8CF-4925DE758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255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5EE03-D11D-49FE-82C7-5E51E6A3951E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9B823-80B6-4370-A8CF-4925DE758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292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5EE03-D11D-49FE-82C7-5E51E6A3951E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9B823-80B6-4370-A8CF-4925DE758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501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5EE03-D11D-49FE-82C7-5E51E6A3951E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9B823-80B6-4370-A8CF-4925DE758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32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5EE03-D11D-49FE-82C7-5E51E6A3951E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9B823-80B6-4370-A8CF-4925DE758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637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5EE03-D11D-49FE-82C7-5E51E6A3951E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9B823-80B6-4370-A8CF-4925DE758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499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5EE03-D11D-49FE-82C7-5E51E6A3951E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9B823-80B6-4370-A8CF-4925DE758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30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5EE03-D11D-49FE-82C7-5E51E6A3951E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9B823-80B6-4370-A8CF-4925DE758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69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062B1DCA-9923-4235-9190-6914F78E48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229" y="5118863"/>
            <a:ext cx="1564829" cy="15867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7164C78-FF03-4506-99DD-A8E9CD4F3A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202" y="457200"/>
            <a:ext cx="1564829" cy="15867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916102F-DC48-45F3-89D5-98193492F5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367" y="5118863"/>
            <a:ext cx="1564829" cy="15867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DDE739F-A827-4358-9708-CAE88A2C66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629" y="304800"/>
            <a:ext cx="1564829" cy="158673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19C114C-735D-4D78-A1B0-F42D15692E11}"/>
              </a:ext>
            </a:extLst>
          </p:cNvPr>
          <p:cNvSpPr/>
          <p:nvPr/>
        </p:nvSpPr>
        <p:spPr>
          <a:xfrm>
            <a:off x="2148152" y="2011240"/>
            <a:ext cx="6286629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13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</a:p>
        </p:txBody>
      </p:sp>
    </p:spTree>
    <p:extLst>
      <p:ext uri="{BB962C8B-B14F-4D97-AF65-F5344CB8AC3E}">
        <p14:creationId xmlns:p14="http://schemas.microsoft.com/office/powerpoint/2010/main" val="287500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228600"/>
            <a:ext cx="388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381304"/>
            <a:ext cx="83058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কোম্পানী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আইন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যৌথ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মূলধনী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পরিচালিত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ক) ১৯৪৪     খ) ১৯৯০       </a:t>
            </a:r>
          </a:p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গ) ১৯৩৭      ঘ) ১৯৯৪</a:t>
            </a:r>
          </a:p>
          <a:p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যৌথ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মূলধনী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কোম্পানি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প্রক্রিয়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স্তরে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ক) ৮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            খ) ৪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ভাগে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         গ) ৩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         ঘ)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একমালিকানা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ব্যবসায়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 flipV="1">
            <a:off x="4648200" y="2667000"/>
            <a:ext cx="3810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 flipV="1">
            <a:off x="2739736" y="4267200"/>
            <a:ext cx="3810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0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49970" y="457200"/>
            <a:ext cx="3103021" cy="77898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85720" tIns="42861" rIns="85720" bIns="42861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spc="47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4400" spc="47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47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spc="47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LITON\Desktop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51" y="1620983"/>
            <a:ext cx="9155504" cy="3616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43000" y="548640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সংগ্রহের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8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69"/>
          <a:stretch/>
        </p:blipFill>
        <p:spPr>
          <a:xfrm>
            <a:off x="1524000" y="931277"/>
            <a:ext cx="5671233" cy="3975598"/>
          </a:xfrm>
          <a:prstGeom prst="rect">
            <a:avLst/>
          </a:prstGeom>
        </p:spPr>
      </p:pic>
      <p:sp>
        <p:nvSpPr>
          <p:cNvPr id="3" name="Flowchart: Decision 2"/>
          <p:cNvSpPr/>
          <p:nvPr/>
        </p:nvSpPr>
        <p:spPr>
          <a:xfrm>
            <a:off x="2895601" y="152400"/>
            <a:ext cx="4299632" cy="1447800"/>
          </a:xfrm>
          <a:prstGeom prst="flowChartDecis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4724400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স্মারক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লিপি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বুঝায়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82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0" y="5257800"/>
            <a:ext cx="9144000" cy="1600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bn-BD" sz="11500" b="1" i="1" smtClean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b="1" i="1" dirty="0"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amera 36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52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3124200" y="1828800"/>
            <a:ext cx="5867400" cy="4114800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44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44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তোফায়েল হোসেন</a:t>
            </a:r>
          </a:p>
          <a:p>
            <a:pPr lvl="0" algn="ctr"/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(ব্যব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স্থাপনা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)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lvl="0" algn="ctr"/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সান্তাহার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টেকনিক্যাল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এ্যান্ড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বিজনেস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ম্যানেজমেন্ট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BD" sz="24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bn-BD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ডাকঃ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সান্তাহার</a:t>
            </a:r>
            <a:r>
              <a:rPr lang="bn-BD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উপজেলাঃ </a:t>
            </a:r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আদমদীঘি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জেলাঃবগুড়া।</a:t>
            </a:r>
          </a:p>
          <a:p>
            <a:pPr lvl="0" algn="ctr"/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মোবাইলঃ 	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০১৭১৬০১৭৩৫১</a:t>
            </a:r>
          </a:p>
          <a:p>
            <a:pPr lvl="0" algn="ctr"/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Email:-  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litonnenews70@gmail.com</a:t>
            </a:r>
            <a:endParaRPr lang="bn-BD" sz="3200" b="1" dirty="0">
              <a:solidFill>
                <a:srgbClr val="7030A0"/>
              </a:solidFill>
              <a:latin typeface="Times New Roman" pitchFamily="18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362200" y="76200"/>
            <a:ext cx="4953000" cy="15240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C:\Users\LITON\Desktop\Screenshot_20200419-130850_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27432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73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9369" y="405836"/>
            <a:ext cx="4685744" cy="129813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7714" tIns="48857" rIns="97714" bIns="48857">
            <a:spAutoFit/>
          </a:bodyPr>
          <a:lstStyle/>
          <a:p>
            <a:pPr algn="ctr">
              <a:defRPr/>
            </a:pPr>
            <a:r>
              <a:rPr lang="bn-IN" sz="7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7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2219325"/>
            <a:ext cx="8229600" cy="416268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7714" tIns="48857" rIns="97714" bIns="48857" anchor="ctr"/>
          <a:lstStyle/>
          <a:p>
            <a:pPr algn="ctr">
              <a:defRPr/>
            </a:pPr>
            <a:r>
              <a:rPr lang="en-US" sz="96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যৌথ</a:t>
            </a:r>
            <a:r>
              <a:rPr lang="en-US" sz="96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মূলধনী</a:t>
            </a:r>
            <a:r>
              <a:rPr lang="en-US" sz="96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ব্যবসায়</a:t>
            </a:r>
            <a:endParaRPr lang="bn-IN" sz="9600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IN" sz="57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57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NikoshBAN" pitchFamily="2" charset="0"/>
              </a:rPr>
              <a:t>Join Stock Company</a:t>
            </a:r>
            <a:r>
              <a:rPr lang="en-US" sz="57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) </a:t>
            </a:r>
            <a:endParaRPr lang="en-US" sz="57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56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66801" y="228600"/>
            <a:ext cx="6629400" cy="838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যৌথ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মূলধনী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ব্যবসায়ের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ধারনা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399" y="1835727"/>
            <a:ext cx="8686800" cy="341632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যৌথ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মূলধনী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আইন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পরিচালিত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প্রতিষ্টান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১৯৯৪ </a:t>
            </a:r>
            <a:r>
              <a:rPr lang="en-US" sz="2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কোম্পানি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আইন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পরিচালিত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নিদৃষ্ট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আইন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কেবল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ওই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আইনের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মাধ্যমেই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পরিসমাপ্তি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ঘটতে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প্রাইভেট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লিমিটেড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কোম্পানির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কমপক্ষে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২ </a:t>
            </a:r>
            <a:r>
              <a:rPr lang="en-US" sz="2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পাবলিক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লিমিটেড</a:t>
            </a:r>
            <a:r>
              <a:rPr lang="en-US" sz="2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কোম্পানির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2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কমপক্ষে</a:t>
            </a:r>
            <a:r>
              <a:rPr lang="en-US" sz="2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৭ </a:t>
            </a:r>
            <a:r>
              <a:rPr lang="en-US" sz="2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জনকে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কোম্পানি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গঠনের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উদ্দ্যোগ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সর্বচ্চ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সদস্য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প্রাইভেট</a:t>
            </a:r>
            <a:r>
              <a:rPr lang="en-US" sz="2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লিমিটেড</a:t>
            </a:r>
            <a:r>
              <a:rPr lang="en-US" sz="2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কোম্পানির</a:t>
            </a:r>
            <a:r>
              <a:rPr lang="en-US" sz="2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2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৫০ </a:t>
            </a:r>
            <a:r>
              <a:rPr lang="en-US" sz="2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পাবলিক</a:t>
            </a:r>
            <a:r>
              <a:rPr lang="en-US" sz="2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লিমিটেড</a:t>
            </a:r>
            <a:r>
              <a:rPr lang="en-US" sz="2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কোম্পানির</a:t>
            </a:r>
            <a:r>
              <a:rPr lang="en-US" sz="2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2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শেয়ার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সীমাবদ্ধ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কোম্পানীর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সনদ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তন্ত্র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স্মারকলিপি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এতে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কোম্পানির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মূলনীতি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পরিচালনা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লিপি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বদ্ধ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মূলত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শেয়ার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বিক্রি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কোম্পানী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কোম্পানির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পরিচালনা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পর্ষদ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শোয়ার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হোল্ডারদের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ভোটে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নির্বাচিত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হন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Down Arrow 3"/>
          <p:cNvSpPr/>
          <p:nvPr/>
        </p:nvSpPr>
        <p:spPr>
          <a:xfrm>
            <a:off x="4262091" y="1066800"/>
            <a:ext cx="233708" cy="7620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33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ITON\Desktop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38862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ITON\Desktop\download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19200"/>
            <a:ext cx="39624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ITON\Desktop\images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703497"/>
            <a:ext cx="4267200" cy="2925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09800" y="76200"/>
            <a:ext cx="4876800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আসুন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দেখি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0" y="3962400"/>
            <a:ext cx="4343400" cy="2862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অধ্যাপক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লতিফুর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রহমানের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মতে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“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কতিপয়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যৌথ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সরবরাহ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উপার্জনের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উদ্দেশ্যে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কোম্পানি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আইনের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আওতায়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নিয়ন্ত্রিত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কৃত্তিম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সত্তাবিশিষ্ট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প্রতিষ্টান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যৌথ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মূলধনী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কোম্পানি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মালিকানা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অংশীদারি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কারবারের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সীমাবদ্ধতা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অসুবিধা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দুর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জন্যই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যৌথ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মূলধনী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কারবার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সাধারনত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থকে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কারবার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গঠনে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যথেষ্ট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4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66801" y="228600"/>
            <a:ext cx="6629400" cy="533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যৌথ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মূলধনী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ব্যবসায়ের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শ্রেনী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বিভাগ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4343400" y="1371600"/>
            <a:ext cx="0" cy="3443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429001" y="1002268"/>
            <a:ext cx="1905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যৌথ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মূলধনী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ব্যবসায়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371600" y="1715963"/>
            <a:ext cx="66294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8007927" y="1715963"/>
            <a:ext cx="0" cy="3443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364673" y="1715963"/>
            <a:ext cx="0" cy="3443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388428" y="1721889"/>
            <a:ext cx="0" cy="3443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12173" y="2098702"/>
            <a:ext cx="1905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সনদ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প্রাপ্ত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কোম্পানি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90900" y="2098702"/>
            <a:ext cx="1905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সংবিধিবদ্ধ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কোম্পানি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43701" y="2098702"/>
            <a:ext cx="1905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নিবন্ধিত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কোম্পানি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7696201" y="2468034"/>
            <a:ext cx="0" cy="3443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555173" y="2812397"/>
            <a:ext cx="66294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8184573" y="2812397"/>
            <a:ext cx="0" cy="3443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555173" y="2812397"/>
            <a:ext cx="0" cy="3443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12173" y="3180467"/>
            <a:ext cx="1905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যৌথ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মূলধনী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ব্যবসায়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629400" y="3184358"/>
            <a:ext cx="2286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অসীম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দাযসম্পন্ন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কোম্পানি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1569028" y="3549799"/>
            <a:ext cx="0" cy="3443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028700" y="3949504"/>
            <a:ext cx="66294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028700" y="3949504"/>
            <a:ext cx="0" cy="3443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114800" y="3956389"/>
            <a:ext cx="0" cy="3443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7658100" y="3894162"/>
            <a:ext cx="0" cy="3443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228600" y="3192134"/>
            <a:ext cx="20955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সীমিত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দায়সম্পন্ন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কোম্পানি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7665027" y="3905829"/>
            <a:ext cx="0" cy="3443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228600" y="4264158"/>
            <a:ext cx="1905000" cy="9719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গ্যান্টি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প্রতিশ্রুতি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সীমিত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দায়সম্পন্ন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কোম্পানি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286000" y="4293867"/>
            <a:ext cx="3314700" cy="58293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শেয়ার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সীমিত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দায়সম্পন্ন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কোম্পানি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4156364" y="4883685"/>
            <a:ext cx="0" cy="52651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028700" y="5410200"/>
            <a:ext cx="66294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1028700" y="5446837"/>
            <a:ext cx="0" cy="3443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7665027" y="5370637"/>
            <a:ext cx="0" cy="3443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6019800" y="4300752"/>
            <a:ext cx="2895600" cy="58293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অব্যবসায়ী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সীমিত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দায়সম্পন্ন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কোম্পানি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52400" y="5791200"/>
            <a:ext cx="33147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প্রাইভেট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লিঃ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কোম্পানি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ঘরোয়া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সীমিত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দায়সম্পন্ন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কোম্পানি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410200" y="5771418"/>
            <a:ext cx="3314700" cy="7817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প্রাইভেট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লিঃ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কোম্পানি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সাধারন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সীমিত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দায়সম্পন্ন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কোম্পানি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70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81000" y="304800"/>
            <a:ext cx="8381999" cy="1219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যৌথ</a:t>
            </a:r>
            <a:r>
              <a:rPr lang="en-US" sz="4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মূলধনী</a:t>
            </a:r>
            <a:r>
              <a:rPr lang="en-US" sz="4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কোম্পানি</a:t>
            </a:r>
            <a:r>
              <a:rPr lang="en-US" sz="4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4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4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স্তরে</a:t>
            </a:r>
            <a:r>
              <a:rPr lang="en-US" sz="4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4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" y="1828800"/>
            <a:ext cx="28194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উদ্যোগ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গ্রহন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পর্যায়</a:t>
            </a:r>
            <a:endParaRPr lang="en-US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550472"/>
            <a:ext cx="2819400" cy="1945328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7714" tIns="48857" rIns="97714" bIns="48857">
            <a:spAutoFit/>
          </a:bodyPr>
          <a:lstStyle/>
          <a:p>
            <a:pPr marL="342900" indent="-342900" algn="ctr">
              <a:buFont typeface="Wingdings" pitchFamily="2" charset="2"/>
              <a:buChar char="§"/>
              <a:defRPr/>
            </a:pPr>
            <a:r>
              <a:rPr lang="en-US" sz="240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পরিকল্পনা</a:t>
            </a:r>
            <a:r>
              <a:rPr lang="en-US" sz="24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প্রনয়ন</a:t>
            </a:r>
            <a:endParaRPr lang="en-US" sz="240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buFont typeface="Wingdings" pitchFamily="2" charset="2"/>
              <a:buChar char="§"/>
              <a:defRPr/>
            </a:pPr>
            <a:r>
              <a:rPr lang="en-US" sz="240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ভবিষ্য</a:t>
            </a:r>
            <a:r>
              <a:rPr lang="en-US" sz="24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40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সম্ভবনা</a:t>
            </a:r>
            <a:r>
              <a:rPr lang="en-US" sz="24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যাচাই</a:t>
            </a:r>
            <a:endParaRPr lang="en-US" sz="240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buFont typeface="Wingdings" pitchFamily="2" charset="2"/>
              <a:buChar char="§"/>
              <a:defRPr/>
            </a:pPr>
            <a:r>
              <a:rPr lang="en-US" sz="240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4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করন</a:t>
            </a:r>
            <a:r>
              <a:rPr lang="en-US" sz="24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( </a:t>
            </a:r>
            <a:r>
              <a:rPr lang="en-US" sz="240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একাধিক</a:t>
            </a:r>
            <a:r>
              <a:rPr lang="en-US" sz="24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4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নির্বাচন</a:t>
            </a:r>
            <a:endParaRPr lang="en-US" sz="24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819400" y="3102759"/>
            <a:ext cx="244602" cy="129102"/>
          </a:xfrm>
          <a:prstGeom prst="rightArrow">
            <a:avLst>
              <a:gd name="adj1" fmla="val 50000"/>
              <a:gd name="adj2" fmla="val 535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124200" y="2588691"/>
            <a:ext cx="2819400" cy="1145109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7714" tIns="48857" rIns="97714" bIns="48857">
            <a:spAutoFit/>
          </a:bodyPr>
          <a:lstStyle/>
          <a:p>
            <a:pPr marL="342900" indent="-342900" algn="ctr">
              <a:buFont typeface="Wingdings" pitchFamily="2" charset="2"/>
              <a:buChar char="§"/>
              <a:defRPr/>
            </a:pPr>
            <a:r>
              <a:rPr lang="en-US" sz="200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আবেদনপত্র</a:t>
            </a:r>
            <a:r>
              <a:rPr lang="en-US" sz="2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2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পুরন</a:t>
            </a:r>
            <a:endParaRPr lang="en-US" sz="200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buFont typeface="Wingdings" pitchFamily="2" charset="2"/>
              <a:buChar char="§"/>
              <a:defRPr/>
            </a:pPr>
            <a:r>
              <a:rPr lang="en-US" sz="240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দলিল</a:t>
            </a:r>
            <a:r>
              <a:rPr lang="en-US" sz="24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প্রস্তুত</a:t>
            </a:r>
            <a:r>
              <a:rPr lang="en-US" sz="24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সংযুক্তি</a:t>
            </a:r>
            <a:endParaRPr lang="en-US" sz="240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buFont typeface="Wingdings" pitchFamily="2" charset="2"/>
              <a:buChar char="§"/>
              <a:defRPr/>
            </a:pPr>
            <a:r>
              <a:rPr lang="en-US" sz="240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নিবন্ধনপত্র</a:t>
            </a:r>
            <a:r>
              <a:rPr lang="en-US" sz="24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গ্রহন</a:t>
            </a:r>
            <a:endParaRPr lang="en-US" sz="24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48400" y="2527136"/>
            <a:ext cx="2819400" cy="1206664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7714" tIns="48857" rIns="97714" bIns="48857">
            <a:spAutoFit/>
          </a:bodyPr>
          <a:lstStyle/>
          <a:p>
            <a:pPr marL="342900" indent="-342900" algn="ctr">
              <a:buFont typeface="Wingdings" pitchFamily="2" charset="2"/>
              <a:buChar char="§"/>
              <a:defRPr/>
            </a:pPr>
            <a:r>
              <a:rPr lang="en-US" sz="240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24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সংগ্রহ</a:t>
            </a:r>
            <a:endParaRPr lang="en-US" sz="240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buFont typeface="Wingdings" pitchFamily="2" charset="2"/>
              <a:buChar char="§"/>
              <a:defRPr/>
            </a:pPr>
            <a:r>
              <a:rPr lang="en-US" sz="240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কার্যারম্ভ</a:t>
            </a:r>
            <a:r>
              <a:rPr lang="en-US" sz="24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অনুমতিপত্র</a:t>
            </a:r>
            <a:r>
              <a:rPr lang="en-US" sz="24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সংগ্রহ</a:t>
            </a:r>
            <a:endParaRPr lang="en-US" sz="24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5961992" y="3153785"/>
            <a:ext cx="244602" cy="129102"/>
          </a:xfrm>
          <a:prstGeom prst="rightArrow">
            <a:avLst>
              <a:gd name="adj1" fmla="val 50000"/>
              <a:gd name="adj2" fmla="val 535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429000" y="1828800"/>
            <a:ext cx="2133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নিবন্ধন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পর্যায়</a:t>
            </a:r>
            <a:endParaRPr lang="en-US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00800" y="1752600"/>
            <a:ext cx="2133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কার্যারাম্ভ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পর্যায়</a:t>
            </a:r>
            <a:endParaRPr lang="en-US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809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75898" y="304800"/>
            <a:ext cx="17295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spc="150" dirty="0">
                <a:ln w="11430"/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dirty="0"/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152400" y="1295400"/>
            <a:ext cx="9458325" cy="448151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None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 পাঠ শেষে শিক্ষার্থীরা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…</a:t>
            </a:r>
            <a:endParaRPr lang="bn-BD" sz="36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marL="428625" indent="-428625">
              <a:buFont typeface="Wingdings" panose="05000000000000000000" pitchFamily="2" charset="2"/>
              <a:buChar char="v"/>
            </a:pP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যৌথ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মূলধনী</a:t>
            </a:r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ব্যবসায় সম্পর্কে ধারনা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পারবে</a:t>
            </a:r>
          </a:p>
          <a:p>
            <a:pPr marL="428625" indent="-428625">
              <a:buFont typeface="Wingdings" panose="05000000000000000000" pitchFamily="2" charset="2"/>
              <a:buChar char="v"/>
            </a:pP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যৌথ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মূলধনী</a:t>
            </a:r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ব্যবসা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য়ের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প্রণালি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পাবে</a:t>
            </a:r>
            <a:r>
              <a:rPr lang="en-US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পাবলিক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প্রাইভেট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লিমিটেড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কোম্পানি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5034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49970" y="457200"/>
            <a:ext cx="3103021" cy="77898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85720" tIns="42861" rIns="85720" bIns="42861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spc="47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400" spc="47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47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spc="47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64154" y="5240173"/>
            <a:ext cx="5532046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যৌথ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মূলধনী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/>
              </a:rPr>
              <a:t>?</a:t>
            </a:r>
          </a:p>
        </p:txBody>
      </p:sp>
      <p:pic>
        <p:nvPicPr>
          <p:cNvPr id="2051" name="Picture 3" descr="F:\CONTANT ( DOWENLOD) -\CONTANT PIC\images (11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380" y="1447800"/>
            <a:ext cx="7121240" cy="3560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64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442</Words>
  <Application>Microsoft Office PowerPoint</Application>
  <PresentationFormat>On-screen Show (4:3)</PresentationFormat>
  <Paragraphs>63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LITON</dc:creator>
  <cp:lastModifiedBy>LITON</cp:lastModifiedBy>
  <cp:revision>29</cp:revision>
  <dcterms:created xsi:type="dcterms:W3CDTF">2020-04-25T10:16:39Z</dcterms:created>
  <dcterms:modified xsi:type="dcterms:W3CDTF">2020-05-20T10:13:28Z</dcterms:modified>
</cp:coreProperties>
</file>