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54" r:id="rId2"/>
    <p:sldMasterId id="2147483972" r:id="rId3"/>
    <p:sldMasterId id="2147483990" r:id="rId4"/>
    <p:sldMasterId id="2147484044" r:id="rId5"/>
  </p:sldMasterIdLst>
  <p:notesMasterIdLst>
    <p:notesMasterId r:id="rId23"/>
  </p:notesMasterIdLst>
  <p:sldIdLst>
    <p:sldId id="256" r:id="rId6"/>
    <p:sldId id="258" r:id="rId7"/>
    <p:sldId id="276" r:id="rId8"/>
    <p:sldId id="271" r:id="rId9"/>
    <p:sldId id="274" r:id="rId10"/>
    <p:sldId id="278" r:id="rId11"/>
    <p:sldId id="279" r:id="rId12"/>
    <p:sldId id="275" r:id="rId13"/>
    <p:sldId id="277" r:id="rId14"/>
    <p:sldId id="280" r:id="rId15"/>
    <p:sldId id="281" r:id="rId16"/>
    <p:sldId id="283" r:id="rId17"/>
    <p:sldId id="282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25C6FF"/>
    <a:srgbClr val="18D237"/>
    <a:srgbClr val="29C7FF"/>
    <a:srgbClr val="A88000"/>
    <a:srgbClr val="FFCA21"/>
    <a:srgbClr val="4C0000"/>
    <a:srgbClr val="FFFF00"/>
    <a:srgbClr val="31DBBB"/>
    <a:srgbClr val="ECF1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0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BBE9D-1E6B-43D0-ACC9-AA9B0A66B7D6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6553E-C634-4BFA-A558-16505363E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6553E-C634-4BFA-A558-16505363EA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84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23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36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99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730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36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84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95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4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39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6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4" y="286990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2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34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5" y="2336878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3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3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8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7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5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2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8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1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2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5169588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31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62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3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91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711620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5300154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3" y="3022678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8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9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9" y="3022678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1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1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0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1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0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4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9" y="5543432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2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2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3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5" y="5398638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4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4" y="4394046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68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46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8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5" y="286990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43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50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36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6" y="2336880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5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5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35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2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05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13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32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6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3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1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3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4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5169590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3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16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2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62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11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5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2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34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2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300156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86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4" y="3022680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80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0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0" y="3022680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0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2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2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1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2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1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462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23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159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6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0" y="5543434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4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4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5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6" y="5398640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988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5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5" y="4394048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842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799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80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6" y="286990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8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4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9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753238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7" y="2336882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7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7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92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46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37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5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333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95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7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4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06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5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6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169592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318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60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62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52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7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702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4711624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5300158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64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5" y="3022682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82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1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1" y="3022682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1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3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3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2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3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2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1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90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8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1" y="5543436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6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6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7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7" y="5398642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454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31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8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70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1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30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3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4" y="753232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5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5" y="753234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4876800"/>
            <a:ext cx="7391400" cy="1371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everybody</a:t>
            </a:r>
            <a:endParaRPr kumimoji="0" lang="en-US" sz="8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6477000" cy="12954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286000"/>
            <a:ext cx="36576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Saikat’s mother is Mrs.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Monowara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Islam. She is a housewife. 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ousew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5105400" cy="5943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429000" y="2590800"/>
            <a:ext cx="25146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3810000" cy="1371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her free time she enjoys sewing. She makes dresses.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or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743200"/>
            <a:ext cx="5257800" cy="3204495"/>
          </a:xfrm>
          <a:prstGeom prst="rect">
            <a:avLst/>
          </a:prstGeom>
        </p:spPr>
      </p:pic>
      <p:pic>
        <p:nvPicPr>
          <p:cNvPr id="9" name="Picture 8" descr="sew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0"/>
            <a:ext cx="5257800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505200"/>
            <a:ext cx="3810000" cy="1371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She often gets orders from her friends and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neighbours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24200" y="1371600"/>
            <a:ext cx="1447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48000" y="4419600"/>
            <a:ext cx="1524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457200"/>
            <a:ext cx="3657600" cy="1447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18D237"/>
                </a:solidFill>
                <a:latin typeface="Times New Roman" pitchFamily="18" charset="0"/>
                <a:cs typeface="Times New Roman" pitchFamily="18" charset="0"/>
              </a:rPr>
              <a:t>Saikat is in class 5. He is a good student. </a:t>
            </a:r>
            <a:r>
              <a:rPr lang="en-US" sz="3000" dirty="0" smtClean="0">
                <a:solidFill>
                  <a:srgbClr val="18D2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18D2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657600"/>
            <a:ext cx="4648200" cy="1905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18D237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3000" dirty="0" smtClean="0">
                <a:solidFill>
                  <a:srgbClr val="18D237"/>
                </a:solidFill>
                <a:latin typeface="Times New Roman" pitchFamily="18" charset="0"/>
                <a:cs typeface="Times New Roman" pitchFamily="18" charset="0"/>
              </a:rPr>
              <a:t>wants to improve his English, so he watches cartoons on TV everyday. </a:t>
            </a:r>
            <a:endParaRPr lang="en-US" sz="3000" dirty="0">
              <a:solidFill>
                <a:srgbClr val="18D2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tud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3000" cy="3276600"/>
          </a:xfrm>
          <a:prstGeom prst="rect">
            <a:avLst/>
          </a:prstGeom>
        </p:spPr>
      </p:pic>
      <p:pic>
        <p:nvPicPr>
          <p:cNvPr id="11" name="Picture 10" descr="cart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97100"/>
            <a:ext cx="4191000" cy="37465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l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352800"/>
            <a:ext cx="4495800" cy="2590800"/>
          </a:xfrm>
          <a:prstGeom prst="rect">
            <a:avLst/>
          </a:prstGeom>
        </p:spPr>
      </p:pic>
      <p:pic>
        <p:nvPicPr>
          <p:cNvPr id="9" name="Picture 8" descr="ti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4648200" cy="2590800"/>
          </a:xfrm>
          <a:prstGeom prst="rect">
            <a:avLst/>
          </a:prstGeom>
        </p:spPr>
      </p:pic>
      <p:pic>
        <p:nvPicPr>
          <p:cNvPr id="10" name="Picture 9" descr="amim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0"/>
            <a:ext cx="4343400" cy="3352800"/>
          </a:xfrm>
          <a:prstGeom prst="rect">
            <a:avLst/>
          </a:prstGeom>
        </p:spPr>
      </p:pic>
      <p:pic>
        <p:nvPicPr>
          <p:cNvPr id="11" name="Picture 10" descr="saik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800600" cy="3352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05200" y="1600200"/>
            <a:ext cx="25908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 also reads English books. He likes books about animals ,especially tigers and lions.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940" t="50000" r="37921" b="28125"/>
          <a:stretch>
            <a:fillRect/>
          </a:stretch>
        </p:blipFill>
        <p:spPr bwMode="auto">
          <a:xfrm>
            <a:off x="0" y="17526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33600" y="76200"/>
            <a:ext cx="4267200" cy="1219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152400"/>
            <a:ext cx="5181600" cy="990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8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9144000" cy="4648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18D237"/>
                </a:solidFill>
                <a:latin typeface="Times New Roman" pitchFamily="18" charset="0"/>
                <a:cs typeface="Times New Roman" pitchFamily="18" charset="0"/>
              </a:rPr>
              <a:t>Make the sentence complete with appropriate word.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Mr. Rashidul Islam is a ………</a:t>
            </a:r>
          </a:p>
          <a:p>
            <a:pPr marL="457200" indent="-457200" algn="ctr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Saikat lives in ………………..</a:t>
            </a:r>
          </a:p>
          <a:p>
            <a:pPr marL="457200" indent="-457200" algn="ctr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Saikat’s mother makes ………</a:t>
            </a:r>
          </a:p>
          <a:p>
            <a:pPr marL="457200" indent="-457200" algn="ctr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Saikat reads in class …………</a:t>
            </a:r>
          </a:p>
          <a:p>
            <a:pPr marL="457200" indent="-457200" algn="ctr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likes book about …………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5204" y="2819400"/>
            <a:ext cx="1524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anker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3276600"/>
            <a:ext cx="1524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Bogra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3733800"/>
            <a:ext cx="1524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4267200"/>
            <a:ext cx="9144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4724400"/>
            <a:ext cx="1524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6705600" cy="1295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en-US" sz="3200" dirty="0">
              <a:solidFill>
                <a:srgbClr val="25C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om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5400" y="48006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a paragraph about your family.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810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000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905000"/>
            <a:ext cx="6477000" cy="2362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2514600"/>
            <a:ext cx="69012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96000"/>
            <a:ext cx="6324600" cy="6096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4" name="Picture 3" descr="FB_IMG_14663336198956362-1.jpg"/>
          <p:cNvPicPr>
            <a:picLocks noChangeAspect="1"/>
          </p:cNvPicPr>
          <p:nvPr/>
        </p:nvPicPr>
        <p:blipFill>
          <a:blip r:embed="rId2"/>
          <a:srcRect l="9125" b="6660"/>
          <a:stretch>
            <a:fillRect/>
          </a:stretch>
        </p:blipFill>
        <p:spPr>
          <a:xfrm flipH="1">
            <a:off x="304800" y="1219200"/>
            <a:ext cx="3200400" cy="4240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733800" y="1371600"/>
            <a:ext cx="5105400" cy="4038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Md  Rabiul Mowla 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000" dirty="0" smtClean="0">
                <a:solidFill>
                  <a:srgbClr val="09C2ED"/>
                </a:solidFill>
                <a:latin typeface="Times New Roman" pitchFamily="18" charset="0"/>
                <a:cs typeface="Times New Roman" pitchFamily="18" charset="0"/>
              </a:rPr>
              <a:t>Govt. Primary School</a:t>
            </a:r>
            <a:endParaRPr lang="en-US" sz="4000" dirty="0">
              <a:solidFill>
                <a:srgbClr val="09C2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"/>
            <a:ext cx="76200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Teacher’s Information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amily.jpg"/>
          <p:cNvPicPr>
            <a:picLocks noChangeAspect="1"/>
          </p:cNvPicPr>
          <p:nvPr/>
        </p:nvPicPr>
        <p:blipFill>
          <a:blip r:embed="rId2"/>
          <a:srcRect b="7778"/>
          <a:stretch>
            <a:fillRect/>
          </a:stretch>
        </p:blipFill>
        <p:spPr>
          <a:xfrm>
            <a:off x="3733800" y="0"/>
            <a:ext cx="5410200" cy="594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066800"/>
            <a:ext cx="34290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 you see the picture ?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048000"/>
            <a:ext cx="28956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are they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old w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3400"/>
            <a:ext cx="1371600" cy="2057400"/>
          </a:xfrm>
          <a:prstGeom prst="rect">
            <a:avLst/>
          </a:prstGeom>
        </p:spPr>
      </p:pic>
      <p:pic>
        <p:nvPicPr>
          <p:cNvPr id="8" name="Picture 7" descr="old 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2209800"/>
          </a:xfrm>
          <a:prstGeom prst="rect">
            <a:avLst/>
          </a:prstGeom>
        </p:spPr>
      </p:pic>
      <p:pic>
        <p:nvPicPr>
          <p:cNvPr id="9" name="Picture 8" descr="gi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1752600" cy="2133600"/>
          </a:xfrm>
          <a:prstGeom prst="rect">
            <a:avLst/>
          </a:prstGeom>
        </p:spPr>
      </p:pic>
      <p:pic>
        <p:nvPicPr>
          <p:cNvPr id="10" name="Picture 9" descr="boy.jpg"/>
          <p:cNvPicPr>
            <a:picLocks noChangeAspect="1"/>
          </p:cNvPicPr>
          <p:nvPr/>
        </p:nvPicPr>
        <p:blipFill>
          <a:blip r:embed="rId5"/>
          <a:srcRect b="4561"/>
          <a:stretch>
            <a:fillRect/>
          </a:stretch>
        </p:blipFill>
        <p:spPr>
          <a:xfrm>
            <a:off x="1752600" y="2590800"/>
            <a:ext cx="1447800" cy="2057400"/>
          </a:xfrm>
          <a:prstGeom prst="rect">
            <a:avLst/>
          </a:prstGeom>
        </p:spPr>
      </p:pic>
      <p:pic>
        <p:nvPicPr>
          <p:cNvPr id="11" name="Picture 10" descr="wom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1828800"/>
            <a:ext cx="1447800" cy="1828800"/>
          </a:xfrm>
          <a:prstGeom prst="rect">
            <a:avLst/>
          </a:prstGeom>
        </p:spPr>
      </p:pic>
      <p:pic>
        <p:nvPicPr>
          <p:cNvPr id="12" name="Picture 11" descr="m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1219200"/>
            <a:ext cx="1447800" cy="2057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91200" y="76200"/>
            <a:ext cx="1524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Grandfather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4276" y="631876"/>
            <a:ext cx="1595524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Grandmother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1316512"/>
            <a:ext cx="966016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Father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1981200"/>
            <a:ext cx="966016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Mother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2743200"/>
            <a:ext cx="966016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9C2ED"/>
                </a:solidFill>
                <a:latin typeface="Times New Roman" pitchFamily="18" charset="0"/>
                <a:cs typeface="Times New Roman" pitchFamily="18" charset="0"/>
              </a:rPr>
              <a:t>Brother</a:t>
            </a:r>
            <a:endParaRPr lang="en-US" b="1" dirty="0">
              <a:solidFill>
                <a:srgbClr val="09C2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5562600"/>
            <a:ext cx="966016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9C2ED"/>
                </a:solidFill>
                <a:latin typeface="Times New Roman" pitchFamily="18" charset="0"/>
                <a:cs typeface="Times New Roman" pitchFamily="18" charset="0"/>
              </a:rPr>
              <a:t>Sister</a:t>
            </a:r>
            <a:endParaRPr lang="en-US" b="1" dirty="0">
              <a:solidFill>
                <a:srgbClr val="09C2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28600"/>
            <a:ext cx="2743200" cy="533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31DBBB"/>
                </a:solidFill>
                <a:latin typeface="Times New Roman" pitchFamily="18" charset="0"/>
                <a:cs typeface="Times New Roman" pitchFamily="18" charset="0"/>
              </a:rPr>
              <a:t>They are……</a:t>
            </a:r>
            <a:endParaRPr lang="en-US" sz="3200" dirty="0">
              <a:solidFill>
                <a:srgbClr val="31DB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0" y="4038600"/>
            <a:ext cx="4572000" cy="1295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31DBBB"/>
                </a:solidFill>
                <a:latin typeface="Times New Roman" pitchFamily="18" charset="0"/>
                <a:cs typeface="Times New Roman" pitchFamily="18" charset="0"/>
              </a:rPr>
              <a:t>Do you know what is the relation among them ?</a:t>
            </a:r>
            <a:endParaRPr lang="en-US" sz="3200" dirty="0">
              <a:solidFill>
                <a:srgbClr val="31DB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4648200"/>
          </a:xfrm>
          <a:prstGeom prst="rect">
            <a:avLst/>
          </a:prstGeom>
        </p:spPr>
      </p:pic>
      <p:pic>
        <p:nvPicPr>
          <p:cNvPr id="8" name="Picture 7" descr="broth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733800"/>
            <a:ext cx="2895600" cy="2209800"/>
          </a:xfrm>
          <a:prstGeom prst="rect">
            <a:avLst/>
          </a:prstGeom>
        </p:spPr>
      </p:pic>
      <p:pic>
        <p:nvPicPr>
          <p:cNvPr id="9" name="Picture 8" descr="fath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733800"/>
            <a:ext cx="3048000" cy="2124075"/>
          </a:xfrm>
          <a:prstGeom prst="rect">
            <a:avLst/>
          </a:prstGeom>
        </p:spPr>
      </p:pic>
      <p:pic>
        <p:nvPicPr>
          <p:cNvPr id="10" name="Picture 9" descr="grandparent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3800"/>
            <a:ext cx="3200400" cy="220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04800"/>
            <a:ext cx="8229600" cy="76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When grandparents , parents , brother and sister live together is called family.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51816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796" t="38542" r="34408" b="22917"/>
          <a:stretch>
            <a:fillRect/>
          </a:stretch>
        </p:blipFill>
        <p:spPr bwMode="auto">
          <a:xfrm>
            <a:off x="0" y="1143000"/>
            <a:ext cx="9144000" cy="4800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143000"/>
            <a:ext cx="2743200" cy="1371600"/>
          </a:xfrm>
          <a:prstGeom prst="rect">
            <a:avLst/>
          </a:prstGeom>
          <a:solidFill>
            <a:srgbClr val="ECF1CB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Saikat’s  Family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Unit-3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 1-2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705600" cy="6858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0"/>
            <a:ext cx="47244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990600"/>
          <a:ext cx="7086600" cy="488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5676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New word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3200" dirty="0"/>
                    </a:p>
                  </a:txBody>
                  <a:tcPr/>
                </a:tc>
              </a:tr>
              <a:tr h="4309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Parents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পিতামাতা</a:t>
                      </a:r>
                      <a:endParaRPr lang="en-US" dirty="0" smtClean="0"/>
                    </a:p>
                  </a:txBody>
                  <a:tcPr/>
                </a:tc>
              </a:tr>
              <a:tr h="4309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Listen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শুনা</a:t>
                      </a:r>
                      <a:endParaRPr lang="en-US" dirty="0"/>
                    </a:p>
                  </a:txBody>
                  <a:tcPr/>
                </a:tc>
              </a:tr>
              <a:tr h="4309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Music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সুর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গান</a:t>
                      </a:r>
                      <a:endParaRPr lang="en-US" dirty="0"/>
                    </a:p>
                  </a:txBody>
                  <a:tcPr/>
                </a:tc>
              </a:tr>
              <a:tr h="4309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Housewife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গৃহিণী</a:t>
                      </a:r>
                      <a:endParaRPr lang="en-US" dirty="0"/>
                    </a:p>
                  </a:txBody>
                  <a:tcPr/>
                </a:tc>
              </a:tr>
              <a:tr h="4309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Sew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সেলাই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করা</a:t>
                      </a:r>
                      <a:endParaRPr lang="en-US" dirty="0"/>
                    </a:p>
                  </a:txBody>
                  <a:tcPr/>
                </a:tc>
              </a:tr>
              <a:tr h="4309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Neighbours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প্রতিবেশি</a:t>
                      </a:r>
                      <a:endParaRPr lang="en-US" dirty="0"/>
                    </a:p>
                  </a:txBody>
                  <a:tcPr/>
                </a:tc>
              </a:tr>
              <a:tr h="4309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Improve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উন্নতি</a:t>
                      </a:r>
                      <a:endParaRPr lang="en-US" dirty="0"/>
                    </a:p>
                  </a:txBody>
                  <a:tcPr/>
                </a:tc>
              </a:tr>
              <a:tr h="4309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Watch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দেখা</a:t>
                      </a:r>
                      <a:endParaRPr lang="en-US" dirty="0"/>
                    </a:p>
                  </a:txBody>
                  <a:tcPr/>
                </a:tc>
              </a:tr>
              <a:tr h="4309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Animal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প্রানি</a:t>
                      </a:r>
                      <a:endParaRPr lang="en-US" dirty="0"/>
                    </a:p>
                  </a:txBody>
                  <a:tcPr/>
                </a:tc>
              </a:tr>
              <a:tr h="4309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Especially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বিশেষ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করে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6200"/>
            <a:ext cx="32766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Now listen and read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l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0"/>
            <a:ext cx="4152900" cy="594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2209800"/>
            <a:ext cx="4038600" cy="1447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Saikat Islam lives with his parents in a flat in Bogra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91000" y="1447800"/>
            <a:ext cx="27432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1752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His father Mr. Rashidul Islam is a banker . 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3124200"/>
            <a:ext cx="3962400" cy="1752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But in his free time Mr. Islam writes stories and listens to music .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an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2590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581400" y="12954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mus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4343400" cy="1828800"/>
          </a:xfrm>
          <a:prstGeom prst="rect">
            <a:avLst/>
          </a:prstGeom>
        </p:spPr>
      </p:pic>
      <p:pic>
        <p:nvPicPr>
          <p:cNvPr id="13" name="Picture 12" descr="wri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00"/>
            <a:ext cx="4343400" cy="2266950"/>
          </a:xfrm>
          <a:prstGeom prst="rect">
            <a:avLst/>
          </a:prstGeom>
        </p:spPr>
      </p:pic>
      <p:sp>
        <p:nvSpPr>
          <p:cNvPr id="42" name="Left-Up Arrow 41"/>
          <p:cNvSpPr/>
          <p:nvPr/>
        </p:nvSpPr>
        <p:spPr>
          <a:xfrm rot="18608912">
            <a:off x="3738788" y="3365573"/>
            <a:ext cx="1885446" cy="1702647"/>
          </a:xfrm>
          <a:prstGeom prst="leftUpArrow">
            <a:avLst>
              <a:gd name="adj1" fmla="val 9989"/>
              <a:gd name="adj2" fmla="val 27151"/>
              <a:gd name="adj3" fmla="val 1528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Berlin">
  <a:themeElements>
    <a:clrScheme name="Custom 3">
      <a:dk1>
        <a:srgbClr val="A4CC84"/>
      </a:dk1>
      <a:lt1>
        <a:sysClr val="window" lastClr="FFFFFF"/>
      </a:lt1>
      <a:dk2>
        <a:srgbClr val="6355B5"/>
      </a:dk2>
      <a:lt2>
        <a:srgbClr val="002060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tf00001054</Template>
  <TotalTime>676</TotalTime>
  <Words>372</Words>
  <Application>Microsoft Office PowerPoint</Application>
  <PresentationFormat>On-screen Show (4:3)</PresentationFormat>
  <Paragraphs>123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1_Berlin</vt:lpstr>
      <vt:lpstr>Berlin</vt:lpstr>
      <vt:lpstr>2_Berlin</vt:lpstr>
      <vt:lpstr>3_Berlin</vt:lpstr>
      <vt:lpstr>Median</vt:lpstr>
      <vt:lpstr>Welcome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Saju Mawla</dc:creator>
  <cp:lastModifiedBy>Windows User</cp:lastModifiedBy>
  <cp:revision>144</cp:revision>
  <dcterms:created xsi:type="dcterms:W3CDTF">2006-08-16T00:00:00Z</dcterms:created>
  <dcterms:modified xsi:type="dcterms:W3CDTF">2020-05-30T16:18:33Z</dcterms:modified>
</cp:coreProperties>
</file>