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57" r:id="rId6"/>
    <p:sldId id="262" r:id="rId7"/>
    <p:sldId id="312" r:id="rId8"/>
    <p:sldId id="304" r:id="rId9"/>
    <p:sldId id="305" r:id="rId10"/>
    <p:sldId id="306" r:id="rId11"/>
    <p:sldId id="307" r:id="rId12"/>
    <p:sldId id="302" r:id="rId13"/>
    <p:sldId id="301" r:id="rId14"/>
    <p:sldId id="303" r:id="rId15"/>
    <p:sldId id="272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4707-37F7-4BDF-851E-5BF097284A28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2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9A50-04FB-4C3C-A42D-31EB501F67CE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8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C306-321A-42CC-B600-C35C4C9ECEE4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96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47E-CEA2-4538-994E-2D044CEE843D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712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0426-99A5-497A-B9DC-C0295C9AF9EF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22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6B28-3C0E-41EA-8560-C7B016FA997C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9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3280-CF5F-43F8-9788-70636134CA1E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9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EF1-5D25-479F-B581-2DD927AFA741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58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40DE-B7CF-4ED4-9E51-8A62086EF5F3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3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BE7-8CF7-4BAA-B57F-6408047C7463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8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06AA-727F-49C7-BE35-4807DA2DA8F9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9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5BA8-8D16-4C89-80D7-64395DE7626E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69" y="0"/>
            <a:ext cx="65817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DAB3-B545-465C-B72A-CF1311E174DA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35914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1640115"/>
            <a:ext cx="9666514" cy="44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0ABD-16B8-41FD-860B-931D729DE266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954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343" y="1680249"/>
            <a:ext cx="5384562" cy="83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2" y="506256"/>
            <a:ext cx="4666328" cy="2222430"/>
          </a:xfrm>
          <a:prstGeom prst="rect">
            <a:avLst/>
          </a:prstGeom>
        </p:spPr>
      </p:pic>
      <p:pic>
        <p:nvPicPr>
          <p:cNvPr id="11" name="Picture 10" descr="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29" y="2902856"/>
            <a:ext cx="4804230" cy="3149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3830" y="1103086"/>
            <a:ext cx="6139542" cy="353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দস্যুর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লুন্ঠিত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জাঁকিয়া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মসনদে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দখলই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বিজিতের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হ্রদি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প্রজারঞ্জনে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দিয়াছে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হিন্দুর-হ্রদি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জিনিবার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রিতেছে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r"/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ধরিয়া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ছদ্মবেশ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439-F490-4185-8BF1-9023AB27A3CA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826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12" descr="b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2" y="3969177"/>
            <a:ext cx="4098978" cy="2286480"/>
          </a:xfrm>
          <a:prstGeom prst="rect">
            <a:avLst/>
          </a:prstGeom>
        </p:spPr>
      </p:pic>
      <p:pic>
        <p:nvPicPr>
          <p:cNvPr id="14" name="Picture 13" descr="b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4" y="503744"/>
            <a:ext cx="4151236" cy="32699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1657" y="725714"/>
            <a:ext cx="6894286" cy="413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খুঁজিয়ে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চিতোরের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রণবীর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করিতেছে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কুর্তার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কৃপান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লুকায়ে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ঘুরিছে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লইবে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শোণিতে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ক্ষালিত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চিতোরের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209005"/>
            <a:ext cx="4153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830" y="1724297"/>
            <a:ext cx="281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1543" y="1698172"/>
            <a:ext cx="278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66" y="3419565"/>
            <a:ext cx="225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বসুধা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71542" y="3357154"/>
            <a:ext cx="261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109" y="5199017"/>
            <a:ext cx="184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গুপ্ত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কৃপাণ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40354" y="5175794"/>
            <a:ext cx="3551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লুকানো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তলোয়ার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84B7-5D28-4607-AA47-7066A7663E8A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093857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8" name="Picture 17" descr="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58" y="1566862"/>
            <a:ext cx="3686628" cy="1408567"/>
          </a:xfrm>
          <a:prstGeom prst="rect">
            <a:avLst/>
          </a:prstGeom>
        </p:spPr>
      </p:pic>
      <p:pic>
        <p:nvPicPr>
          <p:cNvPr id="21" name="Picture 20" descr="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29" y="3142797"/>
            <a:ext cx="3628571" cy="1458232"/>
          </a:xfrm>
          <a:prstGeom prst="rect">
            <a:avLst/>
          </a:prstGeom>
        </p:spPr>
      </p:pic>
      <p:pic>
        <p:nvPicPr>
          <p:cNvPr id="22" name="Picture 21" descr="b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0" y="4760685"/>
            <a:ext cx="3671713" cy="1509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2" y="4481793"/>
            <a:ext cx="10711542" cy="70788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বাবুরের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মহানুভবতার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4000" b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68" y="319993"/>
            <a:ext cx="3714750" cy="8477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33E-D984-40CC-A200-591FBA220768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40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b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29" y="1278984"/>
            <a:ext cx="5413828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8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43802" r="9426" b="35813"/>
          <a:stretch/>
        </p:blipFill>
        <p:spPr>
          <a:xfrm>
            <a:off x="3554361" y="427703"/>
            <a:ext cx="4630994" cy="1091382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42452" y="1238867"/>
            <a:ext cx="11341509" cy="5147420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5944" y="2322287"/>
            <a:ext cx="99277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১।কালিদাস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মসনদ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চিতোরের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যোদ্ধার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ছদ্ধবেশ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445C-71CE-4B2A-999A-257937BD3613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252029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0904" b="39209"/>
          <a:stretch/>
        </p:blipFill>
        <p:spPr>
          <a:xfrm>
            <a:off x="2913682" y="108486"/>
            <a:ext cx="5247468" cy="1363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314" y="4621820"/>
            <a:ext cx="894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মহত্তের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396F-CEDA-463B-80B9-40E054D5D882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1214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 descr="h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11" y="1582057"/>
            <a:ext cx="5382303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37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43656" r="10287" b="39785"/>
          <a:stretch/>
        </p:blipFill>
        <p:spPr>
          <a:xfrm>
            <a:off x="4436806" y="353961"/>
            <a:ext cx="3318388" cy="113562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8A88-DDB6-42B8-8A05-42F7B46BCD78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324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b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914" y="1669144"/>
            <a:ext cx="8679543" cy="412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24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581" y="25264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 সরকার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সহঃশিক্ষক(হিন্দু ধর্ম)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 পাইলট বালিকা উচ্চ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শিবগঞ্জ, বগুড়া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Mobail:01712338244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mspghs@gmail.com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5" y="537394"/>
            <a:ext cx="6319684" cy="126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9892" y="2265569"/>
            <a:ext cx="2708367" cy="362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07C8-E24A-4004-AB7C-DE22F98FDAC7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03571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3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83" y="2168459"/>
            <a:ext cx="3071355" cy="402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82951" y="255903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31/৫/২০২০</a:t>
            </a:r>
            <a:endParaRPr lang="as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b="10025"/>
          <a:stretch/>
        </p:blipFill>
        <p:spPr>
          <a:xfrm>
            <a:off x="2138516" y="281601"/>
            <a:ext cx="6666270" cy="165088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B062-C00E-4C70-8487-90FDF33650B5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0633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8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b="6989"/>
          <a:stretch/>
        </p:blipFill>
        <p:spPr>
          <a:xfrm>
            <a:off x="884901" y="1448261"/>
            <a:ext cx="5808407" cy="135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3097161" y="194648"/>
            <a:ext cx="5088194" cy="1253613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884902" y="2344994"/>
            <a:ext cx="9719188" cy="4114799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1883-F15B-4328-A913-BB1A486E8530}" type="datetime2">
              <a:rPr lang="en-US" smtClean="0"/>
              <a:pPr/>
              <a:t>Sunday, May 31,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17" y="0"/>
            <a:ext cx="5229225" cy="18002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1EC9-9542-424A-9E58-3824889C38DF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3681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9" y="1808162"/>
            <a:ext cx="5050971" cy="4084637"/>
          </a:xfrm>
          <a:prstGeom prst="rect">
            <a:avLst/>
          </a:prstGeom>
        </p:spPr>
      </p:pic>
      <p:pic>
        <p:nvPicPr>
          <p:cNvPr id="13" name="Picture 12" descr="b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543" y="1727200"/>
            <a:ext cx="4978399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3"/>
          <a:stretch/>
        </p:blipFill>
        <p:spPr>
          <a:xfrm>
            <a:off x="1533832" y="311098"/>
            <a:ext cx="5928851" cy="883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6068" y="46423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4B34-7844-4E28-8B83-EB1D7C776D07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68894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" name="Picture 14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3" y="1468890"/>
            <a:ext cx="4920341" cy="455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531429" y="2307771"/>
            <a:ext cx="4339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মহত্ব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4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588" y="0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550" y="5176840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কালিদাস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436372" y="1015663"/>
            <a:ext cx="7846143" cy="18288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৮৯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436374" y="2669458"/>
            <a:ext cx="7846141" cy="2389239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গ্রন্থগূলোঃ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কিশলয়,পর্ণপুট,বল্লরী,ক্ষুদকুঁড়া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কৈলাশ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36375" y="4908889"/>
            <a:ext cx="7846142" cy="18288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জীবনাবসান: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69D-4FE1-4E10-BECC-B365029E63D9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209971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1" name="Picture 10" descr="kalidas 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311275"/>
            <a:ext cx="2844800" cy="379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33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9B63-984E-428C-B677-63B26CAB1C21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456714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540334" y="0"/>
            <a:ext cx="4905375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5" y="1146629"/>
            <a:ext cx="3991426" cy="4644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8744" y="1654629"/>
            <a:ext cx="6995885" cy="378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পাঠান-বাদশা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লোদি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শাহিগদি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গর্জিয়া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উঠিল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জিনেছ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জয়ি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বলিব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থাকিতে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লুন্ঠিত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C4BA-FC66-4CEC-BA0E-E72DB3ACC4BF}" type="datetime2">
              <a:rPr lang="en-US" sz="1800" smtClean="0">
                <a:solidFill>
                  <a:srgbClr val="0070C0"/>
                </a:solidFill>
              </a:rPr>
              <a:pPr/>
              <a:t>Sunday, May 31,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818086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MITALI </a:t>
            </a:r>
            <a:r>
              <a:rPr lang="en-US" sz="2000" dirty="0" err="1" smtClean="0">
                <a:solidFill>
                  <a:srgbClr val="0070C0"/>
                </a:solidFill>
              </a:rPr>
              <a:t>SARKAR.Shibgonj</a:t>
            </a:r>
            <a:r>
              <a:rPr lang="en-US" sz="2000" dirty="0" smtClean="0">
                <a:solidFill>
                  <a:srgbClr val="0070C0"/>
                </a:solidFill>
              </a:rPr>
              <a:t> pilot Girls High </a:t>
            </a:r>
            <a:r>
              <a:rPr lang="en-US" sz="2000" dirty="0" err="1" smtClean="0">
                <a:solidFill>
                  <a:srgbClr val="0070C0"/>
                </a:solidFill>
              </a:rPr>
              <a:t>school.Bogura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b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402192"/>
            <a:ext cx="4481317" cy="2921580"/>
          </a:xfrm>
          <a:prstGeom prst="rect">
            <a:avLst/>
          </a:prstGeom>
        </p:spPr>
      </p:pic>
      <p:pic>
        <p:nvPicPr>
          <p:cNvPr id="11" name="Picture 10" descr="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3425371"/>
            <a:ext cx="4412342" cy="2481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94514" y="1132114"/>
            <a:ext cx="6313715" cy="355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রাজপুতে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।’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সিংহেরো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স্বপ্ন-অতীত,যেন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কবরে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কৃতঘ্ন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485</Words>
  <Application>Microsoft Office PowerPoint</Application>
  <PresentationFormat>Widescreen</PresentationFormat>
  <Paragraphs>115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239</cp:revision>
  <dcterms:created xsi:type="dcterms:W3CDTF">2020-04-04T15:22:44Z</dcterms:created>
  <dcterms:modified xsi:type="dcterms:W3CDTF">2020-05-30T18:48:08Z</dcterms:modified>
</cp:coreProperties>
</file>