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5"/>
  </p:notesMasterIdLst>
  <p:sldIdLst>
    <p:sldId id="293" r:id="rId3"/>
    <p:sldId id="294" r:id="rId4"/>
    <p:sldId id="261" r:id="rId5"/>
    <p:sldId id="262" r:id="rId6"/>
    <p:sldId id="290" r:id="rId7"/>
    <p:sldId id="287" r:id="rId8"/>
    <p:sldId id="288" r:id="rId9"/>
    <p:sldId id="289" r:id="rId10"/>
    <p:sldId id="270" r:id="rId11"/>
    <p:sldId id="271" r:id="rId12"/>
    <p:sldId id="291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94660"/>
  </p:normalViewPr>
  <p:slideViewPr>
    <p:cSldViewPr>
      <p:cViewPr varScale="1">
        <p:scale>
          <a:sx n="70" d="100"/>
          <a:sy n="70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8FC17-52A6-4026-8AC5-A16C2E9C68A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CEDFE-10EE-47A9-9B25-9163B4F750FA}">
      <dgm:prSet phldrT="[Text]" phldr="1"/>
      <dgm:spPr/>
      <dgm:t>
        <a:bodyPr/>
        <a:lstStyle/>
        <a:p>
          <a:endParaRPr lang="en-US"/>
        </a:p>
      </dgm:t>
    </dgm:pt>
    <dgm:pt modelId="{992AE7FF-68DB-4AF2-AE1C-1030AC104E80}" type="parTrans" cxnId="{CA9432AA-F9C2-4FE6-BC68-9F80338945CC}">
      <dgm:prSet/>
      <dgm:spPr/>
      <dgm:t>
        <a:bodyPr/>
        <a:lstStyle/>
        <a:p>
          <a:endParaRPr lang="en-US"/>
        </a:p>
      </dgm:t>
    </dgm:pt>
    <dgm:pt modelId="{E8AD3EB7-44F3-45CC-8E75-EECB5BE995ED}" type="sibTrans" cxnId="{CA9432AA-F9C2-4FE6-BC68-9F80338945C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9D419E5-5FDD-4528-AF2F-3A718F6059DA}">
      <dgm:prSet phldrT="[Text]" phldr="1"/>
      <dgm:spPr/>
      <dgm:t>
        <a:bodyPr/>
        <a:lstStyle/>
        <a:p>
          <a:endParaRPr lang="en-US"/>
        </a:p>
      </dgm:t>
    </dgm:pt>
    <dgm:pt modelId="{6581A7F7-9CCF-4543-AD10-EE277AF1660B}" type="parTrans" cxnId="{3A0BC3B5-CD0B-4995-A62D-02A45CD04680}">
      <dgm:prSet/>
      <dgm:spPr/>
      <dgm:t>
        <a:bodyPr/>
        <a:lstStyle/>
        <a:p>
          <a:endParaRPr lang="en-US"/>
        </a:p>
      </dgm:t>
    </dgm:pt>
    <dgm:pt modelId="{11866D0C-1E3F-4F20-87EC-C9EA554E2684}" type="sibTrans" cxnId="{3A0BC3B5-CD0B-4995-A62D-02A45CD0468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A587332-E986-45B8-8234-1439AE52E7DD}">
      <dgm:prSet phldrT="[Text]" phldr="1"/>
      <dgm:spPr/>
      <dgm:t>
        <a:bodyPr/>
        <a:lstStyle/>
        <a:p>
          <a:endParaRPr lang="en-US"/>
        </a:p>
      </dgm:t>
    </dgm:pt>
    <dgm:pt modelId="{72DEB80F-F90A-4F12-A6FD-BB00443CCBAA}" type="parTrans" cxnId="{A9017663-5AA5-49BC-B338-18D41FBCE22A}">
      <dgm:prSet/>
      <dgm:spPr/>
      <dgm:t>
        <a:bodyPr/>
        <a:lstStyle/>
        <a:p>
          <a:endParaRPr lang="en-US"/>
        </a:p>
      </dgm:t>
    </dgm:pt>
    <dgm:pt modelId="{06CB0416-AAD3-4C86-AC30-200E657E1C8D}" type="sibTrans" cxnId="{A9017663-5AA5-49BC-B338-18D41FBCE22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E3D656D-38E4-4F22-83E9-3995239BF8CF}">
      <dgm:prSet phldrT="[Text]" phldr="1"/>
      <dgm:spPr/>
      <dgm:t>
        <a:bodyPr/>
        <a:lstStyle/>
        <a:p>
          <a:endParaRPr lang="en-US"/>
        </a:p>
      </dgm:t>
    </dgm:pt>
    <dgm:pt modelId="{1A1754E8-6031-42C6-96F7-C78A9501070A}" type="parTrans" cxnId="{AC711D83-D444-4C8E-AD39-2DACE8FBA62D}">
      <dgm:prSet/>
      <dgm:spPr/>
      <dgm:t>
        <a:bodyPr/>
        <a:lstStyle/>
        <a:p>
          <a:endParaRPr lang="en-US"/>
        </a:p>
      </dgm:t>
    </dgm:pt>
    <dgm:pt modelId="{0669889D-46F1-4219-AC5C-78DBFCF5529B}" type="sibTrans" cxnId="{AC711D83-D444-4C8E-AD39-2DACE8FBA62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C1792F0-FDB6-4CE3-9F4A-2131A69095E1}">
      <dgm:prSet phldrT="[Text]" phldr="1"/>
      <dgm:spPr/>
      <dgm:t>
        <a:bodyPr/>
        <a:lstStyle/>
        <a:p>
          <a:endParaRPr lang="en-US"/>
        </a:p>
      </dgm:t>
    </dgm:pt>
    <dgm:pt modelId="{066C90B2-E8C8-47A8-ADF2-7B823058D65D}" type="parTrans" cxnId="{702763CE-ECAC-49C4-9010-4A63863D925E}">
      <dgm:prSet/>
      <dgm:spPr/>
      <dgm:t>
        <a:bodyPr/>
        <a:lstStyle/>
        <a:p>
          <a:endParaRPr lang="en-US"/>
        </a:p>
      </dgm:t>
    </dgm:pt>
    <dgm:pt modelId="{04218F4E-B713-45C0-A385-EED5EA091C15}" type="sibTrans" cxnId="{702763CE-ECAC-49C4-9010-4A63863D925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F839665-0E7B-47A1-9598-FD784B7DB58E}" type="pres">
      <dgm:prSet presAssocID="{E128FC17-52A6-4026-8AC5-A16C2E9C68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A77BC-7928-401E-95D0-81A55933FEDB}" type="pres">
      <dgm:prSet presAssocID="{32ACEDFE-10EE-47A9-9B25-9163B4F750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8AA79-1127-4ED9-A316-8A30003976FD}" type="pres">
      <dgm:prSet presAssocID="{E8AD3EB7-44F3-45CC-8E75-EECB5BE995E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F57613D-7B3C-4204-B747-CCFFCD1C70A7}" type="pres">
      <dgm:prSet presAssocID="{E8AD3EB7-44F3-45CC-8E75-EECB5BE995E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FD59FE2-3066-4AEB-B4F1-FE1F365B7239}" type="pres">
      <dgm:prSet presAssocID="{49D419E5-5FDD-4528-AF2F-3A718F6059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84524-C821-4065-92C5-403BD2669197}" type="pres">
      <dgm:prSet presAssocID="{11866D0C-1E3F-4F20-87EC-C9EA554E268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992C524-A7B5-4215-83B8-5B8A79FD2393}" type="pres">
      <dgm:prSet presAssocID="{11866D0C-1E3F-4F20-87EC-C9EA554E268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2339D9F-5816-4E8A-A42C-74D85CEC8719}" type="pres">
      <dgm:prSet presAssocID="{EA587332-E986-45B8-8234-1439AE52E7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D0BB0-70F4-4372-873D-52E20D3A4CB9}" type="pres">
      <dgm:prSet presAssocID="{06CB0416-AAD3-4C86-AC30-200E657E1C8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0CF04D4-8E04-400E-B3E2-7CCC39DE0D4B}" type="pres">
      <dgm:prSet presAssocID="{06CB0416-AAD3-4C86-AC30-200E657E1C8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AB56501-B6FF-4B89-92B0-B858720D3C21}" type="pres">
      <dgm:prSet presAssocID="{4E3D656D-38E4-4F22-83E9-3995239BF8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F830-1229-4108-AF6A-599A04D5EA83}" type="pres">
      <dgm:prSet presAssocID="{0669889D-46F1-4219-AC5C-78DBFCF5529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EDC6066-6EC2-4FBA-B745-A88C867D4428}" type="pres">
      <dgm:prSet presAssocID="{0669889D-46F1-4219-AC5C-78DBFCF5529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07413FB-C016-43C2-B3F1-C468050AAAC5}" type="pres">
      <dgm:prSet presAssocID="{CC1792F0-FDB6-4CE3-9F4A-2131A69095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CF5E-DFC5-47DA-AFCF-C5214DA24B2B}" type="pres">
      <dgm:prSet presAssocID="{04218F4E-B713-45C0-A385-EED5EA091C1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7181712-23BC-4DF9-A88B-AA261417F4FE}" type="pres">
      <dgm:prSet presAssocID="{04218F4E-B713-45C0-A385-EED5EA091C1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2749D3-7484-4FC2-B22D-0D892CBB5F3F}" type="presOf" srcId="{E128FC17-52A6-4026-8AC5-A16C2E9C68AA}" destId="{0F839665-0E7B-47A1-9598-FD784B7DB58E}" srcOrd="0" destOrd="0" presId="urn:microsoft.com/office/officeart/2005/8/layout/cycle2"/>
    <dgm:cxn modelId="{E7DD8117-18A1-4CBF-84B0-8B6EB6A9A669}" type="presOf" srcId="{E8AD3EB7-44F3-45CC-8E75-EECB5BE995ED}" destId="{DCA8AA79-1127-4ED9-A316-8A30003976FD}" srcOrd="0" destOrd="0" presId="urn:microsoft.com/office/officeart/2005/8/layout/cycle2"/>
    <dgm:cxn modelId="{AC711D83-D444-4C8E-AD39-2DACE8FBA62D}" srcId="{E128FC17-52A6-4026-8AC5-A16C2E9C68AA}" destId="{4E3D656D-38E4-4F22-83E9-3995239BF8CF}" srcOrd="3" destOrd="0" parTransId="{1A1754E8-6031-42C6-96F7-C78A9501070A}" sibTransId="{0669889D-46F1-4219-AC5C-78DBFCF5529B}"/>
    <dgm:cxn modelId="{063C35B8-B666-485C-A68C-C28BB94A1BA6}" type="presOf" srcId="{CC1792F0-FDB6-4CE3-9F4A-2131A69095E1}" destId="{407413FB-C016-43C2-B3F1-C468050AAAC5}" srcOrd="0" destOrd="0" presId="urn:microsoft.com/office/officeart/2005/8/layout/cycle2"/>
    <dgm:cxn modelId="{2C8CB77F-770A-4303-890B-39E38FA5138E}" type="presOf" srcId="{04218F4E-B713-45C0-A385-EED5EA091C15}" destId="{47181712-23BC-4DF9-A88B-AA261417F4FE}" srcOrd="1" destOrd="0" presId="urn:microsoft.com/office/officeart/2005/8/layout/cycle2"/>
    <dgm:cxn modelId="{375484FB-381A-477A-BBA1-DC36957B9D60}" type="presOf" srcId="{EA587332-E986-45B8-8234-1439AE52E7DD}" destId="{72339D9F-5816-4E8A-A42C-74D85CEC8719}" srcOrd="0" destOrd="0" presId="urn:microsoft.com/office/officeart/2005/8/layout/cycle2"/>
    <dgm:cxn modelId="{5DEAD9AA-8578-4185-A259-7860DABEB4EE}" type="presOf" srcId="{11866D0C-1E3F-4F20-87EC-C9EA554E2684}" destId="{5992C524-A7B5-4215-83B8-5B8A79FD2393}" srcOrd="1" destOrd="0" presId="urn:microsoft.com/office/officeart/2005/8/layout/cycle2"/>
    <dgm:cxn modelId="{3A0BC3B5-CD0B-4995-A62D-02A45CD04680}" srcId="{E128FC17-52A6-4026-8AC5-A16C2E9C68AA}" destId="{49D419E5-5FDD-4528-AF2F-3A718F6059DA}" srcOrd="1" destOrd="0" parTransId="{6581A7F7-9CCF-4543-AD10-EE277AF1660B}" sibTransId="{11866D0C-1E3F-4F20-87EC-C9EA554E2684}"/>
    <dgm:cxn modelId="{28CF7FED-CF16-4F96-9FF8-2DCDA7EC87F1}" type="presOf" srcId="{0669889D-46F1-4219-AC5C-78DBFCF5529B}" destId="{EEDC6066-6EC2-4FBA-B745-A88C867D4428}" srcOrd="1" destOrd="0" presId="urn:microsoft.com/office/officeart/2005/8/layout/cycle2"/>
    <dgm:cxn modelId="{6A49B955-13CD-4E3B-81C9-2A63AB2C9B89}" type="presOf" srcId="{32ACEDFE-10EE-47A9-9B25-9163B4F750FA}" destId="{767A77BC-7928-401E-95D0-81A55933FEDB}" srcOrd="0" destOrd="0" presId="urn:microsoft.com/office/officeart/2005/8/layout/cycle2"/>
    <dgm:cxn modelId="{A9017663-5AA5-49BC-B338-18D41FBCE22A}" srcId="{E128FC17-52A6-4026-8AC5-A16C2E9C68AA}" destId="{EA587332-E986-45B8-8234-1439AE52E7DD}" srcOrd="2" destOrd="0" parTransId="{72DEB80F-F90A-4F12-A6FD-BB00443CCBAA}" sibTransId="{06CB0416-AAD3-4C86-AC30-200E657E1C8D}"/>
    <dgm:cxn modelId="{7E312335-3A14-4615-827C-5153F69F1C81}" type="presOf" srcId="{4E3D656D-38E4-4F22-83E9-3995239BF8CF}" destId="{9AB56501-B6FF-4B89-92B0-B858720D3C21}" srcOrd="0" destOrd="0" presId="urn:microsoft.com/office/officeart/2005/8/layout/cycle2"/>
    <dgm:cxn modelId="{8DE58322-3157-42BD-A1D4-EB67098BDA8C}" type="presOf" srcId="{06CB0416-AAD3-4C86-AC30-200E657E1C8D}" destId="{10CF04D4-8E04-400E-B3E2-7CCC39DE0D4B}" srcOrd="1" destOrd="0" presId="urn:microsoft.com/office/officeart/2005/8/layout/cycle2"/>
    <dgm:cxn modelId="{1C9AA2E0-9C48-4D07-9A7B-0203341E2228}" type="presOf" srcId="{0669889D-46F1-4219-AC5C-78DBFCF5529B}" destId="{52B1F830-1229-4108-AF6A-599A04D5EA83}" srcOrd="0" destOrd="0" presId="urn:microsoft.com/office/officeart/2005/8/layout/cycle2"/>
    <dgm:cxn modelId="{CA9432AA-F9C2-4FE6-BC68-9F80338945CC}" srcId="{E128FC17-52A6-4026-8AC5-A16C2E9C68AA}" destId="{32ACEDFE-10EE-47A9-9B25-9163B4F750FA}" srcOrd="0" destOrd="0" parTransId="{992AE7FF-68DB-4AF2-AE1C-1030AC104E80}" sibTransId="{E8AD3EB7-44F3-45CC-8E75-EECB5BE995ED}"/>
    <dgm:cxn modelId="{4401400F-2211-4D7E-8C53-9A5C77E0D4F2}" type="presOf" srcId="{11866D0C-1E3F-4F20-87EC-C9EA554E2684}" destId="{45384524-C821-4065-92C5-403BD2669197}" srcOrd="0" destOrd="0" presId="urn:microsoft.com/office/officeart/2005/8/layout/cycle2"/>
    <dgm:cxn modelId="{A210918A-1428-4EB3-AEE6-2FB2BDCAE57E}" type="presOf" srcId="{06CB0416-AAD3-4C86-AC30-200E657E1C8D}" destId="{537D0BB0-70F4-4372-873D-52E20D3A4CB9}" srcOrd="0" destOrd="0" presId="urn:microsoft.com/office/officeart/2005/8/layout/cycle2"/>
    <dgm:cxn modelId="{9C302F9A-ABB6-4FB8-8DB9-70857A888857}" type="presOf" srcId="{49D419E5-5FDD-4528-AF2F-3A718F6059DA}" destId="{EFD59FE2-3066-4AEB-B4F1-FE1F365B7239}" srcOrd="0" destOrd="0" presId="urn:microsoft.com/office/officeart/2005/8/layout/cycle2"/>
    <dgm:cxn modelId="{1EA93588-383E-4407-9712-D5EBA51DAA8E}" type="presOf" srcId="{E8AD3EB7-44F3-45CC-8E75-EECB5BE995ED}" destId="{1F57613D-7B3C-4204-B747-CCFFCD1C70A7}" srcOrd="1" destOrd="0" presId="urn:microsoft.com/office/officeart/2005/8/layout/cycle2"/>
    <dgm:cxn modelId="{4817178D-A07B-4194-BBD3-1D2DD966F437}" type="presOf" srcId="{04218F4E-B713-45C0-A385-EED5EA091C15}" destId="{2C7ECF5E-DFC5-47DA-AFCF-C5214DA24B2B}" srcOrd="0" destOrd="0" presId="urn:microsoft.com/office/officeart/2005/8/layout/cycle2"/>
    <dgm:cxn modelId="{702763CE-ECAC-49C4-9010-4A63863D925E}" srcId="{E128FC17-52A6-4026-8AC5-A16C2E9C68AA}" destId="{CC1792F0-FDB6-4CE3-9F4A-2131A69095E1}" srcOrd="4" destOrd="0" parTransId="{066C90B2-E8C8-47A8-ADF2-7B823058D65D}" sibTransId="{04218F4E-B713-45C0-A385-EED5EA091C15}"/>
    <dgm:cxn modelId="{4F9F48E7-8280-4C0C-B040-217E1DE5F007}" type="presParOf" srcId="{0F839665-0E7B-47A1-9598-FD784B7DB58E}" destId="{767A77BC-7928-401E-95D0-81A55933FEDB}" srcOrd="0" destOrd="0" presId="urn:microsoft.com/office/officeart/2005/8/layout/cycle2"/>
    <dgm:cxn modelId="{63EAED7B-7619-4EF4-89AC-188247397D74}" type="presParOf" srcId="{0F839665-0E7B-47A1-9598-FD784B7DB58E}" destId="{DCA8AA79-1127-4ED9-A316-8A30003976FD}" srcOrd="1" destOrd="0" presId="urn:microsoft.com/office/officeart/2005/8/layout/cycle2"/>
    <dgm:cxn modelId="{52D4AF36-5352-47CB-B31F-A0AF2F7D79D9}" type="presParOf" srcId="{DCA8AA79-1127-4ED9-A316-8A30003976FD}" destId="{1F57613D-7B3C-4204-B747-CCFFCD1C70A7}" srcOrd="0" destOrd="0" presId="urn:microsoft.com/office/officeart/2005/8/layout/cycle2"/>
    <dgm:cxn modelId="{C238F3D7-C2AA-43E6-8A60-9980CFF12D1E}" type="presParOf" srcId="{0F839665-0E7B-47A1-9598-FD784B7DB58E}" destId="{EFD59FE2-3066-4AEB-B4F1-FE1F365B7239}" srcOrd="2" destOrd="0" presId="urn:microsoft.com/office/officeart/2005/8/layout/cycle2"/>
    <dgm:cxn modelId="{1A6C2216-7877-4C5F-8D5E-D530E25A15E3}" type="presParOf" srcId="{0F839665-0E7B-47A1-9598-FD784B7DB58E}" destId="{45384524-C821-4065-92C5-403BD2669197}" srcOrd="3" destOrd="0" presId="urn:microsoft.com/office/officeart/2005/8/layout/cycle2"/>
    <dgm:cxn modelId="{4B8FA2E7-F92F-4547-834C-4FE9DAC0654E}" type="presParOf" srcId="{45384524-C821-4065-92C5-403BD2669197}" destId="{5992C524-A7B5-4215-83B8-5B8A79FD2393}" srcOrd="0" destOrd="0" presId="urn:microsoft.com/office/officeart/2005/8/layout/cycle2"/>
    <dgm:cxn modelId="{638E10FF-C770-4E50-879D-8B65D1400F18}" type="presParOf" srcId="{0F839665-0E7B-47A1-9598-FD784B7DB58E}" destId="{72339D9F-5816-4E8A-A42C-74D85CEC8719}" srcOrd="4" destOrd="0" presId="urn:microsoft.com/office/officeart/2005/8/layout/cycle2"/>
    <dgm:cxn modelId="{C351AF3F-5394-4A37-A063-8EA8919B6A14}" type="presParOf" srcId="{0F839665-0E7B-47A1-9598-FD784B7DB58E}" destId="{537D0BB0-70F4-4372-873D-52E20D3A4CB9}" srcOrd="5" destOrd="0" presId="urn:microsoft.com/office/officeart/2005/8/layout/cycle2"/>
    <dgm:cxn modelId="{088BD5E7-B930-4AD4-9F7E-EBFBC130E29B}" type="presParOf" srcId="{537D0BB0-70F4-4372-873D-52E20D3A4CB9}" destId="{10CF04D4-8E04-400E-B3E2-7CCC39DE0D4B}" srcOrd="0" destOrd="0" presId="urn:microsoft.com/office/officeart/2005/8/layout/cycle2"/>
    <dgm:cxn modelId="{EA0C5F6A-381D-477A-BB7F-10758A4D875E}" type="presParOf" srcId="{0F839665-0E7B-47A1-9598-FD784B7DB58E}" destId="{9AB56501-B6FF-4B89-92B0-B858720D3C21}" srcOrd="6" destOrd="0" presId="urn:microsoft.com/office/officeart/2005/8/layout/cycle2"/>
    <dgm:cxn modelId="{3A0C0990-99FA-4EFC-9E83-D09DC8E1264D}" type="presParOf" srcId="{0F839665-0E7B-47A1-9598-FD784B7DB58E}" destId="{52B1F830-1229-4108-AF6A-599A04D5EA83}" srcOrd="7" destOrd="0" presId="urn:microsoft.com/office/officeart/2005/8/layout/cycle2"/>
    <dgm:cxn modelId="{F6CC954E-0FFA-4F90-AFC6-D1F5799CD2EC}" type="presParOf" srcId="{52B1F830-1229-4108-AF6A-599A04D5EA83}" destId="{EEDC6066-6EC2-4FBA-B745-A88C867D4428}" srcOrd="0" destOrd="0" presId="urn:microsoft.com/office/officeart/2005/8/layout/cycle2"/>
    <dgm:cxn modelId="{FC687224-D160-4FAA-99C5-EDD309122FCE}" type="presParOf" srcId="{0F839665-0E7B-47A1-9598-FD784B7DB58E}" destId="{407413FB-C016-43C2-B3F1-C468050AAAC5}" srcOrd="8" destOrd="0" presId="urn:microsoft.com/office/officeart/2005/8/layout/cycle2"/>
    <dgm:cxn modelId="{9F2D38F6-8B0C-4BDA-B193-F7C6E2A680DF}" type="presParOf" srcId="{0F839665-0E7B-47A1-9598-FD784B7DB58E}" destId="{2C7ECF5E-DFC5-47DA-AFCF-C5214DA24B2B}" srcOrd="9" destOrd="0" presId="urn:microsoft.com/office/officeart/2005/8/layout/cycle2"/>
    <dgm:cxn modelId="{413B5C01-05C5-4B5B-BA03-D5F1D40C81DA}" type="presParOf" srcId="{2C7ECF5E-DFC5-47DA-AFCF-C5214DA24B2B}" destId="{47181712-23BC-4DF9-A88B-AA261417F4F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20373-40D8-4BA8-A0AC-C69ADB92182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F4D82-8BE8-4182-B190-35887F14CB6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১। ফাস্ট ফুড কী?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67D0A2-2025-4C88-BC2E-E218B75B7F8B}" type="parTrans" cxnId="{5E3878D0-F3EC-455D-BC87-A05123A5D667}">
      <dgm:prSet/>
      <dgm:spPr/>
      <dgm:t>
        <a:bodyPr/>
        <a:lstStyle/>
        <a:p>
          <a:endParaRPr lang="en-US"/>
        </a:p>
      </dgm:t>
    </dgm:pt>
    <dgm:pt modelId="{C484BCCD-82E3-49F9-BDA0-977918E901B3}" type="sibTrans" cxnId="{5E3878D0-F3EC-455D-BC87-A05123A5D667}">
      <dgm:prSet/>
      <dgm:spPr/>
      <dgm:t>
        <a:bodyPr/>
        <a:lstStyle/>
        <a:p>
          <a:endParaRPr lang="en-US"/>
        </a:p>
      </dgm:t>
    </dgm:pt>
    <dgm:pt modelId="{22F23887-D45E-49C6-8154-E7FF1A3B14D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২। শাক সবজিকে সুষম খাদ্য পিরামিডকে নিচে রাখা হয় কেনো?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A31C8-C88E-47D4-809C-E25345021C6A}" type="parTrans" cxnId="{43664ECF-7167-459F-A9D8-F280D354E22B}">
      <dgm:prSet/>
      <dgm:spPr/>
      <dgm:t>
        <a:bodyPr/>
        <a:lstStyle/>
        <a:p>
          <a:endParaRPr lang="en-US"/>
        </a:p>
      </dgm:t>
    </dgm:pt>
    <dgm:pt modelId="{904034BA-0000-418E-81B0-99BF6F1DF2D6}" type="sibTrans" cxnId="{43664ECF-7167-459F-A9D8-F280D354E22B}">
      <dgm:prSet/>
      <dgm:spPr/>
      <dgm:t>
        <a:bodyPr/>
        <a:lstStyle/>
        <a:p>
          <a:endParaRPr lang="en-US"/>
        </a:p>
      </dgm:t>
    </dgm:pt>
    <dgm:pt modelId="{C6C765C7-E253-432E-8E88-FD86477DD8BC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৩। সুষম খাদ্য পেতে হলে কত ধরনের খাদ্য খেতে হয় 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14FA0-2D3C-473D-BCEC-7E6BD4B3C14D}" type="parTrans" cxnId="{0C0743F7-46B8-4948-B880-2966BB2FCA24}">
      <dgm:prSet/>
      <dgm:spPr/>
      <dgm:t>
        <a:bodyPr/>
        <a:lstStyle/>
        <a:p>
          <a:endParaRPr lang="en-US"/>
        </a:p>
      </dgm:t>
    </dgm:pt>
    <dgm:pt modelId="{39C7772C-36CC-45D2-A23D-E04CC54457C7}" type="sibTrans" cxnId="{0C0743F7-46B8-4948-B880-2966BB2FCA24}">
      <dgm:prSet/>
      <dgm:spPr/>
      <dgm:t>
        <a:bodyPr/>
        <a:lstStyle/>
        <a:p>
          <a:endParaRPr lang="en-US"/>
        </a:p>
      </dgm:t>
    </dgm:pt>
    <dgm:pt modelId="{B0D421B0-23FF-4EAD-935F-9437D848FC7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৪।  খাদ্য সুস্বাদু করার জন্য অতিরিক্ত কোন পদার্থ অস্বাস্থ্যকর?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42829F-600E-4C9D-8017-D07B94B98954}" type="parTrans" cxnId="{4D76FC82-46E8-4035-9A7C-564EEB00F8BB}">
      <dgm:prSet/>
      <dgm:spPr/>
      <dgm:t>
        <a:bodyPr/>
        <a:lstStyle/>
        <a:p>
          <a:endParaRPr lang="en-US"/>
        </a:p>
      </dgm:t>
    </dgm:pt>
    <dgm:pt modelId="{ECB2CC81-0CE8-429B-87B5-C4182D47F403}" type="sibTrans" cxnId="{4D76FC82-46E8-4035-9A7C-564EEB00F8BB}">
      <dgm:prSet/>
      <dgm:spPr/>
      <dgm:t>
        <a:bodyPr/>
        <a:lstStyle/>
        <a:p>
          <a:endParaRPr lang="en-US"/>
        </a:p>
      </dgm:t>
    </dgm:pt>
    <dgm:pt modelId="{0FFCB134-186F-46AE-8A5F-BDB44CF4EFFD}" type="pres">
      <dgm:prSet presAssocID="{A2020373-40D8-4BA8-A0AC-C69ADB92182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ED9E8F3-E3EC-48CD-86BE-B7280C33C64B}" type="pres">
      <dgm:prSet presAssocID="{983F4D82-8BE8-4182-B190-35887F14CB68}" presName="parenttextcomposite" presStyleCnt="0"/>
      <dgm:spPr/>
    </dgm:pt>
    <dgm:pt modelId="{F4983E7F-BEC3-4D48-A484-83372B817BF1}" type="pres">
      <dgm:prSet presAssocID="{983F4D82-8BE8-4182-B190-35887F14CB68}" presName="parenttext" presStyleLbl="revTx" presStyleIdx="0" presStyleCnt="3" custLinFactNeighborX="-85" custLinFactNeighborY="-2576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B13-2B03-468C-92BF-5738B39A3927}" type="pres">
      <dgm:prSet presAssocID="{983F4D82-8BE8-4182-B190-35887F14CB68}" presName="composite" presStyleCnt="0"/>
      <dgm:spPr/>
    </dgm:pt>
    <dgm:pt modelId="{360D4192-7ECA-410C-A911-2E6A55CA7AF3}" type="pres">
      <dgm:prSet presAssocID="{983F4D82-8BE8-4182-B190-35887F14CB68}" presName="chevron1" presStyleLbl="alignNode1" presStyleIdx="0" presStyleCnt="21"/>
      <dgm:spPr/>
    </dgm:pt>
    <dgm:pt modelId="{71DE06FC-3F40-464C-912C-77EE00CEBA35}" type="pres">
      <dgm:prSet presAssocID="{983F4D82-8BE8-4182-B190-35887F14CB68}" presName="chevron2" presStyleLbl="alignNode1" presStyleIdx="1" presStyleCnt="21"/>
      <dgm:spPr/>
    </dgm:pt>
    <dgm:pt modelId="{A02A9123-691E-405D-9A20-A9E3702F7873}" type="pres">
      <dgm:prSet presAssocID="{983F4D82-8BE8-4182-B190-35887F14CB68}" presName="chevron3" presStyleLbl="alignNode1" presStyleIdx="2" presStyleCnt="21"/>
      <dgm:spPr/>
    </dgm:pt>
    <dgm:pt modelId="{509E78B1-1BA4-45EE-9E67-8A73CA684A49}" type="pres">
      <dgm:prSet presAssocID="{983F4D82-8BE8-4182-B190-35887F14CB68}" presName="chevron4" presStyleLbl="alignNode1" presStyleIdx="3" presStyleCnt="21"/>
      <dgm:spPr/>
    </dgm:pt>
    <dgm:pt modelId="{56DB19A2-2110-4BA2-8EA2-44956116B1FD}" type="pres">
      <dgm:prSet presAssocID="{983F4D82-8BE8-4182-B190-35887F14CB68}" presName="chevron5" presStyleLbl="alignNode1" presStyleIdx="4" presStyleCnt="21"/>
      <dgm:spPr/>
    </dgm:pt>
    <dgm:pt modelId="{DCE6EE12-0B70-4460-A98B-2F2B20D4BE6F}" type="pres">
      <dgm:prSet presAssocID="{983F4D82-8BE8-4182-B190-35887F14CB68}" presName="chevron6" presStyleLbl="alignNode1" presStyleIdx="5" presStyleCnt="21"/>
      <dgm:spPr/>
    </dgm:pt>
    <dgm:pt modelId="{68B25756-3B55-405A-ADCB-18F9E325EBD6}" type="pres">
      <dgm:prSet presAssocID="{983F4D82-8BE8-4182-B190-35887F14CB68}" presName="chevron7" presStyleLbl="alignNode1" presStyleIdx="6" presStyleCnt="21"/>
      <dgm:spPr/>
    </dgm:pt>
    <dgm:pt modelId="{D6046B2D-BFB3-4785-A120-915FE995A591}" type="pres">
      <dgm:prSet presAssocID="{983F4D82-8BE8-4182-B190-35887F14CB68}" presName="childtext" presStyleLbl="solidFgAcc1" presStyleIdx="0" presStyleCnt="1" custScaleX="1049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4244-8F15-41BF-95D3-EE65904BB55E}" type="pres">
      <dgm:prSet presAssocID="{C484BCCD-82E3-49F9-BDA0-977918E901B3}" presName="sibTrans" presStyleCnt="0"/>
      <dgm:spPr/>
    </dgm:pt>
    <dgm:pt modelId="{6CD050BA-B28E-4A17-89B2-7F1D4D0D084B}" type="pres">
      <dgm:prSet presAssocID="{C6C765C7-E253-432E-8E88-FD86477DD8BC}" presName="parenttextcomposite" presStyleCnt="0"/>
      <dgm:spPr/>
    </dgm:pt>
    <dgm:pt modelId="{2E6D7E5A-7272-4BE1-AF36-0E7D33A136D4}" type="pres">
      <dgm:prSet presAssocID="{C6C765C7-E253-432E-8E88-FD86477DD8B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E3DE3-85A6-4CB2-9323-932A70182DF5}" type="pres">
      <dgm:prSet presAssocID="{C6C765C7-E253-432E-8E88-FD86477DD8BC}" presName="parallelogramComposite" presStyleCnt="0"/>
      <dgm:spPr/>
    </dgm:pt>
    <dgm:pt modelId="{EA866DEC-38E8-4F3F-AE8E-9B4BCBE7D2C1}" type="pres">
      <dgm:prSet presAssocID="{C6C765C7-E253-432E-8E88-FD86477DD8BC}" presName="parallelogram1" presStyleLbl="alignNode1" presStyleIdx="7" presStyleCnt="21"/>
      <dgm:spPr/>
    </dgm:pt>
    <dgm:pt modelId="{E845D34D-7ACF-44E6-B5C6-8D812517BBE4}" type="pres">
      <dgm:prSet presAssocID="{C6C765C7-E253-432E-8E88-FD86477DD8BC}" presName="parallelogram2" presStyleLbl="alignNode1" presStyleIdx="8" presStyleCnt="21"/>
      <dgm:spPr/>
    </dgm:pt>
    <dgm:pt modelId="{F3196231-EFC2-4210-B887-BEF1C7CDF6E6}" type="pres">
      <dgm:prSet presAssocID="{C6C765C7-E253-432E-8E88-FD86477DD8BC}" presName="parallelogram3" presStyleLbl="alignNode1" presStyleIdx="9" presStyleCnt="21"/>
      <dgm:spPr/>
    </dgm:pt>
    <dgm:pt modelId="{731C4E6F-4964-4556-BDF0-4AE4C8B08336}" type="pres">
      <dgm:prSet presAssocID="{C6C765C7-E253-432E-8E88-FD86477DD8BC}" presName="parallelogram4" presStyleLbl="alignNode1" presStyleIdx="10" presStyleCnt="21"/>
      <dgm:spPr/>
    </dgm:pt>
    <dgm:pt modelId="{807E9660-3F64-4BB7-B01F-81EF472CE62F}" type="pres">
      <dgm:prSet presAssocID="{C6C765C7-E253-432E-8E88-FD86477DD8BC}" presName="parallelogram5" presStyleLbl="alignNode1" presStyleIdx="11" presStyleCnt="21"/>
      <dgm:spPr/>
    </dgm:pt>
    <dgm:pt modelId="{61D91E73-141C-464F-9003-7F516A9B8221}" type="pres">
      <dgm:prSet presAssocID="{C6C765C7-E253-432E-8E88-FD86477DD8BC}" presName="parallelogram6" presStyleLbl="alignNode1" presStyleIdx="12" presStyleCnt="21"/>
      <dgm:spPr/>
    </dgm:pt>
    <dgm:pt modelId="{C2B05A10-F9DB-4CF6-89BB-E736681C62BE}" type="pres">
      <dgm:prSet presAssocID="{C6C765C7-E253-432E-8E88-FD86477DD8BC}" presName="parallelogram7" presStyleLbl="alignNode1" presStyleIdx="13" presStyleCnt="21"/>
      <dgm:spPr/>
    </dgm:pt>
    <dgm:pt modelId="{8688CB30-EEE2-4E64-9301-FD8A7C916BDF}" type="pres">
      <dgm:prSet presAssocID="{39C7772C-36CC-45D2-A23D-E04CC54457C7}" presName="sibTrans" presStyleCnt="0"/>
      <dgm:spPr/>
    </dgm:pt>
    <dgm:pt modelId="{2F93D88B-227D-4F98-8868-6D8E1E1BC579}" type="pres">
      <dgm:prSet presAssocID="{B0D421B0-23FF-4EAD-935F-9437D848FC7E}" presName="parenttextcomposite" presStyleCnt="0"/>
      <dgm:spPr/>
    </dgm:pt>
    <dgm:pt modelId="{81A44A30-83F6-408E-B344-D96B626D3D00}" type="pres">
      <dgm:prSet presAssocID="{B0D421B0-23FF-4EAD-935F-9437D848FC7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2A906-2ECC-4121-B0E6-5D9CCBE9D5EA}" type="pres">
      <dgm:prSet presAssocID="{B0D421B0-23FF-4EAD-935F-9437D848FC7E}" presName="parallelogramComposite" presStyleCnt="0"/>
      <dgm:spPr/>
    </dgm:pt>
    <dgm:pt modelId="{E280E560-5432-4604-BF02-E5ABA00E1C52}" type="pres">
      <dgm:prSet presAssocID="{B0D421B0-23FF-4EAD-935F-9437D848FC7E}" presName="parallelogram1" presStyleLbl="alignNode1" presStyleIdx="14" presStyleCnt="21"/>
      <dgm:spPr/>
    </dgm:pt>
    <dgm:pt modelId="{06AC0397-CBE1-46B1-86E9-E3032488AA9B}" type="pres">
      <dgm:prSet presAssocID="{B0D421B0-23FF-4EAD-935F-9437D848FC7E}" presName="parallelogram2" presStyleLbl="alignNode1" presStyleIdx="15" presStyleCnt="21"/>
      <dgm:spPr/>
    </dgm:pt>
    <dgm:pt modelId="{6FDB265C-6D89-4521-AE41-75D5EDC1EE95}" type="pres">
      <dgm:prSet presAssocID="{B0D421B0-23FF-4EAD-935F-9437D848FC7E}" presName="parallelogram3" presStyleLbl="alignNode1" presStyleIdx="16" presStyleCnt="21"/>
      <dgm:spPr/>
    </dgm:pt>
    <dgm:pt modelId="{CD36E438-4C37-47C0-885E-0F8D853C0E75}" type="pres">
      <dgm:prSet presAssocID="{B0D421B0-23FF-4EAD-935F-9437D848FC7E}" presName="parallelogram4" presStyleLbl="alignNode1" presStyleIdx="17" presStyleCnt="21"/>
      <dgm:spPr/>
    </dgm:pt>
    <dgm:pt modelId="{E3C5E7E3-074F-45AF-BF07-C0E36895E3FF}" type="pres">
      <dgm:prSet presAssocID="{B0D421B0-23FF-4EAD-935F-9437D848FC7E}" presName="parallelogram5" presStyleLbl="alignNode1" presStyleIdx="18" presStyleCnt="21"/>
      <dgm:spPr/>
    </dgm:pt>
    <dgm:pt modelId="{707C4A22-E4C6-48D3-8DDC-2079FEDC1FDA}" type="pres">
      <dgm:prSet presAssocID="{B0D421B0-23FF-4EAD-935F-9437D848FC7E}" presName="parallelogram6" presStyleLbl="alignNode1" presStyleIdx="19" presStyleCnt="21"/>
      <dgm:spPr/>
    </dgm:pt>
    <dgm:pt modelId="{CB00D1C3-EF13-486A-819E-2E22BB07FF4B}" type="pres">
      <dgm:prSet presAssocID="{B0D421B0-23FF-4EAD-935F-9437D848FC7E}" presName="parallelogram7" presStyleLbl="alignNode1" presStyleIdx="20" presStyleCnt="21"/>
      <dgm:spPr/>
    </dgm:pt>
  </dgm:ptLst>
  <dgm:cxnLst>
    <dgm:cxn modelId="{0C0743F7-46B8-4948-B880-2966BB2FCA24}" srcId="{A2020373-40D8-4BA8-A0AC-C69ADB92182C}" destId="{C6C765C7-E253-432E-8E88-FD86477DD8BC}" srcOrd="1" destOrd="0" parTransId="{39714FA0-2D3C-473D-BCEC-7E6BD4B3C14D}" sibTransId="{39C7772C-36CC-45D2-A23D-E04CC54457C7}"/>
    <dgm:cxn modelId="{250D827A-C6CC-4D01-AE43-B52B0CE36CFA}" type="presOf" srcId="{B0D421B0-23FF-4EAD-935F-9437D848FC7E}" destId="{81A44A30-83F6-408E-B344-D96B626D3D00}" srcOrd="0" destOrd="0" presId="urn:microsoft.com/office/officeart/2008/layout/VerticalAccentList"/>
    <dgm:cxn modelId="{A18968B6-20FC-4A3F-9E65-586310AD9156}" type="presOf" srcId="{22F23887-D45E-49C6-8154-E7FF1A3B14D6}" destId="{D6046B2D-BFB3-4785-A120-915FE995A591}" srcOrd="0" destOrd="0" presId="urn:microsoft.com/office/officeart/2008/layout/VerticalAccentList"/>
    <dgm:cxn modelId="{43664ECF-7167-459F-A9D8-F280D354E22B}" srcId="{983F4D82-8BE8-4182-B190-35887F14CB68}" destId="{22F23887-D45E-49C6-8154-E7FF1A3B14D6}" srcOrd="0" destOrd="0" parTransId="{397A31C8-C88E-47D4-809C-E25345021C6A}" sibTransId="{904034BA-0000-418E-81B0-99BF6F1DF2D6}"/>
    <dgm:cxn modelId="{71B1BAC6-FA0E-448D-8E50-1DB77312760C}" type="presOf" srcId="{A2020373-40D8-4BA8-A0AC-C69ADB92182C}" destId="{0FFCB134-186F-46AE-8A5F-BDB44CF4EFFD}" srcOrd="0" destOrd="0" presId="urn:microsoft.com/office/officeart/2008/layout/VerticalAccentList"/>
    <dgm:cxn modelId="{9C7876A2-5920-4159-802F-76C505F30389}" type="presOf" srcId="{C6C765C7-E253-432E-8E88-FD86477DD8BC}" destId="{2E6D7E5A-7272-4BE1-AF36-0E7D33A136D4}" srcOrd="0" destOrd="0" presId="urn:microsoft.com/office/officeart/2008/layout/VerticalAccentList"/>
    <dgm:cxn modelId="{19B6030F-E74B-4AFA-B2B3-0F168004DF6E}" type="presOf" srcId="{983F4D82-8BE8-4182-B190-35887F14CB68}" destId="{F4983E7F-BEC3-4D48-A484-83372B817BF1}" srcOrd="0" destOrd="0" presId="urn:microsoft.com/office/officeart/2008/layout/VerticalAccentList"/>
    <dgm:cxn modelId="{4D76FC82-46E8-4035-9A7C-564EEB00F8BB}" srcId="{A2020373-40D8-4BA8-A0AC-C69ADB92182C}" destId="{B0D421B0-23FF-4EAD-935F-9437D848FC7E}" srcOrd="2" destOrd="0" parTransId="{AA42829F-600E-4C9D-8017-D07B94B98954}" sibTransId="{ECB2CC81-0CE8-429B-87B5-C4182D47F403}"/>
    <dgm:cxn modelId="{5E3878D0-F3EC-455D-BC87-A05123A5D667}" srcId="{A2020373-40D8-4BA8-A0AC-C69ADB92182C}" destId="{983F4D82-8BE8-4182-B190-35887F14CB68}" srcOrd="0" destOrd="0" parTransId="{A067D0A2-2025-4C88-BC2E-E218B75B7F8B}" sibTransId="{C484BCCD-82E3-49F9-BDA0-977918E901B3}"/>
    <dgm:cxn modelId="{76716862-D7E1-4220-9BA8-6169364EB034}" type="presParOf" srcId="{0FFCB134-186F-46AE-8A5F-BDB44CF4EFFD}" destId="{8ED9E8F3-E3EC-48CD-86BE-B7280C33C64B}" srcOrd="0" destOrd="0" presId="urn:microsoft.com/office/officeart/2008/layout/VerticalAccentList"/>
    <dgm:cxn modelId="{1A2534CD-8B55-47FD-AC9C-9DE80511BF03}" type="presParOf" srcId="{8ED9E8F3-E3EC-48CD-86BE-B7280C33C64B}" destId="{F4983E7F-BEC3-4D48-A484-83372B817BF1}" srcOrd="0" destOrd="0" presId="urn:microsoft.com/office/officeart/2008/layout/VerticalAccentList"/>
    <dgm:cxn modelId="{04089D59-2E9F-46F8-8298-88AB82977CFA}" type="presParOf" srcId="{0FFCB134-186F-46AE-8A5F-BDB44CF4EFFD}" destId="{D475BB13-2B03-468C-92BF-5738B39A3927}" srcOrd="1" destOrd="0" presId="urn:microsoft.com/office/officeart/2008/layout/VerticalAccentList"/>
    <dgm:cxn modelId="{49006A20-C5B5-4114-A967-B1AE4DE835FF}" type="presParOf" srcId="{D475BB13-2B03-468C-92BF-5738B39A3927}" destId="{360D4192-7ECA-410C-A911-2E6A55CA7AF3}" srcOrd="0" destOrd="0" presId="urn:microsoft.com/office/officeart/2008/layout/VerticalAccentList"/>
    <dgm:cxn modelId="{E581E803-3D95-4089-9FC5-77D3960A4EA8}" type="presParOf" srcId="{D475BB13-2B03-468C-92BF-5738B39A3927}" destId="{71DE06FC-3F40-464C-912C-77EE00CEBA35}" srcOrd="1" destOrd="0" presId="urn:microsoft.com/office/officeart/2008/layout/VerticalAccentList"/>
    <dgm:cxn modelId="{D817E49C-BA96-4F3E-8721-335FF5129EB5}" type="presParOf" srcId="{D475BB13-2B03-468C-92BF-5738B39A3927}" destId="{A02A9123-691E-405D-9A20-A9E3702F7873}" srcOrd="2" destOrd="0" presId="urn:microsoft.com/office/officeart/2008/layout/VerticalAccentList"/>
    <dgm:cxn modelId="{067E3BF3-221C-427F-ACCD-23ED1309D6EF}" type="presParOf" srcId="{D475BB13-2B03-468C-92BF-5738B39A3927}" destId="{509E78B1-1BA4-45EE-9E67-8A73CA684A49}" srcOrd="3" destOrd="0" presId="urn:microsoft.com/office/officeart/2008/layout/VerticalAccentList"/>
    <dgm:cxn modelId="{9DC9B7D3-847F-48F7-8CEB-383B1DBEC4DF}" type="presParOf" srcId="{D475BB13-2B03-468C-92BF-5738B39A3927}" destId="{56DB19A2-2110-4BA2-8EA2-44956116B1FD}" srcOrd="4" destOrd="0" presId="urn:microsoft.com/office/officeart/2008/layout/VerticalAccentList"/>
    <dgm:cxn modelId="{16E2183D-5B62-422D-A0A1-D0268338C5E0}" type="presParOf" srcId="{D475BB13-2B03-468C-92BF-5738B39A3927}" destId="{DCE6EE12-0B70-4460-A98B-2F2B20D4BE6F}" srcOrd="5" destOrd="0" presId="urn:microsoft.com/office/officeart/2008/layout/VerticalAccentList"/>
    <dgm:cxn modelId="{493050EA-D4D2-4C06-A819-5E831D082112}" type="presParOf" srcId="{D475BB13-2B03-468C-92BF-5738B39A3927}" destId="{68B25756-3B55-405A-ADCB-18F9E325EBD6}" srcOrd="6" destOrd="0" presId="urn:microsoft.com/office/officeart/2008/layout/VerticalAccentList"/>
    <dgm:cxn modelId="{29170E01-7FFD-49C5-BCD6-4B0F6460BB36}" type="presParOf" srcId="{D475BB13-2B03-468C-92BF-5738B39A3927}" destId="{D6046B2D-BFB3-4785-A120-915FE995A591}" srcOrd="7" destOrd="0" presId="urn:microsoft.com/office/officeart/2008/layout/VerticalAccentList"/>
    <dgm:cxn modelId="{84BE9352-65F2-4321-952B-1B8A8F2D7F1C}" type="presParOf" srcId="{0FFCB134-186F-46AE-8A5F-BDB44CF4EFFD}" destId="{94904244-8F15-41BF-95D3-EE65904BB55E}" srcOrd="2" destOrd="0" presId="urn:microsoft.com/office/officeart/2008/layout/VerticalAccentList"/>
    <dgm:cxn modelId="{DBAEC201-7470-4341-A330-283CE0C5AA7D}" type="presParOf" srcId="{0FFCB134-186F-46AE-8A5F-BDB44CF4EFFD}" destId="{6CD050BA-B28E-4A17-89B2-7F1D4D0D084B}" srcOrd="3" destOrd="0" presId="urn:microsoft.com/office/officeart/2008/layout/VerticalAccentList"/>
    <dgm:cxn modelId="{400840CC-20F0-4494-9520-8B20125A0E18}" type="presParOf" srcId="{6CD050BA-B28E-4A17-89B2-7F1D4D0D084B}" destId="{2E6D7E5A-7272-4BE1-AF36-0E7D33A136D4}" srcOrd="0" destOrd="0" presId="urn:microsoft.com/office/officeart/2008/layout/VerticalAccentList"/>
    <dgm:cxn modelId="{AB4A67F7-6E14-408F-9D48-2D39A8A2E01C}" type="presParOf" srcId="{0FFCB134-186F-46AE-8A5F-BDB44CF4EFFD}" destId="{A67E3DE3-85A6-4CB2-9323-932A70182DF5}" srcOrd="4" destOrd="0" presId="urn:microsoft.com/office/officeart/2008/layout/VerticalAccentList"/>
    <dgm:cxn modelId="{F5C24623-A33E-4566-88C6-CCD9A5949CD3}" type="presParOf" srcId="{A67E3DE3-85A6-4CB2-9323-932A70182DF5}" destId="{EA866DEC-38E8-4F3F-AE8E-9B4BCBE7D2C1}" srcOrd="0" destOrd="0" presId="urn:microsoft.com/office/officeart/2008/layout/VerticalAccentList"/>
    <dgm:cxn modelId="{95CDF50A-CB7F-4731-84D2-0009405EE304}" type="presParOf" srcId="{A67E3DE3-85A6-4CB2-9323-932A70182DF5}" destId="{E845D34D-7ACF-44E6-B5C6-8D812517BBE4}" srcOrd="1" destOrd="0" presId="urn:microsoft.com/office/officeart/2008/layout/VerticalAccentList"/>
    <dgm:cxn modelId="{B4BD0F39-3359-48DC-85D3-541B265B7E53}" type="presParOf" srcId="{A67E3DE3-85A6-4CB2-9323-932A70182DF5}" destId="{F3196231-EFC2-4210-B887-BEF1C7CDF6E6}" srcOrd="2" destOrd="0" presId="urn:microsoft.com/office/officeart/2008/layout/VerticalAccentList"/>
    <dgm:cxn modelId="{56839E6A-FCD4-4098-BE15-9DA926A76CF6}" type="presParOf" srcId="{A67E3DE3-85A6-4CB2-9323-932A70182DF5}" destId="{731C4E6F-4964-4556-BDF0-4AE4C8B08336}" srcOrd="3" destOrd="0" presId="urn:microsoft.com/office/officeart/2008/layout/VerticalAccentList"/>
    <dgm:cxn modelId="{7A18C44A-B74F-4C0A-9459-A16752B4C0F4}" type="presParOf" srcId="{A67E3DE3-85A6-4CB2-9323-932A70182DF5}" destId="{807E9660-3F64-4BB7-B01F-81EF472CE62F}" srcOrd="4" destOrd="0" presId="urn:microsoft.com/office/officeart/2008/layout/VerticalAccentList"/>
    <dgm:cxn modelId="{60E7990E-48E1-43BF-A6DD-B28DC71857A4}" type="presParOf" srcId="{A67E3DE3-85A6-4CB2-9323-932A70182DF5}" destId="{61D91E73-141C-464F-9003-7F516A9B8221}" srcOrd="5" destOrd="0" presId="urn:microsoft.com/office/officeart/2008/layout/VerticalAccentList"/>
    <dgm:cxn modelId="{5BD321B7-A4D1-40CA-82E1-197FD0955960}" type="presParOf" srcId="{A67E3DE3-85A6-4CB2-9323-932A70182DF5}" destId="{C2B05A10-F9DB-4CF6-89BB-E736681C62BE}" srcOrd="6" destOrd="0" presId="urn:microsoft.com/office/officeart/2008/layout/VerticalAccentList"/>
    <dgm:cxn modelId="{5C1BFEF5-F79F-4005-BE76-93D5CBDE58B7}" type="presParOf" srcId="{0FFCB134-186F-46AE-8A5F-BDB44CF4EFFD}" destId="{8688CB30-EEE2-4E64-9301-FD8A7C916BDF}" srcOrd="5" destOrd="0" presId="urn:microsoft.com/office/officeart/2008/layout/VerticalAccentList"/>
    <dgm:cxn modelId="{A09185B4-CBFF-487B-A8FC-11ECEB565738}" type="presParOf" srcId="{0FFCB134-186F-46AE-8A5F-BDB44CF4EFFD}" destId="{2F93D88B-227D-4F98-8868-6D8E1E1BC579}" srcOrd="6" destOrd="0" presId="urn:microsoft.com/office/officeart/2008/layout/VerticalAccentList"/>
    <dgm:cxn modelId="{FAF9F410-F0F6-4A78-89D1-F2B2AA584940}" type="presParOf" srcId="{2F93D88B-227D-4F98-8868-6D8E1E1BC579}" destId="{81A44A30-83F6-408E-B344-D96B626D3D00}" srcOrd="0" destOrd="0" presId="urn:microsoft.com/office/officeart/2008/layout/VerticalAccentList"/>
    <dgm:cxn modelId="{D185D192-199E-4A36-9D7E-9E3403708833}" type="presParOf" srcId="{0FFCB134-186F-46AE-8A5F-BDB44CF4EFFD}" destId="{9EE2A906-2ECC-4121-B0E6-5D9CCBE9D5EA}" srcOrd="7" destOrd="0" presId="urn:microsoft.com/office/officeart/2008/layout/VerticalAccentList"/>
    <dgm:cxn modelId="{6B55F168-AFA6-47CC-BDD4-BC7EE93E4DB8}" type="presParOf" srcId="{9EE2A906-2ECC-4121-B0E6-5D9CCBE9D5EA}" destId="{E280E560-5432-4604-BF02-E5ABA00E1C52}" srcOrd="0" destOrd="0" presId="urn:microsoft.com/office/officeart/2008/layout/VerticalAccentList"/>
    <dgm:cxn modelId="{23410143-BF62-4446-AEA7-6D3147C32354}" type="presParOf" srcId="{9EE2A906-2ECC-4121-B0E6-5D9CCBE9D5EA}" destId="{06AC0397-CBE1-46B1-86E9-E3032488AA9B}" srcOrd="1" destOrd="0" presId="urn:microsoft.com/office/officeart/2008/layout/VerticalAccentList"/>
    <dgm:cxn modelId="{CAFB3C24-1ADE-401C-AA7B-FBAE24734858}" type="presParOf" srcId="{9EE2A906-2ECC-4121-B0E6-5D9CCBE9D5EA}" destId="{6FDB265C-6D89-4521-AE41-75D5EDC1EE95}" srcOrd="2" destOrd="0" presId="urn:microsoft.com/office/officeart/2008/layout/VerticalAccentList"/>
    <dgm:cxn modelId="{D61D96F1-A0D4-42C0-B2AA-36A3A9FA04A1}" type="presParOf" srcId="{9EE2A906-2ECC-4121-B0E6-5D9CCBE9D5EA}" destId="{CD36E438-4C37-47C0-885E-0F8D853C0E75}" srcOrd="3" destOrd="0" presId="urn:microsoft.com/office/officeart/2008/layout/VerticalAccentList"/>
    <dgm:cxn modelId="{3DF7EEDB-F9F2-4E50-9BDB-9D13AB0AAECD}" type="presParOf" srcId="{9EE2A906-2ECC-4121-B0E6-5D9CCBE9D5EA}" destId="{E3C5E7E3-074F-45AF-BF07-C0E36895E3FF}" srcOrd="4" destOrd="0" presId="urn:microsoft.com/office/officeart/2008/layout/VerticalAccentList"/>
    <dgm:cxn modelId="{9FA0C822-CD7A-4F44-B1C1-B67ECA43DD50}" type="presParOf" srcId="{9EE2A906-2ECC-4121-B0E6-5D9CCBE9D5EA}" destId="{707C4A22-E4C6-48D3-8DDC-2079FEDC1FDA}" srcOrd="5" destOrd="0" presId="urn:microsoft.com/office/officeart/2008/layout/VerticalAccentList"/>
    <dgm:cxn modelId="{FDB1196A-B19E-4FA8-90B8-E6D999627D77}" type="presParOf" srcId="{9EE2A906-2ECC-4121-B0E6-5D9CCBE9D5EA}" destId="{CB00D1C3-EF13-486A-819E-2E22BB07FF4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0274-0F7B-4910-9D7B-05C591540478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0D36-29EE-4178-9777-568C9E7DC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B0D36-29EE-4178-9777-568C9E7DC8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3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3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9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5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6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6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9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6400" y="6019800"/>
            <a:ext cx="1117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মাহবুব,  প্রভাষক (জীববিজ্ঞান বিভাগ) মেট্রোপলিটন  কলেজ, ঢাকা</a:t>
            </a:r>
            <a:endParaRPr lang="en-US" sz="2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12800" y="5981700"/>
            <a:ext cx="1026160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93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39151" y="6231988"/>
            <a:ext cx="117043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151" y="6344528"/>
            <a:ext cx="117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 মাহবুব, সিনিয়র প্রভাষক</a:t>
            </a:r>
            <a:r>
              <a:rPr lang="bn-BD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বিভাগীয় প্রধান, ক্যামব্রিয়ান এডুকেশন গ্রুপ, ঢাকা, </a:t>
            </a:r>
            <a:r>
              <a:rPr lang="en-US" sz="20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biologyshikhi@gmail.com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5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2"/>
          <a:stretch/>
        </p:blipFill>
        <p:spPr>
          <a:xfrm>
            <a:off x="3810000" y="1473368"/>
            <a:ext cx="3924300" cy="4470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6096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A455957B-4189-4546-B1B5-11B4382691FB}"/>
              </a:ext>
            </a:extLst>
          </p:cNvPr>
          <p:cNvSpPr/>
          <p:nvPr/>
        </p:nvSpPr>
        <p:spPr>
          <a:xfrm>
            <a:off x="3352800" y="460110"/>
            <a:ext cx="4114800" cy="519113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597A00-7129-4317-BABA-815B2B63E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9086"/>
            <a:ext cx="1088777" cy="888213"/>
          </a:xfrm>
          <a:prstGeom prst="ellipse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D6190DF-1140-4F54-8644-1C73AEA15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535295"/>
              </p:ext>
            </p:extLst>
          </p:nvPr>
        </p:nvGraphicFramePr>
        <p:xfrm>
          <a:off x="3048000" y="1524000"/>
          <a:ext cx="71120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807C78-2A59-4DB1-81F0-4FB5AF764342}"/>
              </a:ext>
            </a:extLst>
          </p:cNvPr>
          <p:cNvGrpSpPr/>
          <p:nvPr/>
        </p:nvGrpSpPr>
        <p:grpSpPr>
          <a:xfrm>
            <a:off x="4572000" y="152400"/>
            <a:ext cx="2743200" cy="2078182"/>
            <a:chOff x="3657600" y="152400"/>
            <a:chExt cx="2743200" cy="2078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721FB3-69A1-455B-BFD1-9E0D40C5A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52400"/>
              <a:ext cx="2743200" cy="20781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5DBD3A7-A02B-46AF-8277-9D627A8B2DFE}"/>
                </a:ext>
              </a:extLst>
            </p:cNvPr>
            <p:cNvSpPr txBox="1"/>
            <p:nvPr/>
          </p:nvSpPr>
          <p:spPr>
            <a:xfrm>
              <a:off x="3953022" y="304800"/>
              <a:ext cx="2142978" cy="584775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97C6617-BB65-475B-A30E-7B9B44A6C823}"/>
              </a:ext>
            </a:extLst>
          </p:cNvPr>
          <p:cNvSpPr/>
          <p:nvPr/>
        </p:nvSpPr>
        <p:spPr>
          <a:xfrm>
            <a:off x="2994660" y="2549237"/>
            <a:ext cx="6812280" cy="2078182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পিরামিড সুস্থ জীবন যাপনের জন্য কেন প্রয়োজন?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9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325" y="12192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6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1"/>
            <a:ext cx="3505200" cy="398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48">
            <a:off x="4554923" y="1239119"/>
            <a:ext cx="1953345" cy="4625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94074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নিয়র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(জীববিজ্ঞান)</a:t>
            </a:r>
          </a:p>
          <a:p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মেট্রোপলিটন  </a:t>
            </a:r>
            <a:r>
              <a:rPr lang="bn-BD" sz="3200" b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শ্রেণি: নবম-দশম</a:t>
            </a:r>
          </a:p>
          <a:p>
            <a:pPr algn="ctr"/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অধ্যায়: প্রথম </a:t>
            </a:r>
          </a:p>
          <a:p>
            <a:pPr algn="ctr"/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4490107" y="685800"/>
            <a:ext cx="3265973" cy="3087483"/>
            <a:chOff x="4343400" y="381000"/>
            <a:chExt cx="5410200" cy="4953000"/>
          </a:xfrm>
          <a:effectLst/>
        </p:grpSpPr>
        <p:pic>
          <p:nvPicPr>
            <p:cNvPr id="9" name="Picture 8" descr="images_002.jpg"/>
            <p:cNvPicPr>
              <a:picLocks noChangeAspect="1"/>
            </p:cNvPicPr>
            <p:nvPr/>
          </p:nvPicPr>
          <p:blipFill>
            <a:blip r:embed="rId2"/>
            <a:srcRect l="37931"/>
            <a:stretch>
              <a:fillRect/>
            </a:stretch>
          </p:blipFill>
          <p:spPr>
            <a:xfrm>
              <a:off x="7315200" y="457200"/>
              <a:ext cx="1600200" cy="167869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 descr="images_0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053488" y="2404712"/>
              <a:ext cx="2065233" cy="16754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 descr="images_00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533400"/>
              <a:ext cx="2001148" cy="14478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3" name="Flowchart: Merge 32"/>
            <p:cNvSpPr/>
            <p:nvPr/>
          </p:nvSpPr>
          <p:spPr>
            <a:xfrm>
              <a:off x="4343400" y="381000"/>
              <a:ext cx="5410200" cy="4953000"/>
            </a:xfrm>
            <a:prstGeom prst="flowChartMerg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18587706">
            <a:off x="843384" y="4008521"/>
            <a:ext cx="2128576" cy="150594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১</a:t>
            </a:r>
          </a:p>
        </p:txBody>
      </p:sp>
      <p:sp>
        <p:nvSpPr>
          <p:cNvPr id="38" name="Right Arrow 37"/>
          <p:cNvSpPr/>
          <p:nvPr/>
        </p:nvSpPr>
        <p:spPr>
          <a:xfrm rot="18960930">
            <a:off x="5910684" y="4289140"/>
            <a:ext cx="2118848" cy="1399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- 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BA7189E-7BA2-412D-89FC-0C7E01409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17" y="1066800"/>
            <a:ext cx="3114425" cy="2724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A9AB52-48B3-4E59-83D5-FE9FA10A2A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8" b="30638"/>
          <a:stretch/>
        </p:blipFill>
        <p:spPr>
          <a:xfrm>
            <a:off x="8000435" y="533400"/>
            <a:ext cx="3497788" cy="3854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EBA00294-020F-4511-B361-381E24493896}"/>
              </a:ext>
            </a:extLst>
          </p:cNvPr>
          <p:cNvSpPr/>
          <p:nvPr/>
        </p:nvSpPr>
        <p:spPr>
          <a:xfrm>
            <a:off x="3124200" y="1752600"/>
            <a:ext cx="6858000" cy="2590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পিরামিড,ফাস্ট ফুড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4B2BB0-7F30-4B88-8598-9E4FE470C44F}"/>
              </a:ext>
            </a:extLst>
          </p:cNvPr>
          <p:cNvSpPr/>
          <p:nvPr/>
        </p:nvSpPr>
        <p:spPr>
          <a:xfrm>
            <a:off x="3810000" y="304800"/>
            <a:ext cx="48768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7B7D0-FC85-4156-AB0D-AFE01E2DB06F}"/>
              </a:ext>
            </a:extLst>
          </p:cNvPr>
          <p:cNvSpPr txBox="1"/>
          <p:nvPr/>
        </p:nvSpPr>
        <p:spPr>
          <a:xfrm>
            <a:off x="2034867" y="1107906"/>
            <a:ext cx="4823855" cy="1517928"/>
          </a:xfrm>
          <a:prstGeom prst="stripedRightArrow">
            <a:avLst>
              <a:gd name="adj1" fmla="val 38251"/>
              <a:gd name="adj2" fmla="val 5822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87B7D2-8551-407B-A2DB-443D52FD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3" y="0"/>
            <a:ext cx="40116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D1A4D7-7356-4962-9307-BCC5E1A155C3}"/>
              </a:ext>
            </a:extLst>
          </p:cNvPr>
          <p:cNvSpPr txBox="1"/>
          <p:nvPr/>
        </p:nvSpPr>
        <p:spPr>
          <a:xfrm>
            <a:off x="1752600" y="2890391"/>
            <a:ext cx="982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সুষম খাদ্য পিরামিড কী তা বলতে  পারবে;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02C4DC-C2F3-4F96-A043-4E983A196B14}"/>
              </a:ext>
            </a:extLst>
          </p:cNvPr>
          <p:cNvSpPr txBox="1"/>
          <p:nvPr/>
        </p:nvSpPr>
        <p:spPr>
          <a:xfrm>
            <a:off x="2034868" y="3518563"/>
            <a:ext cx="901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ুড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ব্যাখ্যা করতে 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BCE5ACBA-42CB-4F39-97B6-630A96B4E806}"/>
              </a:ext>
            </a:extLst>
          </p:cNvPr>
          <p:cNvSpPr/>
          <p:nvPr/>
        </p:nvSpPr>
        <p:spPr>
          <a:xfrm>
            <a:off x="2034867" y="3068478"/>
            <a:ext cx="227878" cy="22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A5F13689-1CE5-445D-BCC9-4261A10B50F2}"/>
              </a:ext>
            </a:extLst>
          </p:cNvPr>
          <p:cNvSpPr/>
          <p:nvPr/>
        </p:nvSpPr>
        <p:spPr>
          <a:xfrm>
            <a:off x="2034867" y="3696650"/>
            <a:ext cx="227878" cy="22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5FEF56-325F-49C6-9ACD-0E805E3AA6F3}"/>
              </a:ext>
            </a:extLst>
          </p:cNvPr>
          <p:cNvSpPr txBox="1"/>
          <p:nvPr/>
        </p:nvSpPr>
        <p:spPr>
          <a:xfrm>
            <a:off x="2011422" y="4137798"/>
            <a:ext cx="901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বর্ণনা করতে 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9F4ED8FB-E3BD-4F0C-8350-A5E89BBB65A3}"/>
              </a:ext>
            </a:extLst>
          </p:cNvPr>
          <p:cNvSpPr/>
          <p:nvPr/>
        </p:nvSpPr>
        <p:spPr>
          <a:xfrm>
            <a:off x="2011421" y="4315885"/>
            <a:ext cx="227878" cy="2286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A15B26-5CDB-4063-9FB3-DEC3A09FA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21" y="348794"/>
            <a:ext cx="3521128" cy="2577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781532-771D-41F7-93FD-38FDEBEE7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78" y="348794"/>
            <a:ext cx="3705731" cy="2638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D6CDF2-1B8E-4544-B3F7-6F2C9C64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65" y="3276600"/>
            <a:ext cx="4209836" cy="2691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5CFA14-47D2-46B4-A100-80515AF55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32870"/>
            <a:ext cx="4117158" cy="2638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30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6EA55DC2-F131-4379-97A6-DAEB1A5D2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6051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B66F38-2674-4180-9980-8386CA59C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26" y="2072216"/>
            <a:ext cx="1762125" cy="1661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4D7FD-7EA9-4507-8075-80AF49947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4" y="239694"/>
            <a:ext cx="1832522" cy="1832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1D4D0B-F772-4200-966B-DB13993BB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46" y="2170381"/>
            <a:ext cx="1692405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21AEED-5F78-486F-B106-11BB975994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60" y="4538133"/>
            <a:ext cx="1692406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80AB63-2E03-4DE2-A9B9-2706AC7481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35" y="719666"/>
            <a:ext cx="1692405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4DD522-436E-4AB4-A3DA-C9111AA2E5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81" y="4538133"/>
            <a:ext cx="1692407" cy="158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FD5E41-7D91-493B-B670-82FC7BB6A1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72" y="239694"/>
            <a:ext cx="1795969" cy="1795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792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BA452C-FB35-4E0C-B184-96AB14E2F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78" y="1198097"/>
            <a:ext cx="5509656" cy="385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AE2ECA-4593-4D06-A497-96A843DFE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57876"/>
            <a:ext cx="5869963" cy="3895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98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304800"/>
            <a:ext cx="2514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981200"/>
            <a:ext cx="8610600" cy="272659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ফাস্ট ফুড খাওয়ার কারণে উঠতি বয়সের ছেলেমেয়েদের দেহ স্থূলকায় হয়ে পড়ে কেন- ব্যাখ্যা করো।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93C791-B2EC-4E58-8747-0AF86CC84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/>
          <a:stretch/>
        </p:blipFill>
        <p:spPr>
          <a:xfrm>
            <a:off x="4710918" y="152400"/>
            <a:ext cx="2171700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Google Class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 Kawser Sir</Template>
  <TotalTime>1662</TotalTime>
  <Words>154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1_Google Classroom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ismail - [2010]</cp:lastModifiedBy>
  <cp:revision>224</cp:revision>
  <dcterms:created xsi:type="dcterms:W3CDTF">2006-08-16T00:00:00Z</dcterms:created>
  <dcterms:modified xsi:type="dcterms:W3CDTF">2020-05-31T02:38:46Z</dcterms:modified>
</cp:coreProperties>
</file>