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1336B-A25C-433F-938E-50A29AB2D6EE}" type="doc">
      <dgm:prSet loTypeId="urn:microsoft.com/office/officeart/2005/8/layout/pList2" loCatId="list" qsTypeId="urn:microsoft.com/office/officeart/2005/8/quickstyle/3d5" qsCatId="3D" csTypeId="urn:microsoft.com/office/officeart/2005/8/colors/colorful1" csCatId="colorful" phldr="1"/>
      <dgm:spPr/>
    </dgm:pt>
    <dgm:pt modelId="{E9F55FEF-60CB-4FA9-A8D3-4F62B21FE872}">
      <dgm:prSet phldrT="[Text]" custT="1"/>
      <dgm:spPr>
        <a:ln>
          <a:solidFill>
            <a:srgbClr val="7030A0"/>
          </a:solidFill>
        </a:ln>
      </dgm:spPr>
      <dgm:t>
        <a:bodyPr tIns="91440" rIns="1188720" bIns="91440"/>
        <a:lstStyle/>
        <a:p>
          <a:r>
            <a: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গ </a:t>
          </a:r>
        </a:p>
      </dgm:t>
    </dgm:pt>
    <dgm:pt modelId="{FDA54528-6444-4A7D-8CD3-08783A28DB25}" type="parTrans" cxnId="{01B0672F-F38C-4CA1-A2A2-9D91B9546B19}">
      <dgm:prSet/>
      <dgm:spPr/>
      <dgm:t>
        <a:bodyPr/>
        <a:lstStyle/>
        <a:p>
          <a:endParaRPr lang="en-US" sz="4000"/>
        </a:p>
      </dgm:t>
    </dgm:pt>
    <dgm:pt modelId="{3E4D515A-D5BC-41C0-83A9-FECE2E3AB63B}" type="sibTrans" cxnId="{01B0672F-F38C-4CA1-A2A2-9D91B9546B19}">
      <dgm:prSet/>
      <dgm:spPr/>
      <dgm:t>
        <a:bodyPr/>
        <a:lstStyle/>
        <a:p>
          <a:endParaRPr lang="en-US" sz="4000"/>
        </a:p>
      </dgm:t>
    </dgm:pt>
    <dgm:pt modelId="{177C3B78-D7CF-45FF-85F0-6CCC1146584F}">
      <dgm:prSet phldrT="[Text]" custT="1"/>
      <dgm:spPr>
        <a:ln>
          <a:solidFill>
            <a:srgbClr val="7030A0"/>
          </a:solidFill>
        </a:ln>
      </dgm:spPr>
      <dgm:t>
        <a:bodyPr tIns="91440" rIns="1188720" bIns="91440"/>
        <a:lstStyle/>
        <a:p>
          <a:r>
            <a: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ত </a:t>
          </a:r>
        </a:p>
      </dgm:t>
    </dgm:pt>
    <dgm:pt modelId="{9D2AD37E-5D33-4A8C-8448-5DC02A8ED36B}" type="parTrans" cxnId="{148B03FD-8702-468C-8B3E-9292D0D8A06C}">
      <dgm:prSet/>
      <dgm:spPr/>
      <dgm:t>
        <a:bodyPr/>
        <a:lstStyle/>
        <a:p>
          <a:endParaRPr lang="en-US" sz="4000"/>
        </a:p>
      </dgm:t>
    </dgm:pt>
    <dgm:pt modelId="{46060EB8-F8AF-42B3-98EF-5AB02F49037A}" type="sibTrans" cxnId="{148B03FD-8702-468C-8B3E-9292D0D8A06C}">
      <dgm:prSet/>
      <dgm:spPr/>
      <dgm:t>
        <a:bodyPr/>
        <a:lstStyle/>
        <a:p>
          <a:endParaRPr lang="en-US" sz="4000"/>
        </a:p>
      </dgm:t>
    </dgm:pt>
    <dgm:pt modelId="{41C07771-524E-408A-A6C9-452F9C7A958E}">
      <dgm:prSet phldrT="[Text]" custT="1"/>
      <dgm:spPr>
        <a:ln>
          <a:solidFill>
            <a:srgbClr val="7030A0"/>
          </a:solidFill>
        </a:ln>
      </dgm:spPr>
      <dgm:t>
        <a:bodyPr tIns="91440" rIns="1188720" bIns="91440"/>
        <a:lstStyle/>
        <a:p>
          <a:r>
            <a: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ম </a:t>
          </a:r>
        </a:p>
      </dgm:t>
    </dgm:pt>
    <dgm:pt modelId="{7B2E4E87-9F97-4B24-953F-30560F6653CA}" type="parTrans" cxnId="{0FB3EA2D-CE82-40E9-9554-B15A0B155B30}">
      <dgm:prSet/>
      <dgm:spPr/>
      <dgm:t>
        <a:bodyPr/>
        <a:lstStyle/>
        <a:p>
          <a:endParaRPr lang="en-US" sz="4000"/>
        </a:p>
      </dgm:t>
    </dgm:pt>
    <dgm:pt modelId="{198060C8-F21A-46CF-B59D-9B0068EED5ED}" type="sibTrans" cxnId="{0FB3EA2D-CE82-40E9-9554-B15A0B155B30}">
      <dgm:prSet/>
      <dgm:spPr/>
      <dgm:t>
        <a:bodyPr/>
        <a:lstStyle/>
        <a:p>
          <a:endParaRPr lang="en-US" sz="4000"/>
        </a:p>
      </dgm:t>
    </dgm:pt>
    <dgm:pt modelId="{F17C390B-89C6-4040-A930-6D1434AD5D57}">
      <dgm:prSet custT="1"/>
      <dgm:spPr>
        <a:ln>
          <a:solidFill>
            <a:srgbClr val="7030A0"/>
          </a:solidFill>
        </a:ln>
      </dgm:spPr>
      <dgm:t>
        <a:bodyPr tIns="91440" rIns="1188720" bIns="91440"/>
        <a:lstStyle/>
        <a:p>
          <a:r>
            <a:rPr lang="en-US" sz="115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স্বা</a:t>
          </a:r>
          <a:r>
            <a: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 </a:t>
          </a:r>
        </a:p>
      </dgm:t>
    </dgm:pt>
    <dgm:pt modelId="{DC034E6B-B799-4F42-AD94-0C23FE432ED2}" type="parTrans" cxnId="{938422DE-FFDE-4FA9-94AB-220B95007B65}">
      <dgm:prSet/>
      <dgm:spPr/>
      <dgm:t>
        <a:bodyPr/>
        <a:lstStyle/>
        <a:p>
          <a:endParaRPr lang="en-US" sz="4000"/>
        </a:p>
      </dgm:t>
    </dgm:pt>
    <dgm:pt modelId="{8454D8C3-A7AF-4E87-81BB-91F854354F48}" type="sibTrans" cxnId="{938422DE-FFDE-4FA9-94AB-220B95007B65}">
      <dgm:prSet/>
      <dgm:spPr/>
      <dgm:t>
        <a:bodyPr/>
        <a:lstStyle/>
        <a:p>
          <a:endParaRPr lang="en-US" sz="4000"/>
        </a:p>
      </dgm:t>
    </dgm:pt>
    <dgm:pt modelId="{F0F9CD22-4965-43EC-9860-D57976B0034A}" type="pres">
      <dgm:prSet presAssocID="{E311336B-A25C-433F-938E-50A29AB2D6EE}" presName="Name0" presStyleCnt="0">
        <dgm:presLayoutVars>
          <dgm:dir/>
          <dgm:resizeHandles val="exact"/>
        </dgm:presLayoutVars>
      </dgm:prSet>
      <dgm:spPr/>
    </dgm:pt>
    <dgm:pt modelId="{56626441-FEB2-46C4-B06E-45F0BEF47BCD}" type="pres">
      <dgm:prSet presAssocID="{E311336B-A25C-433F-938E-50A29AB2D6EE}" presName="bkgdShp" presStyleLbl="alignAccFollowNode1" presStyleIdx="0" presStyleCnt="1"/>
      <dgm:spPr>
        <a:blipFill dpi="0" rotWithShape="0">
          <a:blip xmlns:r="http://schemas.openxmlformats.org/officeDocument/2006/relationships" r:embed="rId1">
            <a:alphaModFix amt="88000"/>
          </a:blip>
          <a:srcRect/>
          <a:stretch>
            <a:fillRect t="-3000" b="-2000"/>
          </a:stretch>
        </a:blipFill>
        <a:ln>
          <a:solidFill>
            <a:srgbClr val="7030A0"/>
          </a:solidFill>
        </a:ln>
      </dgm:spPr>
    </dgm:pt>
    <dgm:pt modelId="{204037F7-B6AE-4DD2-9D31-5F430BE0F257}" type="pres">
      <dgm:prSet presAssocID="{E311336B-A25C-433F-938E-50A29AB2D6EE}" presName="linComp" presStyleCnt="0"/>
      <dgm:spPr/>
    </dgm:pt>
    <dgm:pt modelId="{349EDFAB-FE41-458B-9420-FA0757FBD585}" type="pres">
      <dgm:prSet presAssocID="{F17C390B-89C6-4040-A930-6D1434AD5D57}" presName="compNode" presStyleCnt="0"/>
      <dgm:spPr/>
    </dgm:pt>
    <dgm:pt modelId="{67BCF8DE-E267-46C0-8CC2-E38553067334}" type="pres">
      <dgm:prSet presAssocID="{F17C390B-89C6-4040-A930-6D1434AD5D57}" presName="node" presStyleLbl="node1" presStyleIdx="0" presStyleCnt="4">
        <dgm:presLayoutVars>
          <dgm:bulletEnabled val="1"/>
        </dgm:presLayoutVars>
      </dgm:prSet>
      <dgm:spPr/>
    </dgm:pt>
    <dgm:pt modelId="{D13FE801-9C9F-489C-9677-92A386852F2C}" type="pres">
      <dgm:prSet presAssocID="{F17C390B-89C6-4040-A930-6D1434AD5D57}" presName="invisiNode" presStyleLbl="node1" presStyleIdx="0" presStyleCnt="4"/>
      <dgm:spPr/>
    </dgm:pt>
    <dgm:pt modelId="{C54EAC3D-29C6-41C1-B760-9386027D566E}" type="pres">
      <dgm:prSet presAssocID="{F17C390B-89C6-4040-A930-6D1434AD5D57}" presName="imagNode" presStyleLbl="fgImgPlace1" presStyleIdx="0" presStyleCnt="4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82550">
          <a:solidFill>
            <a:srgbClr val="7030A0"/>
          </a:solidFill>
        </a:ln>
      </dgm:spPr>
    </dgm:pt>
    <dgm:pt modelId="{6F43FEE5-3811-45C5-9BC7-D95CCE0B2CD7}" type="pres">
      <dgm:prSet presAssocID="{8454D8C3-A7AF-4E87-81BB-91F854354F48}" presName="sibTrans" presStyleLbl="sibTrans2D1" presStyleIdx="0" presStyleCnt="0"/>
      <dgm:spPr/>
    </dgm:pt>
    <dgm:pt modelId="{B8579975-8C8D-4E64-A3BC-EEC36CB82207}" type="pres">
      <dgm:prSet presAssocID="{E9F55FEF-60CB-4FA9-A8D3-4F62B21FE872}" presName="compNode" presStyleCnt="0"/>
      <dgm:spPr/>
    </dgm:pt>
    <dgm:pt modelId="{D3CFAB7B-AA2E-48F3-84E2-B76858C2A19D}" type="pres">
      <dgm:prSet presAssocID="{E9F55FEF-60CB-4FA9-A8D3-4F62B21FE872}" presName="node" presStyleLbl="node1" presStyleIdx="1" presStyleCnt="4">
        <dgm:presLayoutVars>
          <dgm:bulletEnabled val="1"/>
        </dgm:presLayoutVars>
      </dgm:prSet>
      <dgm:spPr/>
    </dgm:pt>
    <dgm:pt modelId="{EC24A332-634B-4DE6-B117-190F68A60F0F}" type="pres">
      <dgm:prSet presAssocID="{E9F55FEF-60CB-4FA9-A8D3-4F62B21FE872}" presName="invisiNode" presStyleLbl="node1" presStyleIdx="1" presStyleCnt="4"/>
      <dgm:spPr/>
    </dgm:pt>
    <dgm:pt modelId="{E06FC7ED-FC49-4AB2-BD98-3901F1C77B80}" type="pres">
      <dgm:prSet presAssocID="{E9F55FEF-60CB-4FA9-A8D3-4F62B21FE872}" presName="imagNode" presStyleLbl="fgImgPlace1" presStyleIdx="1" presStyleCnt="4"/>
      <dgm:spPr>
        <a:ln w="82550">
          <a:solidFill>
            <a:srgbClr val="7030A0"/>
          </a:solidFill>
        </a:ln>
      </dgm:spPr>
    </dgm:pt>
    <dgm:pt modelId="{83AFEC57-FCEE-4ADC-8F71-D8E7D4E0EBE0}" type="pres">
      <dgm:prSet presAssocID="{3E4D515A-D5BC-41C0-83A9-FECE2E3AB63B}" presName="sibTrans" presStyleLbl="sibTrans2D1" presStyleIdx="0" presStyleCnt="0"/>
      <dgm:spPr/>
    </dgm:pt>
    <dgm:pt modelId="{D510E9CF-31CF-4916-BC51-785B29ED7BF9}" type="pres">
      <dgm:prSet presAssocID="{177C3B78-D7CF-45FF-85F0-6CCC1146584F}" presName="compNode" presStyleCnt="0"/>
      <dgm:spPr/>
    </dgm:pt>
    <dgm:pt modelId="{D900E22E-876A-4B0F-B56E-F47035BF9777}" type="pres">
      <dgm:prSet presAssocID="{177C3B78-D7CF-45FF-85F0-6CCC1146584F}" presName="node" presStyleLbl="node1" presStyleIdx="2" presStyleCnt="4">
        <dgm:presLayoutVars>
          <dgm:bulletEnabled val="1"/>
        </dgm:presLayoutVars>
      </dgm:prSet>
      <dgm:spPr/>
    </dgm:pt>
    <dgm:pt modelId="{C2228151-87D4-4888-A0E5-8F7E16295165}" type="pres">
      <dgm:prSet presAssocID="{177C3B78-D7CF-45FF-85F0-6CCC1146584F}" presName="invisiNode" presStyleLbl="node1" presStyleIdx="2" presStyleCnt="4"/>
      <dgm:spPr/>
    </dgm:pt>
    <dgm:pt modelId="{06FFB12F-0F9F-4BA8-ABC0-6EE68746804F}" type="pres">
      <dgm:prSet presAssocID="{177C3B78-D7CF-45FF-85F0-6CCC1146584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82550">
          <a:solidFill>
            <a:srgbClr val="7030A0"/>
          </a:solidFill>
        </a:ln>
      </dgm:spPr>
    </dgm:pt>
    <dgm:pt modelId="{B9F3AD55-DAB6-4E25-BB40-42967E5D9D7C}" type="pres">
      <dgm:prSet presAssocID="{46060EB8-F8AF-42B3-98EF-5AB02F49037A}" presName="sibTrans" presStyleLbl="sibTrans2D1" presStyleIdx="0" presStyleCnt="0"/>
      <dgm:spPr/>
    </dgm:pt>
    <dgm:pt modelId="{63E728BA-6559-4594-9EA1-6F80867D878D}" type="pres">
      <dgm:prSet presAssocID="{41C07771-524E-408A-A6C9-452F9C7A958E}" presName="compNode" presStyleCnt="0"/>
      <dgm:spPr/>
    </dgm:pt>
    <dgm:pt modelId="{91CED579-A71A-44FE-A91F-098A6CAB26DF}" type="pres">
      <dgm:prSet presAssocID="{41C07771-524E-408A-A6C9-452F9C7A958E}" presName="node" presStyleLbl="node1" presStyleIdx="3" presStyleCnt="4">
        <dgm:presLayoutVars>
          <dgm:bulletEnabled val="1"/>
        </dgm:presLayoutVars>
      </dgm:prSet>
      <dgm:spPr/>
    </dgm:pt>
    <dgm:pt modelId="{28D4A86B-CE51-4C0D-B6A3-681CA316D840}" type="pres">
      <dgm:prSet presAssocID="{41C07771-524E-408A-A6C9-452F9C7A958E}" presName="invisiNode" presStyleLbl="node1" presStyleIdx="3" presStyleCnt="4"/>
      <dgm:spPr/>
    </dgm:pt>
    <dgm:pt modelId="{57241CE9-4C35-4E45-B358-DA8D59F0E823}" type="pres">
      <dgm:prSet presAssocID="{41C07771-524E-408A-A6C9-452F9C7A958E}" presName="imagNode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2000"/>
          </a:stretch>
        </a:blipFill>
        <a:ln w="82550">
          <a:solidFill>
            <a:srgbClr val="7030A0"/>
          </a:solidFill>
        </a:ln>
      </dgm:spPr>
    </dgm:pt>
  </dgm:ptLst>
  <dgm:cxnLst>
    <dgm:cxn modelId="{7CDE991A-C857-404E-B545-1CB8F1D42422}" type="presOf" srcId="{E9F55FEF-60CB-4FA9-A8D3-4F62B21FE872}" destId="{D3CFAB7B-AA2E-48F3-84E2-B76858C2A19D}" srcOrd="0" destOrd="0" presId="urn:microsoft.com/office/officeart/2005/8/layout/pList2"/>
    <dgm:cxn modelId="{0FB3EA2D-CE82-40E9-9554-B15A0B155B30}" srcId="{E311336B-A25C-433F-938E-50A29AB2D6EE}" destId="{41C07771-524E-408A-A6C9-452F9C7A958E}" srcOrd="3" destOrd="0" parTransId="{7B2E4E87-9F97-4B24-953F-30560F6653CA}" sibTransId="{198060C8-F21A-46CF-B59D-9B0068EED5ED}"/>
    <dgm:cxn modelId="{01B0672F-F38C-4CA1-A2A2-9D91B9546B19}" srcId="{E311336B-A25C-433F-938E-50A29AB2D6EE}" destId="{E9F55FEF-60CB-4FA9-A8D3-4F62B21FE872}" srcOrd="1" destOrd="0" parTransId="{FDA54528-6444-4A7D-8CD3-08783A28DB25}" sibTransId="{3E4D515A-D5BC-41C0-83A9-FECE2E3AB63B}"/>
    <dgm:cxn modelId="{9280443C-76DC-4138-94CC-5146A107E1D7}" type="presOf" srcId="{F17C390B-89C6-4040-A930-6D1434AD5D57}" destId="{67BCF8DE-E267-46C0-8CC2-E38553067334}" srcOrd="0" destOrd="0" presId="urn:microsoft.com/office/officeart/2005/8/layout/pList2"/>
    <dgm:cxn modelId="{84212869-79EC-40B0-96FB-0DFAF7CFB513}" type="presOf" srcId="{3E4D515A-D5BC-41C0-83A9-FECE2E3AB63B}" destId="{83AFEC57-FCEE-4ADC-8F71-D8E7D4E0EBE0}" srcOrd="0" destOrd="0" presId="urn:microsoft.com/office/officeart/2005/8/layout/pList2"/>
    <dgm:cxn modelId="{27C1A196-86F7-4016-96A9-FB482056CDEA}" type="presOf" srcId="{E311336B-A25C-433F-938E-50A29AB2D6EE}" destId="{F0F9CD22-4965-43EC-9860-D57976B0034A}" srcOrd="0" destOrd="0" presId="urn:microsoft.com/office/officeart/2005/8/layout/pList2"/>
    <dgm:cxn modelId="{8ED359A9-3F67-4E39-94E3-D4BCE6B81E14}" type="presOf" srcId="{177C3B78-D7CF-45FF-85F0-6CCC1146584F}" destId="{D900E22E-876A-4B0F-B56E-F47035BF9777}" srcOrd="0" destOrd="0" presId="urn:microsoft.com/office/officeart/2005/8/layout/pList2"/>
    <dgm:cxn modelId="{EE319AAF-D13F-4FF7-A3EE-F1047A0E1F69}" type="presOf" srcId="{41C07771-524E-408A-A6C9-452F9C7A958E}" destId="{91CED579-A71A-44FE-A91F-098A6CAB26DF}" srcOrd="0" destOrd="0" presId="urn:microsoft.com/office/officeart/2005/8/layout/pList2"/>
    <dgm:cxn modelId="{938422DE-FFDE-4FA9-94AB-220B95007B65}" srcId="{E311336B-A25C-433F-938E-50A29AB2D6EE}" destId="{F17C390B-89C6-4040-A930-6D1434AD5D57}" srcOrd="0" destOrd="0" parTransId="{DC034E6B-B799-4F42-AD94-0C23FE432ED2}" sibTransId="{8454D8C3-A7AF-4E87-81BB-91F854354F48}"/>
    <dgm:cxn modelId="{3E6628E4-E7E3-4CDD-9DCD-5AD2BEE3FA28}" type="presOf" srcId="{8454D8C3-A7AF-4E87-81BB-91F854354F48}" destId="{6F43FEE5-3811-45C5-9BC7-D95CCE0B2CD7}" srcOrd="0" destOrd="0" presId="urn:microsoft.com/office/officeart/2005/8/layout/pList2"/>
    <dgm:cxn modelId="{6AAD27EA-77D5-47DE-93DD-C762DEFFF44D}" type="presOf" srcId="{46060EB8-F8AF-42B3-98EF-5AB02F49037A}" destId="{B9F3AD55-DAB6-4E25-BB40-42967E5D9D7C}" srcOrd="0" destOrd="0" presId="urn:microsoft.com/office/officeart/2005/8/layout/pList2"/>
    <dgm:cxn modelId="{148B03FD-8702-468C-8B3E-9292D0D8A06C}" srcId="{E311336B-A25C-433F-938E-50A29AB2D6EE}" destId="{177C3B78-D7CF-45FF-85F0-6CCC1146584F}" srcOrd="2" destOrd="0" parTransId="{9D2AD37E-5D33-4A8C-8448-5DC02A8ED36B}" sibTransId="{46060EB8-F8AF-42B3-98EF-5AB02F49037A}"/>
    <dgm:cxn modelId="{17259BCB-2564-48FD-AAEA-2799F85F16BE}" type="presParOf" srcId="{F0F9CD22-4965-43EC-9860-D57976B0034A}" destId="{56626441-FEB2-46C4-B06E-45F0BEF47BCD}" srcOrd="0" destOrd="0" presId="urn:microsoft.com/office/officeart/2005/8/layout/pList2"/>
    <dgm:cxn modelId="{9D7F3BCA-C2D2-4F62-B88D-9C9EDB9D0780}" type="presParOf" srcId="{F0F9CD22-4965-43EC-9860-D57976B0034A}" destId="{204037F7-B6AE-4DD2-9D31-5F430BE0F257}" srcOrd="1" destOrd="0" presId="urn:microsoft.com/office/officeart/2005/8/layout/pList2"/>
    <dgm:cxn modelId="{AF15913A-A272-4E82-991C-B431A0610880}" type="presParOf" srcId="{204037F7-B6AE-4DD2-9D31-5F430BE0F257}" destId="{349EDFAB-FE41-458B-9420-FA0757FBD585}" srcOrd="0" destOrd="0" presId="urn:microsoft.com/office/officeart/2005/8/layout/pList2"/>
    <dgm:cxn modelId="{AF2120B8-2B29-4CC3-A937-501DBEDF72FC}" type="presParOf" srcId="{349EDFAB-FE41-458B-9420-FA0757FBD585}" destId="{67BCF8DE-E267-46C0-8CC2-E38553067334}" srcOrd="0" destOrd="0" presId="urn:microsoft.com/office/officeart/2005/8/layout/pList2"/>
    <dgm:cxn modelId="{4D67E416-49CC-4560-B2A2-107AD12EC1BC}" type="presParOf" srcId="{349EDFAB-FE41-458B-9420-FA0757FBD585}" destId="{D13FE801-9C9F-489C-9677-92A386852F2C}" srcOrd="1" destOrd="0" presId="urn:microsoft.com/office/officeart/2005/8/layout/pList2"/>
    <dgm:cxn modelId="{A56DA1A1-5405-4FDE-A92E-D490E9F4D3F1}" type="presParOf" srcId="{349EDFAB-FE41-458B-9420-FA0757FBD585}" destId="{C54EAC3D-29C6-41C1-B760-9386027D566E}" srcOrd="2" destOrd="0" presId="urn:microsoft.com/office/officeart/2005/8/layout/pList2"/>
    <dgm:cxn modelId="{428F5141-1F5E-4E54-BBAF-1FAA4EC89054}" type="presParOf" srcId="{204037F7-B6AE-4DD2-9D31-5F430BE0F257}" destId="{6F43FEE5-3811-45C5-9BC7-D95CCE0B2CD7}" srcOrd="1" destOrd="0" presId="urn:microsoft.com/office/officeart/2005/8/layout/pList2"/>
    <dgm:cxn modelId="{D34E7D5F-FF76-46D5-8531-9FCCC0E9528A}" type="presParOf" srcId="{204037F7-B6AE-4DD2-9D31-5F430BE0F257}" destId="{B8579975-8C8D-4E64-A3BC-EEC36CB82207}" srcOrd="2" destOrd="0" presId="urn:microsoft.com/office/officeart/2005/8/layout/pList2"/>
    <dgm:cxn modelId="{AAA944DE-3C99-4E29-91A5-D5F073B6A41F}" type="presParOf" srcId="{B8579975-8C8D-4E64-A3BC-EEC36CB82207}" destId="{D3CFAB7B-AA2E-48F3-84E2-B76858C2A19D}" srcOrd="0" destOrd="0" presId="urn:microsoft.com/office/officeart/2005/8/layout/pList2"/>
    <dgm:cxn modelId="{8B5E95A9-EE8A-46E0-A9F7-AC7FF2A205EF}" type="presParOf" srcId="{B8579975-8C8D-4E64-A3BC-EEC36CB82207}" destId="{EC24A332-634B-4DE6-B117-190F68A60F0F}" srcOrd="1" destOrd="0" presId="urn:microsoft.com/office/officeart/2005/8/layout/pList2"/>
    <dgm:cxn modelId="{00BD19CB-31FB-45CC-B4CD-CA45EA45D69F}" type="presParOf" srcId="{B8579975-8C8D-4E64-A3BC-EEC36CB82207}" destId="{E06FC7ED-FC49-4AB2-BD98-3901F1C77B80}" srcOrd="2" destOrd="0" presId="urn:microsoft.com/office/officeart/2005/8/layout/pList2"/>
    <dgm:cxn modelId="{6D928C3A-B7AA-4119-AAF8-C3DBB8C745A8}" type="presParOf" srcId="{204037F7-B6AE-4DD2-9D31-5F430BE0F257}" destId="{83AFEC57-FCEE-4ADC-8F71-D8E7D4E0EBE0}" srcOrd="3" destOrd="0" presId="urn:microsoft.com/office/officeart/2005/8/layout/pList2"/>
    <dgm:cxn modelId="{F310DAE2-89D5-4AE6-9221-12B611A9A9BE}" type="presParOf" srcId="{204037F7-B6AE-4DD2-9D31-5F430BE0F257}" destId="{D510E9CF-31CF-4916-BC51-785B29ED7BF9}" srcOrd="4" destOrd="0" presId="urn:microsoft.com/office/officeart/2005/8/layout/pList2"/>
    <dgm:cxn modelId="{D8FC9F68-E8F6-4BBD-ABE8-50A6B2B94A2C}" type="presParOf" srcId="{D510E9CF-31CF-4916-BC51-785B29ED7BF9}" destId="{D900E22E-876A-4B0F-B56E-F47035BF9777}" srcOrd="0" destOrd="0" presId="urn:microsoft.com/office/officeart/2005/8/layout/pList2"/>
    <dgm:cxn modelId="{6E1B3B86-5AE1-4A07-A598-390735268FDF}" type="presParOf" srcId="{D510E9CF-31CF-4916-BC51-785B29ED7BF9}" destId="{C2228151-87D4-4888-A0E5-8F7E16295165}" srcOrd="1" destOrd="0" presId="urn:microsoft.com/office/officeart/2005/8/layout/pList2"/>
    <dgm:cxn modelId="{50F9A853-94F1-49B9-AB40-0DFD4044437D}" type="presParOf" srcId="{D510E9CF-31CF-4916-BC51-785B29ED7BF9}" destId="{06FFB12F-0F9F-4BA8-ABC0-6EE68746804F}" srcOrd="2" destOrd="0" presId="urn:microsoft.com/office/officeart/2005/8/layout/pList2"/>
    <dgm:cxn modelId="{99626516-F93F-4393-A87F-5B05792B76F1}" type="presParOf" srcId="{204037F7-B6AE-4DD2-9D31-5F430BE0F257}" destId="{B9F3AD55-DAB6-4E25-BB40-42967E5D9D7C}" srcOrd="5" destOrd="0" presId="urn:microsoft.com/office/officeart/2005/8/layout/pList2"/>
    <dgm:cxn modelId="{A6A5B499-D17F-42C0-A5DA-772183D86CB2}" type="presParOf" srcId="{204037F7-B6AE-4DD2-9D31-5F430BE0F257}" destId="{63E728BA-6559-4594-9EA1-6F80867D878D}" srcOrd="6" destOrd="0" presId="urn:microsoft.com/office/officeart/2005/8/layout/pList2"/>
    <dgm:cxn modelId="{17FDB025-EFC2-4C8F-8163-01599706BA5E}" type="presParOf" srcId="{63E728BA-6559-4594-9EA1-6F80867D878D}" destId="{91CED579-A71A-44FE-A91F-098A6CAB26DF}" srcOrd="0" destOrd="0" presId="urn:microsoft.com/office/officeart/2005/8/layout/pList2"/>
    <dgm:cxn modelId="{862B3FEF-E147-41D1-B1BC-E819C1964969}" type="presParOf" srcId="{63E728BA-6559-4594-9EA1-6F80867D878D}" destId="{28D4A86B-CE51-4C0D-B6A3-681CA316D840}" srcOrd="1" destOrd="0" presId="urn:microsoft.com/office/officeart/2005/8/layout/pList2"/>
    <dgm:cxn modelId="{C6FDF358-7A2C-4BDB-83FD-DDB94BF359D0}" type="presParOf" srcId="{63E728BA-6559-4594-9EA1-6F80867D878D}" destId="{57241CE9-4C35-4E45-B358-DA8D59F0E823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AE3268-C9BA-444F-9D97-AFC54DD095D4}" type="doc">
      <dgm:prSet loTypeId="urn:microsoft.com/office/officeart/2005/8/layout/hList7" loCatId="list" qsTypeId="urn:microsoft.com/office/officeart/2005/8/quickstyle/3d5" qsCatId="3D" csTypeId="urn:microsoft.com/office/officeart/2005/8/colors/colorful1" csCatId="colorful" phldr="1"/>
      <dgm:spPr/>
    </dgm:pt>
    <dgm:pt modelId="{8CBC260C-213D-4AA0-8399-B6CE6866B5F1}">
      <dgm:prSet phldrT="[Text]" custT="1"/>
      <dgm:spPr>
        <a:gradFill rotWithShape="0">
          <a:gsLst>
            <a:gs pos="38000">
              <a:schemeClr val="tx1"/>
            </a:gs>
            <a:gs pos="80000">
              <a:srgbClr val="00B050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bn-BD" sz="11500" b="1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endParaRPr lang="en-US" sz="115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8A3863-332C-4E84-BCAA-70404DD26162}" type="parTrans" cxnId="{DD323939-0E5E-404D-967E-6053111766C8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825CAE27-872F-485A-8C94-4CF558494674}" type="sibTrans" cxnId="{DD323939-0E5E-404D-967E-6053111766C8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8B60835F-5633-49CC-8CD4-9C39A2211518}">
      <dgm:prSet phldrT="[Text]" custT="1"/>
      <dgm:spPr>
        <a:gradFill rotWithShape="0">
          <a:gsLst>
            <a:gs pos="52000">
              <a:schemeClr val="tx1"/>
            </a:gs>
            <a:gs pos="83000">
              <a:schemeClr val="accent1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bn-BD" sz="11500" b="1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115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BA6330-0A86-4BB0-BC7A-CBE8157B5659}" type="parTrans" cxnId="{D6A6EF3E-DBA9-4F94-8BC2-7D28C2B0B27F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85556554-28ED-4817-B551-533B2A80AB38}" type="sibTrans" cxnId="{D6A6EF3E-DBA9-4F94-8BC2-7D28C2B0B27F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F9760F0D-EA48-4E9A-BDF5-F3860A4D918F}">
      <dgm:prSet phldrT="[Text]" custT="1"/>
      <dgm:spPr>
        <a:gradFill rotWithShape="0">
          <a:gsLst>
            <a:gs pos="52000">
              <a:schemeClr val="tx1"/>
            </a:gs>
            <a:gs pos="79000">
              <a:srgbClr val="92D050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bn-BD" sz="11500" b="1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 </a:t>
          </a:r>
          <a:endParaRPr lang="en-US" sz="115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7C61C-6302-4A2F-ACD4-5A1EC29D253E}" type="parTrans" cxnId="{5F7F5935-5F31-424A-8F99-565BD4D1279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BC286977-BA23-4B7D-A7C9-E3B0D4E2BDA4}" type="sibTrans" cxnId="{5F7F5935-5F31-424A-8F99-565BD4D1279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FD32A46A-0BD5-42E6-B847-6F723839E911}">
      <dgm:prSet custT="1"/>
      <dgm:spPr>
        <a:gradFill rotWithShape="0">
          <a:gsLst>
            <a:gs pos="52000">
              <a:schemeClr val="tx1"/>
            </a:gs>
            <a:gs pos="79000">
              <a:srgbClr val="0070C0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bn-BD" sz="11500" b="1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 </a:t>
          </a:r>
          <a:endParaRPr lang="en-US" sz="115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48911F-7B7C-4A91-862E-D1FF1F675EA2}" type="parTrans" cxnId="{C672C98A-8E3B-4F02-B050-0D8A0EAF402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336DCB0A-8C84-4E69-9C86-72B6D0396B00}" type="sibTrans" cxnId="{C672C98A-8E3B-4F02-B050-0D8A0EAF402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3A828A9D-5E2F-4260-9E1A-F0F5F50E6868}" type="pres">
      <dgm:prSet presAssocID="{16AE3268-C9BA-444F-9D97-AFC54DD095D4}" presName="Name0" presStyleCnt="0">
        <dgm:presLayoutVars>
          <dgm:dir/>
          <dgm:resizeHandles val="exact"/>
        </dgm:presLayoutVars>
      </dgm:prSet>
      <dgm:spPr/>
    </dgm:pt>
    <dgm:pt modelId="{FACFA562-F4E8-44B8-853C-702929D413C9}" type="pres">
      <dgm:prSet presAssocID="{16AE3268-C9BA-444F-9D97-AFC54DD095D4}" presName="fgShape" presStyleLbl="fgShp" presStyleIdx="0" presStyleCnt="1"/>
      <dgm:spPr>
        <a:gradFill flip="none" rotWithShape="1">
          <a:gsLst>
            <a:gs pos="46000">
              <a:srgbClr val="002060"/>
            </a:gs>
            <a:gs pos="79000">
              <a:srgbClr val="FF0000"/>
            </a:gs>
          </a:gsLst>
          <a:path path="rect">
            <a:fillToRect l="50000" t="50000" r="50000" b="50000"/>
          </a:path>
          <a:tileRect/>
        </a:gradFill>
      </dgm:spPr>
    </dgm:pt>
    <dgm:pt modelId="{F5FB5DEF-246A-418E-AF74-33EA0B40956A}" type="pres">
      <dgm:prSet presAssocID="{16AE3268-C9BA-444F-9D97-AFC54DD095D4}" presName="linComp" presStyleCnt="0"/>
      <dgm:spPr/>
    </dgm:pt>
    <dgm:pt modelId="{0B80309E-3959-4C32-ADB0-EA73E1D656C9}" type="pres">
      <dgm:prSet presAssocID="{8CBC260C-213D-4AA0-8399-B6CE6866B5F1}" presName="compNode" presStyleCnt="0"/>
      <dgm:spPr/>
    </dgm:pt>
    <dgm:pt modelId="{3FFA4E9C-A3BA-4193-B88C-CF498BFD15F9}" type="pres">
      <dgm:prSet presAssocID="{8CBC260C-213D-4AA0-8399-B6CE6866B5F1}" presName="bkgdShape" presStyleLbl="node1" presStyleIdx="0" presStyleCnt="4"/>
      <dgm:spPr/>
    </dgm:pt>
    <dgm:pt modelId="{3FD8EC64-CCDC-43DA-B486-AAB1CB560641}" type="pres">
      <dgm:prSet presAssocID="{8CBC260C-213D-4AA0-8399-B6CE6866B5F1}" presName="nodeTx" presStyleLbl="node1" presStyleIdx="0" presStyleCnt="4">
        <dgm:presLayoutVars>
          <dgm:bulletEnabled val="1"/>
        </dgm:presLayoutVars>
      </dgm:prSet>
      <dgm:spPr/>
    </dgm:pt>
    <dgm:pt modelId="{E7838A0A-3611-45B2-81BC-D0223B44B547}" type="pres">
      <dgm:prSet presAssocID="{8CBC260C-213D-4AA0-8399-B6CE6866B5F1}" presName="invisiNode" presStyleLbl="node1" presStyleIdx="0" presStyleCnt="4"/>
      <dgm:spPr/>
    </dgm:pt>
    <dgm:pt modelId="{CF2AB057-2E19-43E4-AF57-701C31C72A6B}" type="pres">
      <dgm:prSet presAssocID="{8CBC260C-213D-4AA0-8399-B6CE6866B5F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8ACF666-3831-49F8-8A95-94AAE9C27E50}" type="pres">
      <dgm:prSet presAssocID="{825CAE27-872F-485A-8C94-4CF558494674}" presName="sibTrans" presStyleLbl="sibTrans2D1" presStyleIdx="0" presStyleCnt="0"/>
      <dgm:spPr/>
    </dgm:pt>
    <dgm:pt modelId="{079F8534-59A3-48FB-B8A9-77D97A0604F6}" type="pres">
      <dgm:prSet presAssocID="{8B60835F-5633-49CC-8CD4-9C39A2211518}" presName="compNode" presStyleCnt="0"/>
      <dgm:spPr/>
    </dgm:pt>
    <dgm:pt modelId="{0E61F074-4A6D-419B-AE08-290FE8DBC912}" type="pres">
      <dgm:prSet presAssocID="{8B60835F-5633-49CC-8CD4-9C39A2211518}" presName="bkgdShape" presStyleLbl="node1" presStyleIdx="1" presStyleCnt="4"/>
      <dgm:spPr/>
    </dgm:pt>
    <dgm:pt modelId="{7E76C372-7B24-463B-806D-64C53B9B5FBF}" type="pres">
      <dgm:prSet presAssocID="{8B60835F-5633-49CC-8CD4-9C39A2211518}" presName="nodeTx" presStyleLbl="node1" presStyleIdx="1" presStyleCnt="4">
        <dgm:presLayoutVars>
          <dgm:bulletEnabled val="1"/>
        </dgm:presLayoutVars>
      </dgm:prSet>
      <dgm:spPr/>
    </dgm:pt>
    <dgm:pt modelId="{83C43086-BEE7-424E-AEDA-3D06D728807F}" type="pres">
      <dgm:prSet presAssocID="{8B60835F-5633-49CC-8CD4-9C39A2211518}" presName="invisiNode" presStyleLbl="node1" presStyleIdx="1" presStyleCnt="4"/>
      <dgm:spPr/>
    </dgm:pt>
    <dgm:pt modelId="{4D405C41-EA4B-4C02-8003-001BCDFDE5E9}" type="pres">
      <dgm:prSet presAssocID="{8B60835F-5633-49CC-8CD4-9C39A221151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E032EC1-8D9C-4995-AD69-6F0D2184CD27}" type="pres">
      <dgm:prSet presAssocID="{85556554-28ED-4817-B551-533B2A80AB38}" presName="sibTrans" presStyleLbl="sibTrans2D1" presStyleIdx="0" presStyleCnt="0"/>
      <dgm:spPr/>
    </dgm:pt>
    <dgm:pt modelId="{64E1203F-C311-492A-967F-A894A0E13E28}" type="pres">
      <dgm:prSet presAssocID="{F9760F0D-EA48-4E9A-BDF5-F3860A4D918F}" presName="compNode" presStyleCnt="0"/>
      <dgm:spPr/>
    </dgm:pt>
    <dgm:pt modelId="{9FA7060B-B911-4BFF-92E6-A06A56F7A321}" type="pres">
      <dgm:prSet presAssocID="{F9760F0D-EA48-4E9A-BDF5-F3860A4D918F}" presName="bkgdShape" presStyleLbl="node1" presStyleIdx="2" presStyleCnt="4"/>
      <dgm:spPr/>
    </dgm:pt>
    <dgm:pt modelId="{E502E344-C5D3-439E-9F31-359A3059C294}" type="pres">
      <dgm:prSet presAssocID="{F9760F0D-EA48-4E9A-BDF5-F3860A4D918F}" presName="nodeTx" presStyleLbl="node1" presStyleIdx="2" presStyleCnt="4">
        <dgm:presLayoutVars>
          <dgm:bulletEnabled val="1"/>
        </dgm:presLayoutVars>
      </dgm:prSet>
      <dgm:spPr/>
    </dgm:pt>
    <dgm:pt modelId="{57D9A765-AE45-40DB-A0B1-103403953CBC}" type="pres">
      <dgm:prSet presAssocID="{F9760F0D-EA48-4E9A-BDF5-F3860A4D918F}" presName="invisiNode" presStyleLbl="node1" presStyleIdx="2" presStyleCnt="4"/>
      <dgm:spPr/>
    </dgm:pt>
    <dgm:pt modelId="{78EC9AFC-EA5D-4791-9370-D06D3402C298}" type="pres">
      <dgm:prSet presAssocID="{F9760F0D-EA48-4E9A-BDF5-F3860A4D918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8C6209A-0EAB-44B0-9297-A47288EF8CAA}" type="pres">
      <dgm:prSet presAssocID="{BC286977-BA23-4B7D-A7C9-E3B0D4E2BDA4}" presName="sibTrans" presStyleLbl="sibTrans2D1" presStyleIdx="0" presStyleCnt="0"/>
      <dgm:spPr/>
    </dgm:pt>
    <dgm:pt modelId="{096E7FC8-4FAE-4631-B5DD-BCE30DAC7B85}" type="pres">
      <dgm:prSet presAssocID="{FD32A46A-0BD5-42E6-B847-6F723839E911}" presName="compNode" presStyleCnt="0"/>
      <dgm:spPr/>
    </dgm:pt>
    <dgm:pt modelId="{B54356DD-E2C4-4F78-82CC-DAAA0AF8B9CB}" type="pres">
      <dgm:prSet presAssocID="{FD32A46A-0BD5-42E6-B847-6F723839E911}" presName="bkgdShape" presStyleLbl="node1" presStyleIdx="3" presStyleCnt="4" custLinFactNeighborX="-1483"/>
      <dgm:spPr/>
    </dgm:pt>
    <dgm:pt modelId="{EDAA7369-DA08-445A-BE99-1BF7DF7426DB}" type="pres">
      <dgm:prSet presAssocID="{FD32A46A-0BD5-42E6-B847-6F723839E911}" presName="nodeTx" presStyleLbl="node1" presStyleIdx="3" presStyleCnt="4">
        <dgm:presLayoutVars>
          <dgm:bulletEnabled val="1"/>
        </dgm:presLayoutVars>
      </dgm:prSet>
      <dgm:spPr/>
    </dgm:pt>
    <dgm:pt modelId="{2A7B027E-5E57-46AF-AC67-8A2A6E052917}" type="pres">
      <dgm:prSet presAssocID="{FD32A46A-0BD5-42E6-B847-6F723839E911}" presName="invisiNode" presStyleLbl="node1" presStyleIdx="3" presStyleCnt="4"/>
      <dgm:spPr/>
    </dgm:pt>
    <dgm:pt modelId="{469CC14C-B3F4-45DC-BBF2-B0A3884FB894}" type="pres">
      <dgm:prSet presAssocID="{FD32A46A-0BD5-42E6-B847-6F723839E91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A712004-DBB3-4E9D-B745-83936E5AFB58}" type="presOf" srcId="{8B60835F-5633-49CC-8CD4-9C39A2211518}" destId="{7E76C372-7B24-463B-806D-64C53B9B5FBF}" srcOrd="1" destOrd="0" presId="urn:microsoft.com/office/officeart/2005/8/layout/hList7"/>
    <dgm:cxn modelId="{481FC41C-23B2-4351-B8F2-CC8F8999AB4B}" type="presOf" srcId="{8CBC260C-213D-4AA0-8399-B6CE6866B5F1}" destId="{3FD8EC64-CCDC-43DA-B486-AAB1CB560641}" srcOrd="1" destOrd="0" presId="urn:microsoft.com/office/officeart/2005/8/layout/hList7"/>
    <dgm:cxn modelId="{516E601D-1F83-42F5-B5DE-2DA601DEC61D}" type="presOf" srcId="{F9760F0D-EA48-4E9A-BDF5-F3860A4D918F}" destId="{9FA7060B-B911-4BFF-92E6-A06A56F7A321}" srcOrd="0" destOrd="0" presId="urn:microsoft.com/office/officeart/2005/8/layout/hList7"/>
    <dgm:cxn modelId="{5F7F5935-5F31-424A-8F99-565BD4D12793}" srcId="{16AE3268-C9BA-444F-9D97-AFC54DD095D4}" destId="{F9760F0D-EA48-4E9A-BDF5-F3860A4D918F}" srcOrd="2" destOrd="0" parTransId="{EAE7C61C-6302-4A2F-ACD4-5A1EC29D253E}" sibTransId="{BC286977-BA23-4B7D-A7C9-E3B0D4E2BDA4}"/>
    <dgm:cxn modelId="{DD323939-0E5E-404D-967E-6053111766C8}" srcId="{16AE3268-C9BA-444F-9D97-AFC54DD095D4}" destId="{8CBC260C-213D-4AA0-8399-B6CE6866B5F1}" srcOrd="0" destOrd="0" parTransId="{6B8A3863-332C-4E84-BCAA-70404DD26162}" sibTransId="{825CAE27-872F-485A-8C94-4CF558494674}"/>
    <dgm:cxn modelId="{D6A6EF3E-DBA9-4F94-8BC2-7D28C2B0B27F}" srcId="{16AE3268-C9BA-444F-9D97-AFC54DD095D4}" destId="{8B60835F-5633-49CC-8CD4-9C39A2211518}" srcOrd="1" destOrd="0" parTransId="{35BA6330-0A86-4BB0-BC7A-CBE8157B5659}" sibTransId="{85556554-28ED-4817-B551-533B2A80AB38}"/>
    <dgm:cxn modelId="{151A885C-466D-4AE0-8AED-3EDA915F7C10}" type="presOf" srcId="{8B60835F-5633-49CC-8CD4-9C39A2211518}" destId="{0E61F074-4A6D-419B-AE08-290FE8DBC912}" srcOrd="0" destOrd="0" presId="urn:microsoft.com/office/officeart/2005/8/layout/hList7"/>
    <dgm:cxn modelId="{663F4E78-7CDE-4DDC-A19A-0C9E2C4F80F1}" type="presOf" srcId="{F9760F0D-EA48-4E9A-BDF5-F3860A4D918F}" destId="{E502E344-C5D3-439E-9F31-359A3059C294}" srcOrd="1" destOrd="0" presId="urn:microsoft.com/office/officeart/2005/8/layout/hList7"/>
    <dgm:cxn modelId="{DA294780-FC58-4148-A095-5368BFB3FBA0}" type="presOf" srcId="{16AE3268-C9BA-444F-9D97-AFC54DD095D4}" destId="{3A828A9D-5E2F-4260-9E1A-F0F5F50E6868}" srcOrd="0" destOrd="0" presId="urn:microsoft.com/office/officeart/2005/8/layout/hList7"/>
    <dgm:cxn modelId="{C672C98A-8E3B-4F02-B050-0D8A0EAF402A}" srcId="{16AE3268-C9BA-444F-9D97-AFC54DD095D4}" destId="{FD32A46A-0BD5-42E6-B847-6F723839E911}" srcOrd="3" destOrd="0" parTransId="{6F48911F-7B7C-4A91-862E-D1FF1F675EA2}" sibTransId="{336DCB0A-8C84-4E69-9C86-72B6D0396B00}"/>
    <dgm:cxn modelId="{3F8A9B8C-0441-4C47-A825-0EA18BE9BF74}" type="presOf" srcId="{FD32A46A-0BD5-42E6-B847-6F723839E911}" destId="{B54356DD-E2C4-4F78-82CC-DAAA0AF8B9CB}" srcOrd="0" destOrd="0" presId="urn:microsoft.com/office/officeart/2005/8/layout/hList7"/>
    <dgm:cxn modelId="{ED5D109B-23D9-49CA-9303-CBBE148E1DB5}" type="presOf" srcId="{85556554-28ED-4817-B551-533B2A80AB38}" destId="{3E032EC1-8D9C-4995-AD69-6F0D2184CD27}" srcOrd="0" destOrd="0" presId="urn:microsoft.com/office/officeart/2005/8/layout/hList7"/>
    <dgm:cxn modelId="{DE6F919F-CFBA-40BF-A2CC-3EC786B2C2EA}" type="presOf" srcId="{825CAE27-872F-485A-8C94-4CF558494674}" destId="{88ACF666-3831-49F8-8A95-94AAE9C27E50}" srcOrd="0" destOrd="0" presId="urn:microsoft.com/office/officeart/2005/8/layout/hList7"/>
    <dgm:cxn modelId="{719463A1-A8D2-4B4D-95FC-BF82BA43ED4C}" type="presOf" srcId="{8CBC260C-213D-4AA0-8399-B6CE6866B5F1}" destId="{3FFA4E9C-A3BA-4193-B88C-CF498BFD15F9}" srcOrd="0" destOrd="0" presId="urn:microsoft.com/office/officeart/2005/8/layout/hList7"/>
    <dgm:cxn modelId="{B2D891AC-C324-443A-A154-19E646ABB468}" type="presOf" srcId="{FD32A46A-0BD5-42E6-B847-6F723839E911}" destId="{EDAA7369-DA08-445A-BE99-1BF7DF7426DB}" srcOrd="1" destOrd="0" presId="urn:microsoft.com/office/officeart/2005/8/layout/hList7"/>
    <dgm:cxn modelId="{6B8076EF-E620-45BD-BADF-73F86CD6C7D2}" type="presOf" srcId="{BC286977-BA23-4B7D-A7C9-E3B0D4E2BDA4}" destId="{F8C6209A-0EAB-44B0-9297-A47288EF8CAA}" srcOrd="0" destOrd="0" presId="urn:microsoft.com/office/officeart/2005/8/layout/hList7"/>
    <dgm:cxn modelId="{12DB5668-92B1-4D07-BFFE-7CAB94E66E86}" type="presParOf" srcId="{3A828A9D-5E2F-4260-9E1A-F0F5F50E6868}" destId="{FACFA562-F4E8-44B8-853C-702929D413C9}" srcOrd="0" destOrd="0" presId="urn:microsoft.com/office/officeart/2005/8/layout/hList7"/>
    <dgm:cxn modelId="{957857C4-DA08-4250-8054-243FBCCD5822}" type="presParOf" srcId="{3A828A9D-5E2F-4260-9E1A-F0F5F50E6868}" destId="{F5FB5DEF-246A-418E-AF74-33EA0B40956A}" srcOrd="1" destOrd="0" presId="urn:microsoft.com/office/officeart/2005/8/layout/hList7"/>
    <dgm:cxn modelId="{B12BC36A-5F2A-4A29-9EF6-5B2F0119303B}" type="presParOf" srcId="{F5FB5DEF-246A-418E-AF74-33EA0B40956A}" destId="{0B80309E-3959-4C32-ADB0-EA73E1D656C9}" srcOrd="0" destOrd="0" presId="urn:microsoft.com/office/officeart/2005/8/layout/hList7"/>
    <dgm:cxn modelId="{940265A9-4E71-449B-A5AC-FDEA2F432095}" type="presParOf" srcId="{0B80309E-3959-4C32-ADB0-EA73E1D656C9}" destId="{3FFA4E9C-A3BA-4193-B88C-CF498BFD15F9}" srcOrd="0" destOrd="0" presId="urn:microsoft.com/office/officeart/2005/8/layout/hList7"/>
    <dgm:cxn modelId="{99C4E108-FE0D-46E2-AE87-E00DA8FD22AB}" type="presParOf" srcId="{0B80309E-3959-4C32-ADB0-EA73E1D656C9}" destId="{3FD8EC64-CCDC-43DA-B486-AAB1CB560641}" srcOrd="1" destOrd="0" presId="urn:microsoft.com/office/officeart/2005/8/layout/hList7"/>
    <dgm:cxn modelId="{6C1A523F-0667-4BCB-AE8F-20ACB0500970}" type="presParOf" srcId="{0B80309E-3959-4C32-ADB0-EA73E1D656C9}" destId="{E7838A0A-3611-45B2-81BC-D0223B44B547}" srcOrd="2" destOrd="0" presId="urn:microsoft.com/office/officeart/2005/8/layout/hList7"/>
    <dgm:cxn modelId="{04457E69-970C-4684-BB1A-EDD1B4AEC164}" type="presParOf" srcId="{0B80309E-3959-4C32-ADB0-EA73E1D656C9}" destId="{CF2AB057-2E19-43E4-AF57-701C31C72A6B}" srcOrd="3" destOrd="0" presId="urn:microsoft.com/office/officeart/2005/8/layout/hList7"/>
    <dgm:cxn modelId="{BC8501CC-07EF-497E-BF3B-2F82074DF525}" type="presParOf" srcId="{F5FB5DEF-246A-418E-AF74-33EA0B40956A}" destId="{88ACF666-3831-49F8-8A95-94AAE9C27E50}" srcOrd="1" destOrd="0" presId="urn:microsoft.com/office/officeart/2005/8/layout/hList7"/>
    <dgm:cxn modelId="{D49F3942-1A22-43A7-87B9-9209CBD937CA}" type="presParOf" srcId="{F5FB5DEF-246A-418E-AF74-33EA0B40956A}" destId="{079F8534-59A3-48FB-B8A9-77D97A0604F6}" srcOrd="2" destOrd="0" presId="urn:microsoft.com/office/officeart/2005/8/layout/hList7"/>
    <dgm:cxn modelId="{38225DAE-97B7-46BF-B50D-F2142695D12A}" type="presParOf" srcId="{079F8534-59A3-48FB-B8A9-77D97A0604F6}" destId="{0E61F074-4A6D-419B-AE08-290FE8DBC912}" srcOrd="0" destOrd="0" presId="urn:microsoft.com/office/officeart/2005/8/layout/hList7"/>
    <dgm:cxn modelId="{C0812512-6B7D-468B-B5FA-1F185253061A}" type="presParOf" srcId="{079F8534-59A3-48FB-B8A9-77D97A0604F6}" destId="{7E76C372-7B24-463B-806D-64C53B9B5FBF}" srcOrd="1" destOrd="0" presId="urn:microsoft.com/office/officeart/2005/8/layout/hList7"/>
    <dgm:cxn modelId="{6FDB58B6-BEC5-4AE7-B59D-D2FB872C7936}" type="presParOf" srcId="{079F8534-59A3-48FB-B8A9-77D97A0604F6}" destId="{83C43086-BEE7-424E-AEDA-3D06D728807F}" srcOrd="2" destOrd="0" presId="urn:microsoft.com/office/officeart/2005/8/layout/hList7"/>
    <dgm:cxn modelId="{A6F18304-0B11-4233-9C55-F6CDDA2B7F4B}" type="presParOf" srcId="{079F8534-59A3-48FB-B8A9-77D97A0604F6}" destId="{4D405C41-EA4B-4C02-8003-001BCDFDE5E9}" srcOrd="3" destOrd="0" presId="urn:microsoft.com/office/officeart/2005/8/layout/hList7"/>
    <dgm:cxn modelId="{0F84AE5E-5369-4398-9839-D972D5B365DD}" type="presParOf" srcId="{F5FB5DEF-246A-418E-AF74-33EA0B40956A}" destId="{3E032EC1-8D9C-4995-AD69-6F0D2184CD27}" srcOrd="3" destOrd="0" presId="urn:microsoft.com/office/officeart/2005/8/layout/hList7"/>
    <dgm:cxn modelId="{5EC70C51-AEC0-48A3-8E66-C39047F092D1}" type="presParOf" srcId="{F5FB5DEF-246A-418E-AF74-33EA0B40956A}" destId="{64E1203F-C311-492A-967F-A894A0E13E28}" srcOrd="4" destOrd="0" presId="urn:microsoft.com/office/officeart/2005/8/layout/hList7"/>
    <dgm:cxn modelId="{6FA9B4B2-2669-4837-932C-30CA865D895C}" type="presParOf" srcId="{64E1203F-C311-492A-967F-A894A0E13E28}" destId="{9FA7060B-B911-4BFF-92E6-A06A56F7A321}" srcOrd="0" destOrd="0" presId="urn:microsoft.com/office/officeart/2005/8/layout/hList7"/>
    <dgm:cxn modelId="{2C4EC309-9834-4424-B2DF-22ED114B2BCD}" type="presParOf" srcId="{64E1203F-C311-492A-967F-A894A0E13E28}" destId="{E502E344-C5D3-439E-9F31-359A3059C294}" srcOrd="1" destOrd="0" presId="urn:microsoft.com/office/officeart/2005/8/layout/hList7"/>
    <dgm:cxn modelId="{EE94286C-F945-4DD8-8FE2-E7D1C709D502}" type="presParOf" srcId="{64E1203F-C311-492A-967F-A894A0E13E28}" destId="{57D9A765-AE45-40DB-A0B1-103403953CBC}" srcOrd="2" destOrd="0" presId="urn:microsoft.com/office/officeart/2005/8/layout/hList7"/>
    <dgm:cxn modelId="{81C96FE1-9789-4798-B7CD-D43E589E8764}" type="presParOf" srcId="{64E1203F-C311-492A-967F-A894A0E13E28}" destId="{78EC9AFC-EA5D-4791-9370-D06D3402C298}" srcOrd="3" destOrd="0" presId="urn:microsoft.com/office/officeart/2005/8/layout/hList7"/>
    <dgm:cxn modelId="{8666DF91-C6EF-46FF-AA8B-2C99EC816943}" type="presParOf" srcId="{F5FB5DEF-246A-418E-AF74-33EA0B40956A}" destId="{F8C6209A-0EAB-44B0-9297-A47288EF8CAA}" srcOrd="5" destOrd="0" presId="urn:microsoft.com/office/officeart/2005/8/layout/hList7"/>
    <dgm:cxn modelId="{9F79448E-5A10-461A-AB2C-EAD404B9C254}" type="presParOf" srcId="{F5FB5DEF-246A-418E-AF74-33EA0B40956A}" destId="{096E7FC8-4FAE-4631-B5DD-BCE30DAC7B85}" srcOrd="6" destOrd="0" presId="urn:microsoft.com/office/officeart/2005/8/layout/hList7"/>
    <dgm:cxn modelId="{C4BC3F5B-F58B-498B-9848-C418EED26545}" type="presParOf" srcId="{096E7FC8-4FAE-4631-B5DD-BCE30DAC7B85}" destId="{B54356DD-E2C4-4F78-82CC-DAAA0AF8B9CB}" srcOrd="0" destOrd="0" presId="urn:microsoft.com/office/officeart/2005/8/layout/hList7"/>
    <dgm:cxn modelId="{84DC6DEF-2AD6-427D-B5B3-0C367A58272D}" type="presParOf" srcId="{096E7FC8-4FAE-4631-B5DD-BCE30DAC7B85}" destId="{EDAA7369-DA08-445A-BE99-1BF7DF7426DB}" srcOrd="1" destOrd="0" presId="urn:microsoft.com/office/officeart/2005/8/layout/hList7"/>
    <dgm:cxn modelId="{036E0A49-20D6-4432-A24E-803B07A0CAB9}" type="presParOf" srcId="{096E7FC8-4FAE-4631-B5DD-BCE30DAC7B85}" destId="{2A7B027E-5E57-46AF-AC67-8A2A6E052917}" srcOrd="2" destOrd="0" presId="urn:microsoft.com/office/officeart/2005/8/layout/hList7"/>
    <dgm:cxn modelId="{973BB3CB-B56B-46F7-8B59-FFCECA33E904}" type="presParOf" srcId="{096E7FC8-4FAE-4631-B5DD-BCE30DAC7B85}" destId="{469CC14C-B3F4-45DC-BBF2-B0A3884FB894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931237-1518-4E6F-87EC-ADA2CB966EA5}" type="doc">
      <dgm:prSet loTypeId="urn:microsoft.com/office/officeart/2011/layout/CircleProcess" loCatId="process" qsTypeId="urn:microsoft.com/office/officeart/2005/8/quickstyle/3d7" qsCatId="3D" csTypeId="urn:microsoft.com/office/officeart/2005/8/colors/accent3_4" csCatId="accent3" phldr="1"/>
      <dgm:spPr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811F2B93-AA90-434E-908E-AB000F8655A5}">
      <dgm:prSet phldrT="[Text]" custT="1"/>
      <dgm:spPr>
        <a:noFill/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সবাইকে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C4D7AE-1A5F-42AD-8BB4-AFBD88A118EF}" type="parTrans" cxnId="{BF920F71-ACE1-4055-A2A5-9E5898C3C799}">
      <dgm:prSet/>
      <dgm:spPr/>
      <dgm:t>
        <a:bodyPr/>
        <a:lstStyle/>
        <a:p>
          <a:endParaRPr lang="en-US"/>
        </a:p>
      </dgm:t>
    </dgm:pt>
    <dgm:pt modelId="{295C5947-72CA-470F-BC1F-907C567ACB23}" type="sibTrans" cxnId="{BF920F71-ACE1-4055-A2A5-9E5898C3C799}">
      <dgm:prSet/>
      <dgm:spPr/>
      <dgm:t>
        <a:bodyPr/>
        <a:lstStyle/>
        <a:p>
          <a:endParaRPr lang="en-US"/>
        </a:p>
      </dgm:t>
    </dgm:pt>
    <dgm:pt modelId="{698AB768-6280-4342-BF89-4811414210C9}" type="pres">
      <dgm:prSet presAssocID="{1E931237-1518-4E6F-87EC-ADA2CB966EA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028D5D5-C0D3-4432-B98A-1C73B0DB2077}" type="pres">
      <dgm:prSet presAssocID="{811F2B93-AA90-434E-908E-AB000F8655A5}" presName="Accent1" presStyleCnt="0"/>
      <dgm:spPr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52277164-323F-4BAC-ADBF-087CE518A527}" type="pres">
      <dgm:prSet presAssocID="{811F2B93-AA90-434E-908E-AB000F8655A5}" presName="Accent" presStyleLbl="node1" presStyleIdx="0" presStyleCnt="1" custLinFactX="-200000" custLinFactNeighborX="-221665" custLinFactNeighborY="-24438"/>
      <dgm:spPr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19300F65-E1E4-4E63-BBD4-BCE27884341E}" type="pres">
      <dgm:prSet presAssocID="{811F2B93-AA90-434E-908E-AB000F8655A5}" presName="ParentBackground1" presStyleCnt="0"/>
      <dgm:spPr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630EE9A2-18BF-4ACA-B4AC-3C4A549491B6}" type="pres">
      <dgm:prSet presAssocID="{811F2B93-AA90-434E-908E-AB000F8655A5}" presName="ParentBackground" presStyleLbl="fgAcc1" presStyleIdx="0" presStyleCnt="1" custScaleX="322825" custLinFactX="31729" custLinFactNeighborX="100000" custLinFactNeighborY="-70295"/>
      <dgm:spPr/>
    </dgm:pt>
    <dgm:pt modelId="{DCEDF59A-42D8-46A3-A4A1-08E58FB24DE0}" type="pres">
      <dgm:prSet presAssocID="{811F2B93-AA90-434E-908E-AB000F8655A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558EA40-662C-440E-9B86-6A453715A274}" type="presOf" srcId="{811F2B93-AA90-434E-908E-AB000F8655A5}" destId="{630EE9A2-18BF-4ACA-B4AC-3C4A549491B6}" srcOrd="0" destOrd="0" presId="urn:microsoft.com/office/officeart/2011/layout/CircleProcess"/>
    <dgm:cxn modelId="{E382EC46-110A-4B7B-846C-864FA8724A5A}" type="presOf" srcId="{811F2B93-AA90-434E-908E-AB000F8655A5}" destId="{DCEDF59A-42D8-46A3-A4A1-08E58FB24DE0}" srcOrd="1" destOrd="0" presId="urn:microsoft.com/office/officeart/2011/layout/CircleProcess"/>
    <dgm:cxn modelId="{BF920F71-ACE1-4055-A2A5-9E5898C3C799}" srcId="{1E931237-1518-4E6F-87EC-ADA2CB966EA5}" destId="{811F2B93-AA90-434E-908E-AB000F8655A5}" srcOrd="0" destOrd="0" parTransId="{7FC4D7AE-1A5F-42AD-8BB4-AFBD88A118EF}" sibTransId="{295C5947-72CA-470F-BC1F-907C567ACB23}"/>
    <dgm:cxn modelId="{48C808DB-F069-4837-B21C-1CA1C13319F8}" type="presOf" srcId="{1E931237-1518-4E6F-87EC-ADA2CB966EA5}" destId="{698AB768-6280-4342-BF89-4811414210C9}" srcOrd="0" destOrd="0" presId="urn:microsoft.com/office/officeart/2011/layout/CircleProcess"/>
    <dgm:cxn modelId="{0A082F05-D53A-4A8A-9A30-88DF78E87F29}" type="presParOf" srcId="{698AB768-6280-4342-BF89-4811414210C9}" destId="{9028D5D5-C0D3-4432-B98A-1C73B0DB2077}" srcOrd="0" destOrd="0" presId="urn:microsoft.com/office/officeart/2011/layout/CircleProcess"/>
    <dgm:cxn modelId="{58B4828B-42C0-462B-91B0-1DB8D12A1005}" type="presParOf" srcId="{9028D5D5-C0D3-4432-B98A-1C73B0DB2077}" destId="{52277164-323F-4BAC-ADBF-087CE518A527}" srcOrd="0" destOrd="0" presId="urn:microsoft.com/office/officeart/2011/layout/CircleProcess"/>
    <dgm:cxn modelId="{6FBCFF16-8142-4A94-96AE-B8F2B6D01983}" type="presParOf" srcId="{698AB768-6280-4342-BF89-4811414210C9}" destId="{19300F65-E1E4-4E63-BBD4-BCE27884341E}" srcOrd="1" destOrd="0" presId="urn:microsoft.com/office/officeart/2011/layout/CircleProcess"/>
    <dgm:cxn modelId="{9B93D570-F5AA-4366-A47A-C2C47CD7645A}" type="presParOf" srcId="{19300F65-E1E4-4E63-BBD4-BCE27884341E}" destId="{630EE9A2-18BF-4ACA-B4AC-3C4A549491B6}" srcOrd="0" destOrd="0" presId="urn:microsoft.com/office/officeart/2011/layout/CircleProcess"/>
    <dgm:cxn modelId="{994ADBDB-E077-4D8A-9733-C90AD4037CB1}" type="presParOf" srcId="{698AB768-6280-4342-BF89-4811414210C9}" destId="{DCEDF59A-42D8-46A3-A4A1-08E58FB24DE0}" srcOrd="2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980BC-747C-44A0-AC2D-78DCB844E57B}" type="doc">
      <dgm:prSet loTypeId="urn:microsoft.com/office/officeart/2005/8/layout/funnel1" loCatId="process" qsTypeId="urn:microsoft.com/office/officeart/2005/8/quickstyle/3d7" qsCatId="3D" csTypeId="urn:microsoft.com/office/officeart/2005/8/colors/accent3_5" csCatId="accent3" phldr="1"/>
      <dgm:spPr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ACE3FD1-6ED2-4EAF-8E66-ABE3CF41F586}">
      <dgm:prSet phldrT="[Text]"/>
      <dgm:spPr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 </a:t>
          </a:r>
          <a:endParaRPr lang="en-US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9B6AC-D03E-49EE-B7EE-639A2070267B}" type="parTrans" cxnId="{14CCAB17-B918-4DD0-AD43-D0E2D413B6FD}">
      <dgm:prSet/>
      <dgm:spPr/>
      <dgm:t>
        <a:bodyPr/>
        <a:lstStyle/>
        <a:p>
          <a:endParaRPr lang="en-US"/>
        </a:p>
      </dgm:t>
    </dgm:pt>
    <dgm:pt modelId="{F1A6FDC7-9ECD-46D5-99D2-A9AB45EB6FD8}" type="sibTrans" cxnId="{14CCAB17-B918-4DD0-AD43-D0E2D413B6FD}">
      <dgm:prSet/>
      <dgm:spPr/>
      <dgm:t>
        <a:bodyPr/>
        <a:lstStyle/>
        <a:p>
          <a:endParaRPr lang="en-US"/>
        </a:p>
      </dgm:t>
    </dgm:pt>
    <dgm:pt modelId="{5A066E5C-7E4D-492E-9716-7DC295DC55FC}">
      <dgm:prSet phldrT="[Text]" phldr="1"/>
      <dgm:spPr/>
      <dgm:t>
        <a:bodyPr/>
        <a:lstStyle/>
        <a:p>
          <a:endParaRPr lang="en-US"/>
        </a:p>
      </dgm:t>
    </dgm:pt>
    <dgm:pt modelId="{3921ACF1-843A-4FFC-9211-770C0F85265F}" type="parTrans" cxnId="{B24590B8-0D00-434B-A5B0-E25D45D5CCB6}">
      <dgm:prSet/>
      <dgm:spPr/>
      <dgm:t>
        <a:bodyPr/>
        <a:lstStyle/>
        <a:p>
          <a:endParaRPr lang="en-US"/>
        </a:p>
      </dgm:t>
    </dgm:pt>
    <dgm:pt modelId="{DC196D5E-9AA9-4D0C-B94E-47DF4CFD928C}" type="sibTrans" cxnId="{B24590B8-0D00-434B-A5B0-E25D45D5CCB6}">
      <dgm:prSet/>
      <dgm:spPr/>
      <dgm:t>
        <a:bodyPr/>
        <a:lstStyle/>
        <a:p>
          <a:endParaRPr lang="en-US"/>
        </a:p>
      </dgm:t>
    </dgm:pt>
    <dgm:pt modelId="{24FBE665-42FA-4039-B317-489CBE7C2D58}" type="pres">
      <dgm:prSet presAssocID="{F7E980BC-747C-44A0-AC2D-78DCB844E57B}" presName="Name0" presStyleCnt="0">
        <dgm:presLayoutVars>
          <dgm:chMax val="4"/>
          <dgm:resizeHandles val="exact"/>
        </dgm:presLayoutVars>
      </dgm:prSet>
      <dgm:spPr/>
    </dgm:pt>
    <dgm:pt modelId="{333BA4F3-D3B3-4B46-9FC0-10040601624B}" type="pres">
      <dgm:prSet presAssocID="{F7E980BC-747C-44A0-AC2D-78DCB844E57B}" presName="ellipse" presStyleLbl="trBgShp" presStyleIdx="0" presStyleCnt="1" custScaleX="559072" custScaleY="1448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DB019E-251D-458E-BAB0-158E1C6F29F8}" type="pres">
      <dgm:prSet presAssocID="{F7E980BC-747C-44A0-AC2D-78DCB844E57B}" presName="arrow1" presStyleLbl="fgShp" presStyleIdx="0" presStyleCnt="1"/>
      <dgm:spPr/>
    </dgm:pt>
    <dgm:pt modelId="{64E79F15-EA98-4A0B-AF6F-6D8FC7661188}" type="pres">
      <dgm:prSet presAssocID="{F7E980BC-747C-44A0-AC2D-78DCB844E57B}" presName="rectangle" presStyleLbl="revTx" presStyleIdx="0" presStyleCnt="1">
        <dgm:presLayoutVars>
          <dgm:bulletEnabled val="1"/>
        </dgm:presLayoutVars>
      </dgm:prSet>
      <dgm:spPr/>
    </dgm:pt>
    <dgm:pt modelId="{E2B592BA-2D4A-4B08-956A-B184D28EB5E4}" type="pres">
      <dgm:prSet presAssocID="{5A066E5C-7E4D-492E-9716-7DC295DC55FC}" presName="item1" presStyleLbl="node1" presStyleIdx="0" presStyleCnt="1" custScaleX="669712" custScaleY="205281" custLinFactNeighborX="-1717" custLinFactNeighborY="-39495">
        <dgm:presLayoutVars>
          <dgm:bulletEnabled val="1"/>
        </dgm:presLayoutVars>
      </dgm:prSet>
      <dgm:spPr/>
    </dgm:pt>
    <dgm:pt modelId="{A995DD8F-3925-4169-B0E9-5DD21CE401B0}" type="pres">
      <dgm:prSet presAssocID="{F7E980BC-747C-44A0-AC2D-78DCB844E57B}" presName="funnel" presStyleLbl="trAlignAcc1" presStyleIdx="0" presStyleCnt="1" custScaleX="515145" custLinFactNeighborX="-5543" custLinFactNeighborY="14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4CCAB17-B918-4DD0-AD43-D0E2D413B6FD}" srcId="{F7E980BC-747C-44A0-AC2D-78DCB844E57B}" destId="{8ACE3FD1-6ED2-4EAF-8E66-ABE3CF41F586}" srcOrd="0" destOrd="0" parTransId="{3AC9B6AC-D03E-49EE-B7EE-639A2070267B}" sibTransId="{F1A6FDC7-9ECD-46D5-99D2-A9AB45EB6FD8}"/>
    <dgm:cxn modelId="{60611330-2535-4F9D-BB8C-EAA8FB9BD818}" type="presOf" srcId="{5A066E5C-7E4D-492E-9716-7DC295DC55FC}" destId="{64E79F15-EA98-4A0B-AF6F-6D8FC7661188}" srcOrd="0" destOrd="0" presId="urn:microsoft.com/office/officeart/2005/8/layout/funnel1"/>
    <dgm:cxn modelId="{FA5BEBA3-3B83-427E-A80B-2928C8846144}" type="presOf" srcId="{F7E980BC-747C-44A0-AC2D-78DCB844E57B}" destId="{24FBE665-42FA-4039-B317-489CBE7C2D58}" srcOrd="0" destOrd="0" presId="urn:microsoft.com/office/officeart/2005/8/layout/funnel1"/>
    <dgm:cxn modelId="{B24590B8-0D00-434B-A5B0-E25D45D5CCB6}" srcId="{F7E980BC-747C-44A0-AC2D-78DCB844E57B}" destId="{5A066E5C-7E4D-492E-9716-7DC295DC55FC}" srcOrd="1" destOrd="0" parTransId="{3921ACF1-843A-4FFC-9211-770C0F85265F}" sibTransId="{DC196D5E-9AA9-4D0C-B94E-47DF4CFD928C}"/>
    <dgm:cxn modelId="{410B64E6-7D6A-426C-8214-1038492BFB39}" type="presOf" srcId="{8ACE3FD1-6ED2-4EAF-8E66-ABE3CF41F586}" destId="{E2B592BA-2D4A-4B08-956A-B184D28EB5E4}" srcOrd="0" destOrd="0" presId="urn:microsoft.com/office/officeart/2005/8/layout/funnel1"/>
    <dgm:cxn modelId="{B88D4FF5-A8DA-4EB0-892E-80C47E8DCF54}" type="presParOf" srcId="{24FBE665-42FA-4039-B317-489CBE7C2D58}" destId="{333BA4F3-D3B3-4B46-9FC0-10040601624B}" srcOrd="0" destOrd="0" presId="urn:microsoft.com/office/officeart/2005/8/layout/funnel1"/>
    <dgm:cxn modelId="{D9C88BC5-62BF-4C13-B4AC-9A5007C3B9E7}" type="presParOf" srcId="{24FBE665-42FA-4039-B317-489CBE7C2D58}" destId="{6CDB019E-251D-458E-BAB0-158E1C6F29F8}" srcOrd="1" destOrd="0" presId="urn:microsoft.com/office/officeart/2005/8/layout/funnel1"/>
    <dgm:cxn modelId="{14D80A09-8D91-494D-B458-30E8B5EDE713}" type="presParOf" srcId="{24FBE665-42FA-4039-B317-489CBE7C2D58}" destId="{64E79F15-EA98-4A0B-AF6F-6D8FC7661188}" srcOrd="2" destOrd="0" presId="urn:microsoft.com/office/officeart/2005/8/layout/funnel1"/>
    <dgm:cxn modelId="{AFD6BE31-8B1A-46AE-AF33-5A5EF4FB964D}" type="presParOf" srcId="{24FBE665-42FA-4039-B317-489CBE7C2D58}" destId="{E2B592BA-2D4A-4B08-956A-B184D28EB5E4}" srcOrd="3" destOrd="0" presId="urn:microsoft.com/office/officeart/2005/8/layout/funnel1"/>
    <dgm:cxn modelId="{7CB602A3-10C6-4EE7-ABBA-1CB56C0655D6}" type="presParOf" srcId="{24FBE665-42FA-4039-B317-489CBE7C2D58}" destId="{A995DD8F-3925-4169-B0E9-5DD21CE401B0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41D64-225B-4DBF-8AC8-3F86541AFACB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>
        <a:scene3d>
          <a:camera prst="orthographicFront">
            <a:rot lat="21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FE4B9163-D2B1-4498-8D09-575CA5D9FA5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bn-BD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u="sng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B79722-75D9-4A0E-B0FB-B1F5024D6239}" type="par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03F871-AB9D-4E84-9C68-0F91BCBBC565}" type="sib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0A848-8561-44E6-9DB3-4B1A945A4B46}" type="pres">
      <dgm:prSet presAssocID="{BA241D64-225B-4DBF-8AC8-3F86541AFACB}" presName="linear" presStyleCnt="0">
        <dgm:presLayoutVars>
          <dgm:dir/>
          <dgm:resizeHandles val="exact"/>
        </dgm:presLayoutVars>
      </dgm:prSet>
      <dgm:spPr/>
    </dgm:pt>
    <dgm:pt modelId="{C3E11516-EC24-44FD-885B-2F1A223AFD91}" type="pres">
      <dgm:prSet presAssocID="{FE4B9163-D2B1-4498-8D09-575CA5D9FA52}" presName="comp" presStyleCnt="0"/>
      <dgm:spPr/>
    </dgm:pt>
    <dgm:pt modelId="{FA77338C-7A5E-40A0-9B8C-8B9D13690F99}" type="pres">
      <dgm:prSet presAssocID="{FE4B9163-D2B1-4498-8D09-575CA5D9FA52}" presName="box" presStyleLbl="node1" presStyleIdx="0" presStyleCnt="1" custLinFactNeighborY="-730"/>
      <dgm:spPr/>
    </dgm:pt>
    <dgm:pt modelId="{0C746D36-45E4-4BA9-9CF4-00DC31D6C7E6}" type="pres">
      <dgm:prSet presAssocID="{FE4B9163-D2B1-4498-8D09-575CA5D9FA52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27E4E476-6A25-4A0A-A47A-FEEA28CFF62F}" type="pres">
      <dgm:prSet presAssocID="{FE4B9163-D2B1-4498-8D09-575CA5D9FA52}" presName="text" presStyleLbl="node1" presStyleIdx="0" presStyleCnt="1">
        <dgm:presLayoutVars>
          <dgm:bulletEnabled val="1"/>
        </dgm:presLayoutVars>
      </dgm:prSet>
      <dgm:spPr/>
    </dgm:pt>
  </dgm:ptLst>
  <dgm:cxnLst>
    <dgm:cxn modelId="{13EF3B36-AF3F-4D8A-AD69-632B26A1CA7A}" type="presOf" srcId="{BA241D64-225B-4DBF-8AC8-3F86541AFACB}" destId="{29A0A848-8561-44E6-9DB3-4B1A945A4B46}" srcOrd="0" destOrd="0" presId="urn:microsoft.com/office/officeart/2005/8/layout/vList4"/>
    <dgm:cxn modelId="{A1866A3E-CCDA-471B-8C02-B97B36302BE4}" type="presOf" srcId="{FE4B9163-D2B1-4498-8D09-575CA5D9FA52}" destId="{27E4E476-6A25-4A0A-A47A-FEEA28CFF62F}" srcOrd="1" destOrd="0" presId="urn:microsoft.com/office/officeart/2005/8/layout/vList4"/>
    <dgm:cxn modelId="{7C090058-7FAC-40BD-99EE-ED0DA4AC00E1}" type="presOf" srcId="{FE4B9163-D2B1-4498-8D09-575CA5D9FA52}" destId="{FA77338C-7A5E-40A0-9B8C-8B9D13690F99}" srcOrd="0" destOrd="0" presId="urn:microsoft.com/office/officeart/2005/8/layout/vList4"/>
    <dgm:cxn modelId="{8D8D0EDB-0095-4DBD-AA0B-A1F832631BA9}" srcId="{BA241D64-225B-4DBF-8AC8-3F86541AFACB}" destId="{FE4B9163-D2B1-4498-8D09-575CA5D9FA52}" srcOrd="0" destOrd="0" parTransId="{CCB79722-75D9-4A0E-B0FB-B1F5024D6239}" sibTransId="{0C03F871-AB9D-4E84-9C68-0F91BCBBC565}"/>
    <dgm:cxn modelId="{3A250D53-EE0B-4AFF-99FE-220AC0E5DF24}" type="presParOf" srcId="{29A0A848-8561-44E6-9DB3-4B1A945A4B46}" destId="{C3E11516-EC24-44FD-885B-2F1A223AFD91}" srcOrd="0" destOrd="0" presId="urn:microsoft.com/office/officeart/2005/8/layout/vList4"/>
    <dgm:cxn modelId="{686661E9-3B3C-4279-98F6-5AEC9C608732}" type="presParOf" srcId="{C3E11516-EC24-44FD-885B-2F1A223AFD91}" destId="{FA77338C-7A5E-40A0-9B8C-8B9D13690F99}" srcOrd="0" destOrd="0" presId="urn:microsoft.com/office/officeart/2005/8/layout/vList4"/>
    <dgm:cxn modelId="{B0FAC3BD-4B63-49F2-A49A-5B2B499CC4B8}" type="presParOf" srcId="{C3E11516-EC24-44FD-885B-2F1A223AFD91}" destId="{0C746D36-45E4-4BA9-9CF4-00DC31D6C7E6}" srcOrd="1" destOrd="0" presId="urn:microsoft.com/office/officeart/2005/8/layout/vList4"/>
    <dgm:cxn modelId="{50E96BCB-B56B-4CA7-B378-FDE5B31269BF}" type="presParOf" srcId="{C3E11516-EC24-44FD-885B-2F1A223AFD91}" destId="{27E4E476-6A25-4A0A-A47A-FEEA28CFF6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70BE7-751D-49BF-B63C-D6ACFF9FDBE4}" type="doc">
      <dgm:prSet loTypeId="urn:microsoft.com/office/officeart/2005/8/layout/vList4" loCatId="list" qsTypeId="urn:microsoft.com/office/officeart/2005/8/quickstyle/3d7" qsCatId="3D" csTypeId="urn:microsoft.com/office/officeart/2005/8/colors/colorful3" csCatId="colorful" phldr="1"/>
      <dgm:spPr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EC848D35-EE6F-4F54-8C70-96602539F43F}">
      <dgm:prSet phldrT="[Text]"/>
      <dgm:spPr>
        <a:ln w="101600" cmpd="thickThin"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872CA4-964B-48DA-9A82-92D5BE9C6E06}" type="parTrans" cxnId="{CB115A2E-AAA4-4BAD-ADED-30F39990F08C}">
      <dgm:prSet/>
      <dgm:spPr/>
      <dgm:t>
        <a:bodyPr/>
        <a:lstStyle/>
        <a:p>
          <a:endParaRPr lang="en-US"/>
        </a:p>
      </dgm:t>
    </dgm:pt>
    <dgm:pt modelId="{20F8A4AA-789C-4221-9988-69E98274012F}" type="sibTrans" cxnId="{CB115A2E-AAA4-4BAD-ADED-30F39990F08C}">
      <dgm:prSet/>
      <dgm:spPr/>
      <dgm:t>
        <a:bodyPr/>
        <a:lstStyle/>
        <a:p>
          <a:endParaRPr lang="en-US"/>
        </a:p>
      </dgm:t>
    </dgm:pt>
    <dgm:pt modelId="{A1390B42-E312-4E0D-ADA1-3E512289529B}">
      <dgm:prSet phldrT="[Text]" custT="1"/>
      <dgm:spPr>
        <a:gradFill rotWithShape="0">
          <a:gsLst>
            <a:gs pos="0">
              <a:srgbClr val="002060">
                <a:alpha val="59000"/>
              </a:srgbClr>
            </a:gs>
            <a:gs pos="84000">
              <a:srgbClr val="00B050"/>
            </a:gs>
          </a:gsLst>
          <a:lin ang="10800000" scaled="1"/>
        </a:gradFill>
        <a:ln w="76200"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সমীকরণগুলোর বামপক্ষ , ডানপক্ষ ও চলক লিখ - </a:t>
          </a:r>
          <a:endParaRPr lang="en-US" sz="3600" dirty="0">
            <a:solidFill>
              <a:schemeClr val="bg1"/>
            </a:solidFill>
          </a:endParaRPr>
        </a:p>
      </dgm:t>
    </dgm:pt>
    <dgm:pt modelId="{7FAF59F9-35B9-43CE-B8C1-A177D3121B6C}" type="parTrans" cxnId="{8E210738-BC0A-4421-B5E9-0509EBB06D46}">
      <dgm:prSet/>
      <dgm:spPr/>
      <dgm:t>
        <a:bodyPr/>
        <a:lstStyle/>
        <a:p>
          <a:endParaRPr lang="en-US"/>
        </a:p>
      </dgm:t>
    </dgm:pt>
    <dgm:pt modelId="{39635D53-95DB-45C3-9298-530E6A60DCB0}" type="sibTrans" cxnId="{8E210738-BC0A-4421-B5E9-0509EBB06D46}">
      <dgm:prSet/>
      <dgm:spPr/>
      <dgm:t>
        <a:bodyPr/>
        <a:lstStyle/>
        <a:p>
          <a:endParaRPr lang="en-US"/>
        </a:p>
      </dgm:t>
    </dgm:pt>
    <dgm:pt modelId="{DD38235B-A41B-4819-9978-3E103765ED22}">
      <dgm:prSet phldrT="[Text]" custT="1"/>
      <dgm:spPr>
        <a:gradFill rotWithShape="0">
          <a:gsLst>
            <a:gs pos="0">
              <a:srgbClr val="002060">
                <a:alpha val="59000"/>
              </a:srgbClr>
            </a:gs>
            <a:gs pos="84000">
              <a:srgbClr val="00B050"/>
            </a:gs>
          </a:gsLst>
          <a:lin ang="10800000" scaled="1"/>
        </a:gradFill>
        <a:ln w="76200"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ক) </a:t>
          </a:r>
          <a:r>
            <a: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3x + 2 = 11      </a:t>
          </a:r>
          <a:r>
            <a:rPr lang="bn-B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খ) </a:t>
          </a:r>
          <a:r>
            <a: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2a - 2 = 8</a:t>
          </a:r>
          <a:endParaRPr lang="en-US" sz="3200" dirty="0">
            <a:solidFill>
              <a:schemeClr val="bg1"/>
            </a:solidFill>
          </a:endParaRPr>
        </a:p>
      </dgm:t>
    </dgm:pt>
    <dgm:pt modelId="{98DF2AF7-C28C-4684-9AF0-81333B37C63B}" type="parTrans" cxnId="{E2E16D65-CEEB-4449-AFC6-734E633CAE5D}">
      <dgm:prSet/>
      <dgm:spPr/>
      <dgm:t>
        <a:bodyPr/>
        <a:lstStyle/>
        <a:p>
          <a:endParaRPr lang="en-US"/>
        </a:p>
      </dgm:t>
    </dgm:pt>
    <dgm:pt modelId="{784799ED-A9F1-4543-BABF-C8CD5F4475EB}" type="sibTrans" cxnId="{E2E16D65-CEEB-4449-AFC6-734E633CAE5D}">
      <dgm:prSet/>
      <dgm:spPr/>
      <dgm:t>
        <a:bodyPr/>
        <a:lstStyle/>
        <a:p>
          <a:endParaRPr lang="en-US"/>
        </a:p>
      </dgm:t>
    </dgm:pt>
    <dgm:pt modelId="{FEFD61A0-AEA2-4C12-93B3-8B304E302AF2}">
      <dgm:prSet phldrT="[Text]" custT="1"/>
      <dgm:spPr>
        <a:gradFill rotWithShape="0">
          <a:gsLst>
            <a:gs pos="0">
              <a:srgbClr val="002060">
                <a:alpha val="59000"/>
              </a:srgbClr>
            </a:gs>
            <a:gs pos="84000">
              <a:srgbClr val="00B050"/>
            </a:gs>
          </a:gsLst>
          <a:lin ang="10800000" scaled="1"/>
        </a:gradFill>
        <a:ln w="76200"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গ) </a:t>
          </a:r>
          <a:r>
            <a: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 + 3 = 7           ঘ</a:t>
          </a:r>
          <a:r>
            <a:rPr lang="bn-B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4y - 3 = 5 </a:t>
          </a:r>
          <a:endParaRPr lang="en-US" sz="3200" dirty="0">
            <a:solidFill>
              <a:schemeClr val="bg1"/>
            </a:solidFill>
          </a:endParaRPr>
        </a:p>
      </dgm:t>
    </dgm:pt>
    <dgm:pt modelId="{D7FC817E-34A8-4BF7-96FD-AE283299093E}" type="sibTrans" cxnId="{A4D458B5-B414-4EB3-99F5-22BEFA6DFB74}">
      <dgm:prSet/>
      <dgm:spPr/>
      <dgm:t>
        <a:bodyPr/>
        <a:lstStyle/>
        <a:p>
          <a:endParaRPr lang="en-US"/>
        </a:p>
      </dgm:t>
    </dgm:pt>
    <dgm:pt modelId="{324A34EA-47C8-44C2-9B5D-D47C2EF52964}" type="parTrans" cxnId="{A4D458B5-B414-4EB3-99F5-22BEFA6DFB74}">
      <dgm:prSet/>
      <dgm:spPr/>
      <dgm:t>
        <a:bodyPr/>
        <a:lstStyle/>
        <a:p>
          <a:endParaRPr lang="en-US"/>
        </a:p>
      </dgm:t>
    </dgm:pt>
    <dgm:pt modelId="{988DF74D-E12E-49E2-B76D-0411C743B261}" type="pres">
      <dgm:prSet presAssocID="{13E70BE7-751D-49BF-B63C-D6ACFF9FDBE4}" presName="linear" presStyleCnt="0">
        <dgm:presLayoutVars>
          <dgm:dir/>
          <dgm:resizeHandles val="exact"/>
        </dgm:presLayoutVars>
      </dgm:prSet>
      <dgm:spPr/>
    </dgm:pt>
    <dgm:pt modelId="{39255206-CBAD-4221-8EDC-57ABB7D5AD96}" type="pres">
      <dgm:prSet presAssocID="{EC848D35-EE6F-4F54-8C70-96602539F43F}" presName="comp" presStyleCnt="0"/>
      <dgm:spPr/>
    </dgm:pt>
    <dgm:pt modelId="{38618F58-0427-4191-9A55-7DA3865DB9A9}" type="pres">
      <dgm:prSet presAssocID="{EC848D35-EE6F-4F54-8C70-96602539F43F}" presName="box" presStyleLbl="node1" presStyleIdx="0" presStyleCnt="2" custScaleX="54267" custScaleY="51391" custLinFactNeighborX="-6411" custLinFactNeighborY="1183"/>
      <dgm:spPr/>
    </dgm:pt>
    <dgm:pt modelId="{7F1D11AB-622C-47B3-95C4-FA70B070D0D8}" type="pres">
      <dgm:prSet presAssocID="{EC848D35-EE6F-4F54-8C70-96602539F43F}" presName="img" presStyleLbl="fgImgPlace1" presStyleIdx="0" presStyleCnt="2" custScaleX="58688" custScaleY="48953" custLinFactNeighborX="69870" custLinFactNeighborY="159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4D96DF8-BE33-4B3E-A660-234DD8CED96B}" type="pres">
      <dgm:prSet presAssocID="{EC848D35-EE6F-4F54-8C70-96602539F43F}" presName="text" presStyleLbl="node1" presStyleIdx="0" presStyleCnt="2">
        <dgm:presLayoutVars>
          <dgm:bulletEnabled val="1"/>
        </dgm:presLayoutVars>
      </dgm:prSet>
      <dgm:spPr/>
    </dgm:pt>
    <dgm:pt modelId="{0242D867-0C59-4AD2-B8B5-4B68F01B1375}" type="pres">
      <dgm:prSet presAssocID="{20F8A4AA-789C-4221-9988-69E98274012F}" presName="spacer" presStyleCnt="0"/>
      <dgm:spPr/>
    </dgm:pt>
    <dgm:pt modelId="{BE7AB18A-36B0-483F-B174-27900E8B3A87}" type="pres">
      <dgm:prSet presAssocID="{A1390B42-E312-4E0D-ADA1-3E512289529B}" presName="comp" presStyleCnt="0"/>
      <dgm:spPr/>
    </dgm:pt>
    <dgm:pt modelId="{0DCD04BB-547D-4622-A2CB-6EF404E33131}" type="pres">
      <dgm:prSet presAssocID="{A1390B42-E312-4E0D-ADA1-3E512289529B}" presName="box" presStyleLbl="node1" presStyleIdx="1" presStyleCnt="2" custLinFactNeighborX="877" custLinFactNeighborY="123"/>
      <dgm:spPr/>
    </dgm:pt>
    <dgm:pt modelId="{97A4B7AB-9C51-4C26-BD8B-B0564E2FB3D3}" type="pres">
      <dgm:prSet presAssocID="{A1390B42-E312-4E0D-ADA1-3E512289529B}" presName="img" presStyleLbl="fgImgPlace1" presStyleIdx="1" presStyleCnt="2" custScaleX="62111" custLinFactNeighborX="-22539" custLinFactNeighborY="1475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01216C8-7748-461C-833E-E7AA3266E7AF}" type="pres">
      <dgm:prSet presAssocID="{A1390B42-E312-4E0D-ADA1-3E512289529B}" presName="text" presStyleLbl="node1" presStyleIdx="1" presStyleCnt="2">
        <dgm:presLayoutVars>
          <dgm:bulletEnabled val="1"/>
        </dgm:presLayoutVars>
      </dgm:prSet>
      <dgm:spPr/>
    </dgm:pt>
  </dgm:ptLst>
  <dgm:cxnLst>
    <dgm:cxn modelId="{3A264B12-1E07-4623-B24E-CF8BE14EF98B}" type="presOf" srcId="{DD38235B-A41B-4819-9978-3E103765ED22}" destId="{0DCD04BB-547D-4622-A2CB-6EF404E33131}" srcOrd="0" destOrd="1" presId="urn:microsoft.com/office/officeart/2005/8/layout/vList4"/>
    <dgm:cxn modelId="{3E6F932D-F562-41A5-BD21-0992D7CADA5C}" type="presOf" srcId="{DD38235B-A41B-4819-9978-3E103765ED22}" destId="{C01216C8-7748-461C-833E-E7AA3266E7AF}" srcOrd="1" destOrd="1" presId="urn:microsoft.com/office/officeart/2005/8/layout/vList4"/>
    <dgm:cxn modelId="{CB115A2E-AAA4-4BAD-ADED-30F39990F08C}" srcId="{13E70BE7-751D-49BF-B63C-D6ACFF9FDBE4}" destId="{EC848D35-EE6F-4F54-8C70-96602539F43F}" srcOrd="0" destOrd="0" parTransId="{FE872CA4-964B-48DA-9A82-92D5BE9C6E06}" sibTransId="{20F8A4AA-789C-4221-9988-69E98274012F}"/>
    <dgm:cxn modelId="{8E210738-BC0A-4421-B5E9-0509EBB06D46}" srcId="{13E70BE7-751D-49BF-B63C-D6ACFF9FDBE4}" destId="{A1390B42-E312-4E0D-ADA1-3E512289529B}" srcOrd="1" destOrd="0" parTransId="{7FAF59F9-35B9-43CE-B8C1-A177D3121B6C}" sibTransId="{39635D53-95DB-45C3-9298-530E6A60DCB0}"/>
    <dgm:cxn modelId="{F445D542-75E4-49E8-864F-25ED76AE0075}" type="presOf" srcId="{A1390B42-E312-4E0D-ADA1-3E512289529B}" destId="{0DCD04BB-547D-4622-A2CB-6EF404E33131}" srcOrd="0" destOrd="0" presId="urn:microsoft.com/office/officeart/2005/8/layout/vList4"/>
    <dgm:cxn modelId="{E2E16D65-CEEB-4449-AFC6-734E633CAE5D}" srcId="{A1390B42-E312-4E0D-ADA1-3E512289529B}" destId="{DD38235B-A41B-4819-9978-3E103765ED22}" srcOrd="0" destOrd="0" parTransId="{98DF2AF7-C28C-4684-9AF0-81333B37C63B}" sibTransId="{784799ED-A9F1-4543-BABF-C8CD5F4475EB}"/>
    <dgm:cxn modelId="{1ECBF87B-38CA-4F54-9790-5FBE32A02688}" type="presOf" srcId="{FEFD61A0-AEA2-4C12-93B3-8B304E302AF2}" destId="{0DCD04BB-547D-4622-A2CB-6EF404E33131}" srcOrd="0" destOrd="2" presId="urn:microsoft.com/office/officeart/2005/8/layout/vList4"/>
    <dgm:cxn modelId="{FB53E285-50F9-4752-BAE0-8101B3A29C15}" type="presOf" srcId="{EC848D35-EE6F-4F54-8C70-96602539F43F}" destId="{24D96DF8-BE33-4B3E-A660-234DD8CED96B}" srcOrd="1" destOrd="0" presId="urn:microsoft.com/office/officeart/2005/8/layout/vList4"/>
    <dgm:cxn modelId="{AA9B1B9A-A5AA-46CE-B7FA-087692C81F97}" type="presOf" srcId="{A1390B42-E312-4E0D-ADA1-3E512289529B}" destId="{C01216C8-7748-461C-833E-E7AA3266E7AF}" srcOrd="1" destOrd="0" presId="urn:microsoft.com/office/officeart/2005/8/layout/vList4"/>
    <dgm:cxn modelId="{A4D458B5-B414-4EB3-99F5-22BEFA6DFB74}" srcId="{A1390B42-E312-4E0D-ADA1-3E512289529B}" destId="{FEFD61A0-AEA2-4C12-93B3-8B304E302AF2}" srcOrd="1" destOrd="0" parTransId="{324A34EA-47C8-44C2-9B5D-D47C2EF52964}" sibTransId="{D7FC817E-34A8-4BF7-96FD-AE283299093E}"/>
    <dgm:cxn modelId="{FC41A3B6-758D-4426-BDE0-E2AD627293D5}" type="presOf" srcId="{EC848D35-EE6F-4F54-8C70-96602539F43F}" destId="{38618F58-0427-4191-9A55-7DA3865DB9A9}" srcOrd="0" destOrd="0" presId="urn:microsoft.com/office/officeart/2005/8/layout/vList4"/>
    <dgm:cxn modelId="{3080D1D7-074E-4693-8951-DBD2352B8948}" type="presOf" srcId="{13E70BE7-751D-49BF-B63C-D6ACFF9FDBE4}" destId="{988DF74D-E12E-49E2-B76D-0411C743B261}" srcOrd="0" destOrd="0" presId="urn:microsoft.com/office/officeart/2005/8/layout/vList4"/>
    <dgm:cxn modelId="{6B4B37DF-8458-4F4E-89FF-A02C3E57FB9C}" type="presOf" srcId="{FEFD61A0-AEA2-4C12-93B3-8B304E302AF2}" destId="{C01216C8-7748-461C-833E-E7AA3266E7AF}" srcOrd="1" destOrd="2" presId="urn:microsoft.com/office/officeart/2005/8/layout/vList4"/>
    <dgm:cxn modelId="{2C7D718A-9503-4619-879C-0D4245A90191}" type="presParOf" srcId="{988DF74D-E12E-49E2-B76D-0411C743B261}" destId="{39255206-CBAD-4221-8EDC-57ABB7D5AD96}" srcOrd="0" destOrd="0" presId="urn:microsoft.com/office/officeart/2005/8/layout/vList4"/>
    <dgm:cxn modelId="{E68F3630-11EC-4138-BF7D-5170B39B8AEF}" type="presParOf" srcId="{39255206-CBAD-4221-8EDC-57ABB7D5AD96}" destId="{38618F58-0427-4191-9A55-7DA3865DB9A9}" srcOrd="0" destOrd="0" presId="urn:microsoft.com/office/officeart/2005/8/layout/vList4"/>
    <dgm:cxn modelId="{C19D8C1A-0165-46C2-9621-6847ABDFFEBE}" type="presParOf" srcId="{39255206-CBAD-4221-8EDC-57ABB7D5AD96}" destId="{7F1D11AB-622C-47B3-95C4-FA70B070D0D8}" srcOrd="1" destOrd="0" presId="urn:microsoft.com/office/officeart/2005/8/layout/vList4"/>
    <dgm:cxn modelId="{570C18B4-E7BB-4AB8-900D-204D5E51CF6A}" type="presParOf" srcId="{39255206-CBAD-4221-8EDC-57ABB7D5AD96}" destId="{24D96DF8-BE33-4B3E-A660-234DD8CED96B}" srcOrd="2" destOrd="0" presId="urn:microsoft.com/office/officeart/2005/8/layout/vList4"/>
    <dgm:cxn modelId="{B0DD2E67-E0E1-4EEC-AE8A-5ED6DE420878}" type="presParOf" srcId="{988DF74D-E12E-49E2-B76D-0411C743B261}" destId="{0242D867-0C59-4AD2-B8B5-4B68F01B1375}" srcOrd="1" destOrd="0" presId="urn:microsoft.com/office/officeart/2005/8/layout/vList4"/>
    <dgm:cxn modelId="{9226CDB6-D760-4963-A585-5F040E995AD1}" type="presParOf" srcId="{988DF74D-E12E-49E2-B76D-0411C743B261}" destId="{BE7AB18A-36B0-483F-B174-27900E8B3A87}" srcOrd="2" destOrd="0" presId="urn:microsoft.com/office/officeart/2005/8/layout/vList4"/>
    <dgm:cxn modelId="{308D1A6C-9DCC-40E2-852A-9DD78B7B8A5E}" type="presParOf" srcId="{BE7AB18A-36B0-483F-B174-27900E8B3A87}" destId="{0DCD04BB-547D-4622-A2CB-6EF404E33131}" srcOrd="0" destOrd="0" presId="urn:microsoft.com/office/officeart/2005/8/layout/vList4"/>
    <dgm:cxn modelId="{6037589C-5173-4568-B154-03E283AA203A}" type="presParOf" srcId="{BE7AB18A-36B0-483F-B174-27900E8B3A87}" destId="{97A4B7AB-9C51-4C26-BD8B-B0564E2FB3D3}" srcOrd="1" destOrd="0" presId="urn:microsoft.com/office/officeart/2005/8/layout/vList4"/>
    <dgm:cxn modelId="{EBE4A972-A7D6-43A8-AE3B-8D632C5DB34C}" type="presParOf" srcId="{BE7AB18A-36B0-483F-B174-27900E8B3A87}" destId="{C01216C8-7748-461C-833E-E7AA3266E7A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DB5F78-5F9E-44F4-AEBE-B971442F1AAE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77BC5FFE-40AA-41B6-985B-4D2523E2FABF}">
      <dgm:prSet phldrT="[Text]"/>
      <dgm:spPr>
        <a:blipFill dpi="0" rotWithShape="0">
          <a:blip xmlns:r="http://schemas.openxmlformats.org/officeDocument/2006/relationships" r:embed="rId1">
            <a:alphaModFix amt="66000"/>
          </a:blip>
          <a:srcRect/>
          <a:stretch>
            <a:fillRect/>
          </a:stretch>
        </a:blipFill>
        <a:ln w="69850">
          <a:solidFill>
            <a:srgbClr val="00B0F0"/>
          </a:solidFill>
        </a:ln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চলো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144CAE-3DF0-4671-934F-C52E4930F163}" type="parTrans" cxnId="{C548DDFB-FBC9-4CD4-8A4A-CFC04CE97DC2}">
      <dgm:prSet/>
      <dgm:spPr/>
      <dgm:t>
        <a:bodyPr/>
        <a:lstStyle/>
        <a:p>
          <a:endParaRPr lang="en-US"/>
        </a:p>
      </dgm:t>
    </dgm:pt>
    <dgm:pt modelId="{330FFC1A-DC80-41B8-ADAB-D858DD851542}" type="sibTrans" cxnId="{C548DDFB-FBC9-4CD4-8A4A-CFC04CE97DC2}">
      <dgm:prSet/>
      <dgm:spPr/>
      <dgm:t>
        <a:bodyPr/>
        <a:lstStyle/>
        <a:p>
          <a:endParaRPr lang="en-US"/>
        </a:p>
      </dgm:t>
    </dgm:pt>
    <dgm:pt modelId="{351CECB4-9A33-4FF4-8307-0E5B6E721059}">
      <dgm:prSet phldrT="[Text]"/>
      <dgm:spPr>
        <a:blipFill dpi="0" rotWithShape="0">
          <a:blip xmlns:r="http://schemas.openxmlformats.org/officeDocument/2006/relationships" r:embed="rId1">
            <a:alphaModFix amt="66000"/>
          </a:blip>
          <a:srcRect/>
          <a:stretch>
            <a:fillRect/>
          </a:stretch>
        </a:blipFill>
        <a:ln w="79375">
          <a:solidFill>
            <a:srgbClr val="7030A0"/>
          </a:solidFill>
        </a:ln>
      </dgm:spPr>
      <dgm:t>
        <a:bodyPr/>
        <a:lstStyle/>
        <a:p>
          <a:pPr algn="ctr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F4D7-1BFE-4020-80BA-2451FE8825D2}" type="parTrans" cxnId="{1E9A81C6-D972-41E7-8EBB-FCE82EE02B51}">
      <dgm:prSet/>
      <dgm:spPr/>
      <dgm:t>
        <a:bodyPr/>
        <a:lstStyle/>
        <a:p>
          <a:endParaRPr lang="en-US"/>
        </a:p>
      </dgm:t>
    </dgm:pt>
    <dgm:pt modelId="{0A353E3F-04BF-4AA6-95B3-9D23E3963AED}" type="sibTrans" cxnId="{1E9A81C6-D972-41E7-8EBB-FCE82EE02B51}">
      <dgm:prSet/>
      <dgm:spPr/>
      <dgm:t>
        <a:bodyPr/>
        <a:lstStyle/>
        <a:p>
          <a:endParaRPr lang="en-US"/>
        </a:p>
      </dgm:t>
    </dgm:pt>
    <dgm:pt modelId="{0E5547A9-11A0-4DE0-8DFB-2BF5CD19CB32}">
      <dgm:prSet phldrT="[Text]"/>
      <dgm:spPr>
        <a:blipFill dpi="0" rotWithShape="0">
          <a:blip xmlns:r="http://schemas.openxmlformats.org/officeDocument/2006/relationships" r:embed="rId2">
            <a:alphaModFix amt="66000"/>
          </a:blip>
          <a:srcRect/>
          <a:stretch>
            <a:fillRect/>
          </a:stretch>
        </a:blipFill>
        <a:ln w="79375">
          <a:solidFill>
            <a:srgbClr val="FF9933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দেখি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444E256-A393-4E04-90A3-93C9CBAB6B62}" type="parTrans" cxnId="{E5C1B547-6676-4659-BDF0-B3344FB8BB33}">
      <dgm:prSet/>
      <dgm:spPr/>
      <dgm:t>
        <a:bodyPr/>
        <a:lstStyle/>
        <a:p>
          <a:endParaRPr lang="en-US"/>
        </a:p>
      </dgm:t>
    </dgm:pt>
    <dgm:pt modelId="{43DD035A-8361-4CDA-AC7A-96FF149F1E5F}" type="sibTrans" cxnId="{E5C1B547-6676-4659-BDF0-B3344FB8BB33}">
      <dgm:prSet/>
      <dgm:spPr/>
      <dgm:t>
        <a:bodyPr/>
        <a:lstStyle/>
        <a:p>
          <a:endParaRPr lang="en-US"/>
        </a:p>
      </dgm:t>
    </dgm:pt>
    <dgm:pt modelId="{F4D821F4-D233-4702-B4F8-C5BA693EBA73}" type="pres">
      <dgm:prSet presAssocID="{C3DB5F78-5F9E-44F4-AEBE-B971442F1AAE}" presName="compositeShape" presStyleCnt="0">
        <dgm:presLayoutVars>
          <dgm:chMax val="7"/>
          <dgm:dir/>
          <dgm:resizeHandles val="exact"/>
        </dgm:presLayoutVars>
      </dgm:prSet>
      <dgm:spPr/>
    </dgm:pt>
    <dgm:pt modelId="{796FD254-B5B9-4DC0-ADC1-FFCFAA7FCCE5}" type="pres">
      <dgm:prSet presAssocID="{77BC5FFE-40AA-41B6-985B-4D2523E2FABF}" presName="circ1" presStyleLbl="vennNode1" presStyleIdx="0" presStyleCnt="3" custScaleX="140558" custLinFactNeighborX="-137" custLinFactNeighborY="671"/>
      <dgm:spPr/>
    </dgm:pt>
    <dgm:pt modelId="{E3121EFB-7755-44EA-A2F4-FE99A6317CFD}" type="pres">
      <dgm:prSet presAssocID="{77BC5FFE-40AA-41B6-985B-4D2523E2FA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AC04DA-8E9F-45B5-AEA8-BC200EBEC262}" type="pres">
      <dgm:prSet presAssocID="{351CECB4-9A33-4FF4-8307-0E5B6E721059}" presName="circ2" presStyleLbl="vennNode1" presStyleIdx="1" presStyleCnt="3" custScaleX="140558" custLinFactX="-73568" custLinFactNeighborX="-100000"/>
      <dgm:spPr/>
    </dgm:pt>
    <dgm:pt modelId="{FDCE2DAD-0080-4641-AA08-EA26FD627910}" type="pres">
      <dgm:prSet presAssocID="{351CECB4-9A33-4FF4-8307-0E5B6E7210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DAD2C7-772B-4BB3-A373-27AC4F7CF8CB}" type="pres">
      <dgm:prSet presAssocID="{0E5547A9-11A0-4DE0-8DFB-2BF5CD19CB32}" presName="circ3" presStyleLbl="vennNode1" presStyleIdx="2" presStyleCnt="3" custScaleX="140558" custLinFactX="2788" custLinFactNeighborX="100000" custLinFactNeighborY="2083"/>
      <dgm:spPr/>
    </dgm:pt>
    <dgm:pt modelId="{0DA337C9-34E5-4FDA-B528-751BC2F37608}" type="pres">
      <dgm:prSet presAssocID="{0E5547A9-11A0-4DE0-8DFB-2BF5CD19CB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D3311E-CEBE-47A1-BD6D-43B56C2CEC6E}" type="presOf" srcId="{C3DB5F78-5F9E-44F4-AEBE-B971442F1AAE}" destId="{F4D821F4-D233-4702-B4F8-C5BA693EBA73}" srcOrd="0" destOrd="0" presId="urn:microsoft.com/office/officeart/2005/8/layout/venn1"/>
    <dgm:cxn modelId="{E3F92821-590C-485D-B2FE-6CFB2D40C113}" type="presOf" srcId="{351CECB4-9A33-4FF4-8307-0E5B6E721059}" destId="{16AC04DA-8E9F-45B5-AEA8-BC200EBEC262}" srcOrd="0" destOrd="0" presId="urn:microsoft.com/office/officeart/2005/8/layout/venn1"/>
    <dgm:cxn modelId="{633E8521-62E5-488A-9DFE-903AA29167E5}" type="presOf" srcId="{77BC5FFE-40AA-41B6-985B-4D2523E2FABF}" destId="{796FD254-B5B9-4DC0-ADC1-FFCFAA7FCCE5}" srcOrd="0" destOrd="0" presId="urn:microsoft.com/office/officeart/2005/8/layout/venn1"/>
    <dgm:cxn modelId="{E5C1B547-6676-4659-BDF0-B3344FB8BB33}" srcId="{C3DB5F78-5F9E-44F4-AEBE-B971442F1AAE}" destId="{0E5547A9-11A0-4DE0-8DFB-2BF5CD19CB32}" srcOrd="2" destOrd="0" parTransId="{3444E256-A393-4E04-90A3-93C9CBAB6B62}" sibTransId="{43DD035A-8361-4CDA-AC7A-96FF149F1E5F}"/>
    <dgm:cxn modelId="{EFED9192-B291-4534-8833-B3B20298440C}" type="presOf" srcId="{0E5547A9-11A0-4DE0-8DFB-2BF5CD19CB32}" destId="{0DA337C9-34E5-4FDA-B528-751BC2F37608}" srcOrd="1" destOrd="0" presId="urn:microsoft.com/office/officeart/2005/8/layout/venn1"/>
    <dgm:cxn modelId="{9A60DFA0-D07C-4368-930F-37FEFD015616}" type="presOf" srcId="{77BC5FFE-40AA-41B6-985B-4D2523E2FABF}" destId="{E3121EFB-7755-44EA-A2F4-FE99A6317CFD}" srcOrd="1" destOrd="0" presId="urn:microsoft.com/office/officeart/2005/8/layout/venn1"/>
    <dgm:cxn modelId="{41B76FA2-5CC4-4924-8D6C-DEAA49EAA2A4}" type="presOf" srcId="{351CECB4-9A33-4FF4-8307-0E5B6E721059}" destId="{FDCE2DAD-0080-4641-AA08-EA26FD627910}" srcOrd="1" destOrd="0" presId="urn:microsoft.com/office/officeart/2005/8/layout/venn1"/>
    <dgm:cxn modelId="{12AEE4A7-A069-4010-8E59-AACED1DACE6A}" type="presOf" srcId="{0E5547A9-11A0-4DE0-8DFB-2BF5CD19CB32}" destId="{96DAD2C7-772B-4BB3-A373-27AC4F7CF8CB}" srcOrd="0" destOrd="0" presId="urn:microsoft.com/office/officeart/2005/8/layout/venn1"/>
    <dgm:cxn modelId="{1E9A81C6-D972-41E7-8EBB-FCE82EE02B51}" srcId="{C3DB5F78-5F9E-44F4-AEBE-B971442F1AAE}" destId="{351CECB4-9A33-4FF4-8307-0E5B6E721059}" srcOrd="1" destOrd="0" parTransId="{7388F4D7-1BFE-4020-80BA-2451FE8825D2}" sibTransId="{0A353E3F-04BF-4AA6-95B3-9D23E3963AED}"/>
    <dgm:cxn modelId="{C548DDFB-FBC9-4CD4-8A4A-CFC04CE97DC2}" srcId="{C3DB5F78-5F9E-44F4-AEBE-B971442F1AAE}" destId="{77BC5FFE-40AA-41B6-985B-4D2523E2FABF}" srcOrd="0" destOrd="0" parTransId="{71144CAE-3DF0-4671-934F-C52E4930F163}" sibTransId="{330FFC1A-DC80-41B8-ADAB-D858DD851542}"/>
    <dgm:cxn modelId="{FA0D00F2-B1FE-4051-9201-C3295F3E1234}" type="presParOf" srcId="{F4D821F4-D233-4702-B4F8-C5BA693EBA73}" destId="{796FD254-B5B9-4DC0-ADC1-FFCFAA7FCCE5}" srcOrd="0" destOrd="0" presId="urn:microsoft.com/office/officeart/2005/8/layout/venn1"/>
    <dgm:cxn modelId="{0DC94E4B-B1C3-43DD-8AE1-49AE5D8F72C3}" type="presParOf" srcId="{F4D821F4-D233-4702-B4F8-C5BA693EBA73}" destId="{E3121EFB-7755-44EA-A2F4-FE99A6317CFD}" srcOrd="1" destOrd="0" presId="urn:microsoft.com/office/officeart/2005/8/layout/venn1"/>
    <dgm:cxn modelId="{BCF3B8A5-7ACB-4A82-BC91-2477612AF7FA}" type="presParOf" srcId="{F4D821F4-D233-4702-B4F8-C5BA693EBA73}" destId="{16AC04DA-8E9F-45B5-AEA8-BC200EBEC262}" srcOrd="2" destOrd="0" presId="urn:microsoft.com/office/officeart/2005/8/layout/venn1"/>
    <dgm:cxn modelId="{0F034674-C6C3-431D-8CA1-45B8AFA7C1C3}" type="presParOf" srcId="{F4D821F4-D233-4702-B4F8-C5BA693EBA73}" destId="{FDCE2DAD-0080-4641-AA08-EA26FD627910}" srcOrd="3" destOrd="0" presId="urn:microsoft.com/office/officeart/2005/8/layout/venn1"/>
    <dgm:cxn modelId="{C1061ECE-649D-4E72-8FFD-90F8050557AB}" type="presParOf" srcId="{F4D821F4-D233-4702-B4F8-C5BA693EBA73}" destId="{96DAD2C7-772B-4BB3-A373-27AC4F7CF8CB}" srcOrd="4" destOrd="0" presId="urn:microsoft.com/office/officeart/2005/8/layout/venn1"/>
    <dgm:cxn modelId="{A517E80E-7369-4E3B-B7B1-7F5658E49501}" type="presParOf" srcId="{F4D821F4-D233-4702-B4F8-C5BA693EBA73}" destId="{0DA337C9-34E5-4FDA-B528-751BC2F37608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E2355-897E-4193-8F7F-8196F03107CD}" type="doc">
      <dgm:prSet loTypeId="urn:microsoft.com/office/officeart/2008/layout/PictureAccentList" loCatId="picture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C82F7C2-228F-4C68-8784-E434CEE87CB9}">
      <dgm:prSet phldrT="[Text]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cap="none" spc="0" dirty="0" err="1">
              <a:ln w="13462"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দলীয়কাজ</a:t>
          </a:r>
          <a:r>
            <a:rPr lang="en-US" b="1" cap="none" spc="0" dirty="0">
              <a:ln w="13462"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F8E7F16-DF1E-4F9E-B1BB-A4679119E332}" type="parTrans" cxnId="{549E1DD9-1DA0-480B-80BB-AB377138BBB2}">
      <dgm:prSet/>
      <dgm:spPr/>
      <dgm:t>
        <a:bodyPr/>
        <a:lstStyle/>
        <a:p>
          <a:endParaRPr lang="en-US"/>
        </a:p>
      </dgm:t>
    </dgm:pt>
    <dgm:pt modelId="{892A3694-55BB-41C2-913A-1F624C56BEF6}" type="sibTrans" cxnId="{549E1DD9-1DA0-480B-80BB-AB377138BBB2}">
      <dgm:prSet/>
      <dgm:spPr/>
      <dgm:t>
        <a:bodyPr/>
        <a:lstStyle/>
        <a:p>
          <a:endParaRPr lang="en-US"/>
        </a:p>
      </dgm:t>
    </dgm:pt>
    <dgm:pt modelId="{C0F4885D-170A-413B-9293-9DC05CFB623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সমাধান করঃ </a:t>
          </a:r>
          <a:endParaRPr lang="en-US" dirty="0"/>
        </a:p>
      </dgm:t>
    </dgm:pt>
    <dgm:pt modelId="{B01B5FFE-E176-4336-A0AF-52F5040EE70F}" type="parTrans" cxnId="{0FD52C90-64D6-4D67-8B5D-335B5E6FA94F}">
      <dgm:prSet/>
      <dgm:spPr/>
      <dgm:t>
        <a:bodyPr/>
        <a:lstStyle/>
        <a:p>
          <a:endParaRPr lang="en-US"/>
        </a:p>
      </dgm:t>
    </dgm:pt>
    <dgm:pt modelId="{0764D0C8-3897-4CBC-A644-8C63FA2DD321}" type="sibTrans" cxnId="{0FD52C90-64D6-4D67-8B5D-335B5E6FA94F}">
      <dgm:prSet/>
      <dgm:spPr/>
      <dgm:t>
        <a:bodyPr/>
        <a:lstStyle/>
        <a:p>
          <a:endParaRPr lang="en-US"/>
        </a:p>
      </dgm:t>
    </dgm:pt>
    <dgm:pt modelId="{C3D974B3-99D0-4839-857C-607598FFE7A0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bn-BD" dirty="0">
              <a:latin typeface="Times New Roman" panose="02020603050405020304" pitchFamily="18" charset="0"/>
              <a:cs typeface="NikoshBAN" panose="02000000000000000000" pitchFamily="2" charset="0"/>
            </a:rPr>
            <a:t>ক)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x+5= 8 </a:t>
          </a:r>
          <a:r>
            <a:rPr lang="bn-BD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bn-BD" dirty="0">
              <a:latin typeface="Times New Roman" panose="02020603050405020304" pitchFamily="18" charset="0"/>
              <a:cs typeface="NikoshBAN" panose="02000000000000000000" pitchFamily="2" charset="0"/>
            </a:rPr>
            <a:t>খ)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3x+5= 8 </a:t>
          </a:r>
          <a:r>
            <a:rPr lang="bn-BD" dirty="0">
              <a:latin typeface="Times New Roman" panose="02020603050405020304" pitchFamily="18" charset="0"/>
              <a:cs typeface="NikoshBAN" panose="02000000000000000000" pitchFamily="2" charset="0"/>
            </a:rPr>
            <a:t>গ)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2x- 2 = 10 </a:t>
          </a:r>
          <a:r>
            <a:rPr lang="bn-BD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bn-BD" dirty="0">
              <a:latin typeface="Times New Roman" panose="02020603050405020304" pitchFamily="18" charset="0"/>
              <a:cs typeface="NikoshBAN" panose="02000000000000000000" pitchFamily="2" charset="0"/>
            </a:rPr>
            <a:t>ঘ)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5x+ 3 = 13 </a:t>
          </a:r>
          <a:endParaRPr lang="en-US" dirty="0"/>
        </a:p>
      </dgm:t>
    </dgm:pt>
    <dgm:pt modelId="{3824A5A0-0AEC-424B-B55C-1ECA14839335}" type="parTrans" cxnId="{F81C0EDE-5314-4EE4-A599-7094F6A9D1DA}">
      <dgm:prSet/>
      <dgm:spPr/>
      <dgm:t>
        <a:bodyPr/>
        <a:lstStyle/>
        <a:p>
          <a:endParaRPr lang="en-US"/>
        </a:p>
      </dgm:t>
    </dgm:pt>
    <dgm:pt modelId="{4BF6EB9E-B859-4E49-A362-83E39CD752D5}" type="sibTrans" cxnId="{F81C0EDE-5314-4EE4-A599-7094F6A9D1DA}">
      <dgm:prSet/>
      <dgm:spPr/>
      <dgm:t>
        <a:bodyPr/>
        <a:lstStyle/>
        <a:p>
          <a:endParaRPr lang="en-US"/>
        </a:p>
      </dgm:t>
    </dgm:pt>
    <dgm:pt modelId="{1E5254C8-331D-40E9-87EB-4119B0435569}" type="pres">
      <dgm:prSet presAssocID="{A0EE2355-897E-4193-8F7F-8196F03107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5F5395-D889-4D69-B8D5-4B57C9EBF607}" type="pres">
      <dgm:prSet presAssocID="{2C82F7C2-228F-4C68-8784-E434CEE87CB9}" presName="root" presStyleCnt="0">
        <dgm:presLayoutVars>
          <dgm:chMax/>
          <dgm:chPref val="4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7B6DCA6-892D-4C6C-8379-B52418924C19}" type="pres">
      <dgm:prSet presAssocID="{2C82F7C2-228F-4C68-8784-E434CEE87CB9}" presName="rootComposite" presStyleCnt="0">
        <dgm:presLayoutVars/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A7E1044-C5A6-4929-90E3-96DC22BF1381}" type="pres">
      <dgm:prSet presAssocID="{2C82F7C2-228F-4C68-8784-E434CEE87CB9}" presName="rootText" presStyleLbl="node0" presStyleIdx="0" presStyleCnt="1" custScaleX="49832" custScaleY="89033" custLinFactNeighborX="1459" custLinFactNeighborY="12189">
        <dgm:presLayoutVars>
          <dgm:chMax/>
          <dgm:chPref val="4"/>
        </dgm:presLayoutVars>
      </dgm:prSet>
      <dgm:spPr/>
    </dgm:pt>
    <dgm:pt modelId="{7B73FB23-E1EE-42EB-B514-7AAACF8E5358}" type="pres">
      <dgm:prSet presAssocID="{2C82F7C2-228F-4C68-8784-E434CEE87CB9}" presName="childShap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FFF1CDD-6E1E-4D63-94D8-01FD3C08C69C}" type="pres">
      <dgm:prSet presAssocID="{C0F4885D-170A-413B-9293-9DC05CFB623C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3B23ECD-09C5-4907-BE7F-BC5BD32CB72E}" type="pres">
      <dgm:prSet presAssocID="{C0F4885D-170A-413B-9293-9DC05CFB623C}" presName="Image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t="-1000" r="-1000" b="-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7FF33B-C80B-4A78-8A18-B83294A8EAED}" type="pres">
      <dgm:prSet presAssocID="{C0F4885D-170A-413B-9293-9DC05CFB623C}" presName="childText" presStyleLbl="lnNode1" presStyleIdx="0" presStyleCnt="2" custLinFactNeighborX="-190">
        <dgm:presLayoutVars>
          <dgm:chMax val="0"/>
          <dgm:chPref val="0"/>
          <dgm:bulletEnabled val="1"/>
        </dgm:presLayoutVars>
      </dgm:prSet>
      <dgm:spPr/>
    </dgm:pt>
    <dgm:pt modelId="{90797CFC-051C-4D9D-AF48-33103883D901}" type="pres">
      <dgm:prSet presAssocID="{C3D974B3-99D0-4839-857C-607598FFE7A0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8DBD418-4FF2-430C-903D-F2330B502EA1}" type="pres">
      <dgm:prSet presAssocID="{C3D974B3-99D0-4839-857C-607598FFE7A0}" presName="Image" presStyleLbl="node1" presStyleIdx="1" presStyleCnt="2" custScaleX="112166" custScaleY="12737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t="-1000" r="-1000" b="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DA0369A-AB53-4FD7-926C-137B84C1B7FA}" type="pres">
      <dgm:prSet presAssocID="{C3D974B3-99D0-4839-857C-607598FFE7A0}" presName="childText" presStyleLbl="lnNode1" presStyleIdx="1" presStyleCnt="2" custScaleY="145427" custLinFactNeighborX="11226" custLinFactNeighborY="6404">
        <dgm:presLayoutVars>
          <dgm:chMax val="0"/>
          <dgm:chPref val="0"/>
          <dgm:bulletEnabled val="1"/>
        </dgm:presLayoutVars>
      </dgm:prSet>
      <dgm:spPr/>
    </dgm:pt>
  </dgm:ptLst>
  <dgm:cxnLst>
    <dgm:cxn modelId="{02A74209-60DC-4928-8A3F-EB3499296E13}" type="presOf" srcId="{C0F4885D-170A-413B-9293-9DC05CFB623C}" destId="{797FF33B-C80B-4A78-8A18-B83294A8EAED}" srcOrd="0" destOrd="0" presId="urn:microsoft.com/office/officeart/2008/layout/PictureAccentList"/>
    <dgm:cxn modelId="{DB43E515-838C-4F5B-BF7F-E001C2219618}" type="presOf" srcId="{A0EE2355-897E-4193-8F7F-8196F03107CD}" destId="{1E5254C8-331D-40E9-87EB-4119B0435569}" srcOrd="0" destOrd="0" presId="urn:microsoft.com/office/officeart/2008/layout/PictureAccentList"/>
    <dgm:cxn modelId="{0FD52C90-64D6-4D67-8B5D-335B5E6FA94F}" srcId="{2C82F7C2-228F-4C68-8784-E434CEE87CB9}" destId="{C0F4885D-170A-413B-9293-9DC05CFB623C}" srcOrd="0" destOrd="0" parTransId="{B01B5FFE-E176-4336-A0AF-52F5040EE70F}" sibTransId="{0764D0C8-3897-4CBC-A644-8C63FA2DD321}"/>
    <dgm:cxn modelId="{DD4C21D7-8930-461A-8246-3111CCEED521}" type="presOf" srcId="{2C82F7C2-228F-4C68-8784-E434CEE87CB9}" destId="{1A7E1044-C5A6-4929-90E3-96DC22BF1381}" srcOrd="0" destOrd="0" presId="urn:microsoft.com/office/officeart/2008/layout/PictureAccentList"/>
    <dgm:cxn modelId="{549E1DD9-1DA0-480B-80BB-AB377138BBB2}" srcId="{A0EE2355-897E-4193-8F7F-8196F03107CD}" destId="{2C82F7C2-228F-4C68-8784-E434CEE87CB9}" srcOrd="0" destOrd="0" parTransId="{5F8E7F16-DF1E-4F9E-B1BB-A4679119E332}" sibTransId="{892A3694-55BB-41C2-913A-1F624C56BEF6}"/>
    <dgm:cxn modelId="{F81C0EDE-5314-4EE4-A599-7094F6A9D1DA}" srcId="{2C82F7C2-228F-4C68-8784-E434CEE87CB9}" destId="{C3D974B3-99D0-4839-857C-607598FFE7A0}" srcOrd="1" destOrd="0" parTransId="{3824A5A0-0AEC-424B-B55C-1ECA14839335}" sibTransId="{4BF6EB9E-B859-4E49-A362-83E39CD752D5}"/>
    <dgm:cxn modelId="{76B71DE2-DC1F-48DB-B6FC-C038093E1A57}" type="presOf" srcId="{C3D974B3-99D0-4839-857C-607598FFE7A0}" destId="{EDA0369A-AB53-4FD7-926C-137B84C1B7FA}" srcOrd="0" destOrd="0" presId="urn:microsoft.com/office/officeart/2008/layout/PictureAccentList"/>
    <dgm:cxn modelId="{93A57D38-CDE3-477D-A022-6CD08F3630B0}" type="presParOf" srcId="{1E5254C8-331D-40E9-87EB-4119B0435569}" destId="{125F5395-D889-4D69-B8D5-4B57C9EBF607}" srcOrd="0" destOrd="0" presId="urn:microsoft.com/office/officeart/2008/layout/PictureAccentList"/>
    <dgm:cxn modelId="{65356CE2-16E5-4B15-9BBC-5D9220307A75}" type="presParOf" srcId="{125F5395-D889-4D69-B8D5-4B57C9EBF607}" destId="{77B6DCA6-892D-4C6C-8379-B52418924C19}" srcOrd="0" destOrd="0" presId="urn:microsoft.com/office/officeart/2008/layout/PictureAccentList"/>
    <dgm:cxn modelId="{957050CC-860A-4849-A64A-81FAE5036F09}" type="presParOf" srcId="{77B6DCA6-892D-4C6C-8379-B52418924C19}" destId="{1A7E1044-C5A6-4929-90E3-96DC22BF1381}" srcOrd="0" destOrd="0" presId="urn:microsoft.com/office/officeart/2008/layout/PictureAccentList"/>
    <dgm:cxn modelId="{5796A8E7-95B2-42DD-B63F-136AD411757C}" type="presParOf" srcId="{125F5395-D889-4D69-B8D5-4B57C9EBF607}" destId="{7B73FB23-E1EE-42EB-B514-7AAACF8E5358}" srcOrd="1" destOrd="0" presId="urn:microsoft.com/office/officeart/2008/layout/PictureAccentList"/>
    <dgm:cxn modelId="{5AC64B92-0148-4445-9A62-422C8EF7D2EB}" type="presParOf" srcId="{7B73FB23-E1EE-42EB-B514-7AAACF8E5358}" destId="{DFFF1CDD-6E1E-4D63-94D8-01FD3C08C69C}" srcOrd="0" destOrd="0" presId="urn:microsoft.com/office/officeart/2008/layout/PictureAccentList"/>
    <dgm:cxn modelId="{D3DB1AA6-9F0C-4812-B7DF-A4D9B9DE70A9}" type="presParOf" srcId="{DFFF1CDD-6E1E-4D63-94D8-01FD3C08C69C}" destId="{93B23ECD-09C5-4907-BE7F-BC5BD32CB72E}" srcOrd="0" destOrd="0" presId="urn:microsoft.com/office/officeart/2008/layout/PictureAccentList"/>
    <dgm:cxn modelId="{D49617F1-FA1A-42A7-AC93-CD919A51374B}" type="presParOf" srcId="{DFFF1CDD-6E1E-4D63-94D8-01FD3C08C69C}" destId="{797FF33B-C80B-4A78-8A18-B83294A8EAED}" srcOrd="1" destOrd="0" presId="urn:microsoft.com/office/officeart/2008/layout/PictureAccentList"/>
    <dgm:cxn modelId="{25DB43B8-B3C8-4412-8A6A-ADF645B2702D}" type="presParOf" srcId="{7B73FB23-E1EE-42EB-B514-7AAACF8E5358}" destId="{90797CFC-051C-4D9D-AF48-33103883D901}" srcOrd="1" destOrd="0" presId="urn:microsoft.com/office/officeart/2008/layout/PictureAccentList"/>
    <dgm:cxn modelId="{8AFB5A59-522F-41BC-99E2-CA99E8BFAC77}" type="presParOf" srcId="{90797CFC-051C-4D9D-AF48-33103883D901}" destId="{08DBD418-4FF2-430C-903D-F2330B502EA1}" srcOrd="0" destOrd="0" presId="urn:microsoft.com/office/officeart/2008/layout/PictureAccentList"/>
    <dgm:cxn modelId="{7E4FB38D-D57F-4491-97C2-08FE3F482FA0}" type="presParOf" srcId="{90797CFC-051C-4D9D-AF48-33103883D901}" destId="{EDA0369A-AB53-4FD7-926C-137B84C1B7FA}" srcOrd="1" destOrd="0" presId="urn:microsoft.com/office/officeart/2008/layout/PictureAccentList"/>
  </dgm:cxnLst>
  <dgm:bg/>
  <dgm:whole>
    <a:ln w="3492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207ABE-DF69-43F4-A4B2-48E0FE22EA07}" type="doc">
      <dgm:prSet loTypeId="urn:microsoft.com/office/officeart/2005/8/layout/vList3" loCatId="list" qsTypeId="urn:microsoft.com/office/officeart/2005/8/quickstyle/3d6" qsCatId="3D" csTypeId="urn:microsoft.com/office/officeart/2005/8/colors/accent3_4" csCatId="accent3" phldr="1"/>
      <dgm:spPr/>
    </dgm:pt>
    <dgm:pt modelId="{DA587145-1AB0-461A-948C-35BFB67EF645}">
      <dgm:prSet phldrT="[Text]" custT="1"/>
      <dgm:spPr/>
      <dgm:t>
        <a:bodyPr/>
        <a:lstStyle/>
        <a:p>
          <a:r>
            <a:rPr lang="bn-BD" sz="7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  </a:t>
          </a:r>
          <a:endParaRPr lang="en-US" sz="7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90CDB-D810-476D-A125-5AD25C4931A4}" type="parTrans" cxnId="{FD2BF5D1-A374-482C-B7FE-03C193A44B9D}">
      <dgm:prSet/>
      <dgm:spPr/>
      <dgm:t>
        <a:bodyPr/>
        <a:lstStyle/>
        <a:p>
          <a:endParaRPr lang="en-US"/>
        </a:p>
      </dgm:t>
    </dgm:pt>
    <dgm:pt modelId="{9335464D-4C07-48D9-A159-248F7062DAF1}" type="sibTrans" cxnId="{FD2BF5D1-A374-482C-B7FE-03C193A44B9D}">
      <dgm:prSet/>
      <dgm:spPr/>
      <dgm:t>
        <a:bodyPr/>
        <a:lstStyle/>
        <a:p>
          <a:endParaRPr lang="en-US"/>
        </a:p>
      </dgm:t>
    </dgm:pt>
    <dgm:pt modelId="{3687F809-5C0C-4514-8386-4381DA5F15E1}" type="pres">
      <dgm:prSet presAssocID="{BC207ABE-DF69-43F4-A4B2-48E0FE22EA07}" presName="linearFlow" presStyleCnt="0">
        <dgm:presLayoutVars>
          <dgm:dir/>
          <dgm:resizeHandles val="exact"/>
        </dgm:presLayoutVars>
      </dgm:prSet>
      <dgm:spPr/>
    </dgm:pt>
    <dgm:pt modelId="{4BC9114F-6EDC-4978-A4B6-770796D4D1F6}" type="pres">
      <dgm:prSet presAssocID="{DA587145-1AB0-461A-948C-35BFB67EF645}" presName="composite" presStyleCnt="0"/>
      <dgm:spPr/>
    </dgm:pt>
    <dgm:pt modelId="{623FD0DF-46B6-4FD2-8CB4-0C34F6320800}" type="pres">
      <dgm:prSet presAssocID="{DA587145-1AB0-461A-948C-35BFB67EF645}" presName="imgShp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13854233-F068-4B07-B46E-F26D445B791B}" type="pres">
      <dgm:prSet presAssocID="{DA587145-1AB0-461A-948C-35BFB67EF645}" presName="txShp" presStyleLbl="node1" presStyleIdx="0" presStyleCnt="1" custLinFactNeighborX="2173" custLinFactNeighborY="49">
        <dgm:presLayoutVars>
          <dgm:bulletEnabled val="1"/>
        </dgm:presLayoutVars>
      </dgm:prSet>
      <dgm:spPr/>
    </dgm:pt>
  </dgm:ptLst>
  <dgm:cxnLst>
    <dgm:cxn modelId="{38F15618-A40B-43C5-86C1-07793DAF8EFF}" type="presOf" srcId="{BC207ABE-DF69-43F4-A4B2-48E0FE22EA07}" destId="{3687F809-5C0C-4514-8386-4381DA5F15E1}" srcOrd="0" destOrd="0" presId="urn:microsoft.com/office/officeart/2005/8/layout/vList3"/>
    <dgm:cxn modelId="{B342C849-11C6-4C4B-883C-CF6A255BB364}" type="presOf" srcId="{DA587145-1AB0-461A-948C-35BFB67EF645}" destId="{13854233-F068-4B07-B46E-F26D445B791B}" srcOrd="0" destOrd="0" presId="urn:microsoft.com/office/officeart/2005/8/layout/vList3"/>
    <dgm:cxn modelId="{FD2BF5D1-A374-482C-B7FE-03C193A44B9D}" srcId="{BC207ABE-DF69-43F4-A4B2-48E0FE22EA07}" destId="{DA587145-1AB0-461A-948C-35BFB67EF645}" srcOrd="0" destOrd="0" parTransId="{D1390CDB-D810-476D-A125-5AD25C4931A4}" sibTransId="{9335464D-4C07-48D9-A159-248F7062DAF1}"/>
    <dgm:cxn modelId="{C076CC24-CF4E-42FE-9F65-14608BDEF58F}" type="presParOf" srcId="{3687F809-5C0C-4514-8386-4381DA5F15E1}" destId="{4BC9114F-6EDC-4978-A4B6-770796D4D1F6}" srcOrd="0" destOrd="0" presId="urn:microsoft.com/office/officeart/2005/8/layout/vList3"/>
    <dgm:cxn modelId="{0C385A48-6A84-4658-9E99-BE6B066DDA1E}" type="presParOf" srcId="{4BC9114F-6EDC-4978-A4B6-770796D4D1F6}" destId="{623FD0DF-46B6-4FD2-8CB4-0C34F6320800}" srcOrd="0" destOrd="0" presId="urn:microsoft.com/office/officeart/2005/8/layout/vList3"/>
    <dgm:cxn modelId="{F00B43AE-50AD-4B8E-A468-8A0DCAAA8DCD}" type="presParOf" srcId="{4BC9114F-6EDC-4978-A4B6-770796D4D1F6}" destId="{13854233-F068-4B07-B46E-F26D445B79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3B7746-E3CC-4763-820B-0BA98584978E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9D83923D-A78C-47B1-BFC4-5A180A306F2D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r"/>
          <a:r>
            <a:rPr lang="bn-BD" sz="8000" dirty="0">
              <a:latin typeface="NikoshBAN" panose="02000000000000000000" pitchFamily="2" charset="0"/>
              <a:cs typeface="NikoshBAN" panose="02000000000000000000" pitchFamily="2" charset="0"/>
            </a:rPr>
            <a:t>বাড়ীর কাজ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E83FC-6149-4E3C-9110-3FEB80A3B413}" type="parTrans" cxnId="{74DF2DB1-3EBB-4483-991D-D39D08AAD7B2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93DF-D2A2-4712-9A32-F1F281855E7C}" type="sibTrans" cxnId="{74DF2DB1-3EBB-4483-991D-D39D08AAD7B2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70E0CD-032E-4C2F-B8B0-04D805D96CD1}" type="pres">
      <dgm:prSet presAssocID="{073B7746-E3CC-4763-820B-0BA98584978E}" presName="linearFlow" presStyleCnt="0">
        <dgm:presLayoutVars>
          <dgm:dir/>
          <dgm:resizeHandles val="exact"/>
        </dgm:presLayoutVars>
      </dgm:prSet>
      <dgm:spPr/>
    </dgm:pt>
    <dgm:pt modelId="{C38DAAB3-5697-4F83-9C8F-C1399320CD9F}" type="pres">
      <dgm:prSet presAssocID="{9D83923D-A78C-47B1-BFC4-5A180A306F2D}" presName="composite" presStyleCnt="0"/>
      <dgm:spPr/>
    </dgm:pt>
    <dgm:pt modelId="{D6EA47B1-B81D-4445-8FB5-35B3160F1E18}" type="pres">
      <dgm:prSet presAssocID="{9D83923D-A78C-47B1-BFC4-5A180A306F2D}" presName="imgShp" presStyleLbl="fgImgPlace1" presStyleIdx="0" presStyleCnt="1" custScaleX="137752" custLinFactNeighborX="-26090" custLinFactNeighborY="-49"/>
      <dgm:spPr>
        <a:blipFill dpi="0" rotWithShape="1">
          <a:blip xmlns:r="http://schemas.openxmlformats.org/officeDocument/2006/relationships" r:embed="rId1"/>
          <a:srcRect/>
          <a:stretch>
            <a:fillRect b="-2000"/>
          </a:stretch>
        </a:blipFill>
        <a:ln w="0" cap="rnd">
          <a:solidFill>
            <a:schemeClr val="tx1"/>
          </a:solidFill>
        </a:ln>
      </dgm:spPr>
    </dgm:pt>
    <dgm:pt modelId="{99F82540-81A9-4197-9523-CDA43F312F1F}" type="pres">
      <dgm:prSet presAssocID="{9D83923D-A78C-47B1-BFC4-5A180A306F2D}" presName="txShp" presStyleLbl="node1" presStyleIdx="0" presStyleCnt="1" custScaleX="109064" custLinFactNeighborX="-9203" custLinFactNeighborY="8177">
        <dgm:presLayoutVars>
          <dgm:bulletEnabled val="1"/>
        </dgm:presLayoutVars>
      </dgm:prSet>
      <dgm:spPr/>
    </dgm:pt>
  </dgm:ptLst>
  <dgm:cxnLst>
    <dgm:cxn modelId="{74DF2DB1-3EBB-4483-991D-D39D08AAD7B2}" srcId="{073B7746-E3CC-4763-820B-0BA98584978E}" destId="{9D83923D-A78C-47B1-BFC4-5A180A306F2D}" srcOrd="0" destOrd="0" parTransId="{A14E83FC-6149-4E3C-9110-3FEB80A3B413}" sibTransId="{012393DF-D2A2-4712-9A32-F1F281855E7C}"/>
    <dgm:cxn modelId="{1ED115C9-28C0-49B7-9591-ED086A8D94B8}" type="presOf" srcId="{073B7746-E3CC-4763-820B-0BA98584978E}" destId="{4A70E0CD-032E-4C2F-B8B0-04D805D96CD1}" srcOrd="0" destOrd="0" presId="urn:microsoft.com/office/officeart/2005/8/layout/vList3"/>
    <dgm:cxn modelId="{8FB55FCF-9F64-4D3B-9EB0-2A3E370DFE83}" type="presOf" srcId="{9D83923D-A78C-47B1-BFC4-5A180A306F2D}" destId="{99F82540-81A9-4197-9523-CDA43F312F1F}" srcOrd="0" destOrd="0" presId="urn:microsoft.com/office/officeart/2005/8/layout/vList3"/>
    <dgm:cxn modelId="{DB15EBE6-8FE1-4790-AF93-EB9E0F691142}" type="presParOf" srcId="{4A70E0CD-032E-4C2F-B8B0-04D805D96CD1}" destId="{C38DAAB3-5697-4F83-9C8F-C1399320CD9F}" srcOrd="0" destOrd="0" presId="urn:microsoft.com/office/officeart/2005/8/layout/vList3"/>
    <dgm:cxn modelId="{A7373BBA-8884-4D57-901B-8161472376CE}" type="presParOf" srcId="{C38DAAB3-5697-4F83-9C8F-C1399320CD9F}" destId="{D6EA47B1-B81D-4445-8FB5-35B3160F1E18}" srcOrd="0" destOrd="0" presId="urn:microsoft.com/office/officeart/2005/8/layout/vList3"/>
    <dgm:cxn modelId="{9102B38D-E241-4B84-9E45-E65DA6CA0D30}" type="presParOf" srcId="{C38DAAB3-5697-4F83-9C8F-C1399320CD9F}" destId="{99F82540-81A9-4197-9523-CDA43F312F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80E628-556B-4602-BE55-F27562523EBD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8BDB1-737A-4556-8E59-CD8724ADD2BB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 algn="l"/>
          <a:endParaRPr lang="en-US" sz="36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NikoshBAN" panose="02000000000000000000" pitchFamily="2" charset="0"/>
          </a:endParaRPr>
        </a:p>
        <a:p>
          <a:pPr algn="l"/>
          <a:r>
            <a:rPr lang="bn-BD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কোন সংখ্যার দ্বিগুনের সাথে </a:t>
          </a:r>
          <a:r>
            <a: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3 </a:t>
          </a:r>
          <a:r>
            <a:rPr lang="bn-BD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যোগ করলে যোগফল </a:t>
          </a:r>
          <a:r>
            <a: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11</a:t>
          </a:r>
          <a:r>
            <a:rPr lang="bn-BD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 হবে ?  </a:t>
          </a:r>
          <a:endParaRPr lang="en-US" sz="36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01DCB-A68D-473B-96B4-C0FF2DF7DE8B}" type="parTrans" cxnId="{03228997-2ABB-4E62-BB12-DBBF6FA544F2}">
      <dgm:prSet/>
      <dgm:spPr/>
      <dgm:t>
        <a:bodyPr/>
        <a:lstStyle/>
        <a:p>
          <a:endParaRPr lang="en-US"/>
        </a:p>
      </dgm:t>
    </dgm:pt>
    <dgm:pt modelId="{42BACDDB-8F42-4439-9F6D-30B09F358185}" type="sibTrans" cxnId="{03228997-2ABB-4E62-BB12-DBBF6FA544F2}">
      <dgm:prSet/>
      <dgm:spPr/>
      <dgm:t>
        <a:bodyPr/>
        <a:lstStyle/>
        <a:p>
          <a:endParaRPr lang="en-US"/>
        </a:p>
      </dgm:t>
    </dgm:pt>
    <dgm:pt modelId="{68034BC4-C29D-400A-A5F6-32BA4B14F065}" type="pres">
      <dgm:prSet presAssocID="{4E80E628-556B-4602-BE55-F27562523EBD}" presName="Name0" presStyleCnt="0">
        <dgm:presLayoutVars>
          <dgm:dir/>
          <dgm:resizeHandles val="exact"/>
        </dgm:presLayoutVars>
      </dgm:prSet>
      <dgm:spPr/>
    </dgm:pt>
    <dgm:pt modelId="{29CE46B1-8F55-48DB-A6C5-E3183AC69110}" type="pres">
      <dgm:prSet presAssocID="{4E80E628-556B-4602-BE55-F27562523EBD}" presName="bkgdShp" presStyleLbl="alignAccFollowNode1" presStyleIdx="0" presStyleCnt="1" custScaleY="98382" custLinFactNeighborX="475" custLinFactNeighborY="-14406"/>
      <dgm:spPr>
        <a:blipFill dpi="0" rotWithShape="0">
          <a:blip xmlns:r="http://schemas.openxmlformats.org/officeDocument/2006/relationships" r:embed="rId1"/>
          <a:srcRect/>
          <a:stretch>
            <a:fillRect b="-2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9E60CBA-CFF3-41F0-96AD-10323E65A00F}" type="pres">
      <dgm:prSet presAssocID="{4E80E628-556B-4602-BE55-F27562523EBD}" presName="linComp" presStyleCnt="0"/>
      <dgm:spPr/>
    </dgm:pt>
    <dgm:pt modelId="{13F8CD3C-81B4-44B5-9C18-DE0FC2DAB2FC}" type="pres">
      <dgm:prSet presAssocID="{3838BDB1-737A-4556-8E59-CD8724ADD2BB}" presName="compNode" presStyleCnt="0"/>
      <dgm:spPr/>
    </dgm:pt>
    <dgm:pt modelId="{C1B00260-5900-4B54-9592-1837F4A8B405}" type="pres">
      <dgm:prSet presAssocID="{3838BDB1-737A-4556-8E59-CD8724ADD2BB}" presName="node" presStyleLbl="node1" presStyleIdx="0" presStyleCnt="1" custScaleY="98599" custLinFactNeighborX="539" custLinFactNeighborY="10105">
        <dgm:presLayoutVars>
          <dgm:bulletEnabled val="1"/>
        </dgm:presLayoutVars>
      </dgm:prSet>
      <dgm:spPr/>
    </dgm:pt>
    <dgm:pt modelId="{79FAF22B-9EFB-4C6B-9E07-D21EC64D1CF9}" type="pres">
      <dgm:prSet presAssocID="{3838BDB1-737A-4556-8E59-CD8724ADD2BB}" presName="invisiNode" presStyleLbl="node1" presStyleIdx="0" presStyleCnt="1"/>
      <dgm:spPr/>
    </dgm:pt>
    <dgm:pt modelId="{59E36907-E05E-4B60-8018-35BABCDB2628}" type="pres">
      <dgm:prSet presAssocID="{3838BDB1-737A-4556-8E59-CD8724ADD2BB}" presName="imagNode" presStyleLbl="fgImgPlace1" presStyleIdx="0" presStyleCnt="1" custScaleX="27076" custScaleY="120160" custLinFactNeighborX="38138" custLinFactNeighborY="-2098"/>
      <dgm:spPr>
        <a:blipFill dpi="0"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152400" prstMaterial="translucentPowder">
          <a:bevelT w="203200" h="50800" prst="softRound"/>
        </a:sp3d>
      </dgm:spPr>
    </dgm:pt>
  </dgm:ptLst>
  <dgm:cxnLst>
    <dgm:cxn modelId="{73532933-7240-44E4-93FB-5A8D706A6B42}" type="presOf" srcId="{3838BDB1-737A-4556-8E59-CD8724ADD2BB}" destId="{C1B00260-5900-4B54-9592-1837F4A8B405}" srcOrd="0" destOrd="0" presId="urn:microsoft.com/office/officeart/2005/8/layout/pList2"/>
    <dgm:cxn modelId="{03228997-2ABB-4E62-BB12-DBBF6FA544F2}" srcId="{4E80E628-556B-4602-BE55-F27562523EBD}" destId="{3838BDB1-737A-4556-8E59-CD8724ADD2BB}" srcOrd="0" destOrd="0" parTransId="{89501DCB-A68D-473B-96B4-C0FF2DF7DE8B}" sibTransId="{42BACDDB-8F42-4439-9F6D-30B09F358185}"/>
    <dgm:cxn modelId="{241011D4-757C-43BF-BEFB-EBC2D6B19740}" type="presOf" srcId="{4E80E628-556B-4602-BE55-F27562523EBD}" destId="{68034BC4-C29D-400A-A5F6-32BA4B14F065}" srcOrd="0" destOrd="0" presId="urn:microsoft.com/office/officeart/2005/8/layout/pList2"/>
    <dgm:cxn modelId="{51CED630-26BD-47AE-AE0A-61320BC26805}" type="presParOf" srcId="{68034BC4-C29D-400A-A5F6-32BA4B14F065}" destId="{29CE46B1-8F55-48DB-A6C5-E3183AC69110}" srcOrd="0" destOrd="0" presId="urn:microsoft.com/office/officeart/2005/8/layout/pList2"/>
    <dgm:cxn modelId="{5980CABF-F461-4E2D-8D8F-28E9EF55B618}" type="presParOf" srcId="{68034BC4-C29D-400A-A5F6-32BA4B14F065}" destId="{E9E60CBA-CFF3-41F0-96AD-10323E65A00F}" srcOrd="1" destOrd="0" presId="urn:microsoft.com/office/officeart/2005/8/layout/pList2"/>
    <dgm:cxn modelId="{0DE1075A-6400-4A63-BABC-EAF72331DF89}" type="presParOf" srcId="{E9E60CBA-CFF3-41F0-96AD-10323E65A00F}" destId="{13F8CD3C-81B4-44B5-9C18-DE0FC2DAB2FC}" srcOrd="0" destOrd="0" presId="urn:microsoft.com/office/officeart/2005/8/layout/pList2"/>
    <dgm:cxn modelId="{CFCEC6BA-BD4C-471B-8BED-F07CAC09C8F8}" type="presParOf" srcId="{13F8CD3C-81B4-44B5-9C18-DE0FC2DAB2FC}" destId="{C1B00260-5900-4B54-9592-1837F4A8B405}" srcOrd="0" destOrd="0" presId="urn:microsoft.com/office/officeart/2005/8/layout/pList2"/>
    <dgm:cxn modelId="{E47C40B7-C7F6-4AEB-BFCF-C6FD99833DAF}" type="presParOf" srcId="{13F8CD3C-81B4-44B5-9C18-DE0FC2DAB2FC}" destId="{79FAF22B-9EFB-4C6B-9E07-D21EC64D1CF9}" srcOrd="1" destOrd="0" presId="urn:microsoft.com/office/officeart/2005/8/layout/pList2"/>
    <dgm:cxn modelId="{001F31A9-0587-4686-905C-065FF6F0775B}" type="presParOf" srcId="{13F8CD3C-81B4-44B5-9C18-DE0FC2DAB2FC}" destId="{59E36907-E05E-4B60-8018-35BABCDB262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26441-FEB2-46C4-B06E-45F0BEF47BCD}">
      <dsp:nvSpPr>
        <dsp:cNvPr id="0" name=""/>
        <dsp:cNvSpPr/>
      </dsp:nvSpPr>
      <dsp:spPr>
        <a:xfrm>
          <a:off x="0" y="0"/>
          <a:ext cx="8713694" cy="162238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88000"/>
          </a:blip>
          <a:srcRect/>
          <a:stretch>
            <a:fillRect t="-3000" b="-2000"/>
          </a:stretch>
        </a:blip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EAC3D-29C6-41C1-B760-9386027D566E}">
      <dsp:nvSpPr>
        <dsp:cNvPr id="0" name=""/>
        <dsp:cNvSpPr/>
      </dsp:nvSpPr>
      <dsp:spPr>
        <a:xfrm>
          <a:off x="263810" y="216318"/>
          <a:ext cx="1903737" cy="118975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82550">
          <a:solidFill>
            <a:srgbClr val="7030A0"/>
          </a:solidFill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CF8DE-E267-46C0-8CC2-E38553067334}">
      <dsp:nvSpPr>
        <dsp:cNvPr id="0" name=""/>
        <dsp:cNvSpPr/>
      </dsp:nvSpPr>
      <dsp:spPr>
        <a:xfrm rot="10800000">
          <a:off x="263810" y="1622387"/>
          <a:ext cx="1903737" cy="19829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91440" rIns="1188720" bIns="91440" numCol="1" spcCol="1270" anchor="t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স্বা</a:t>
          </a:r>
          <a:r>
            <a:rPr lang="en-US" sz="115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 </a:t>
          </a:r>
        </a:p>
      </dsp:txBody>
      <dsp:txXfrm rot="10800000">
        <a:off x="322356" y="1622387"/>
        <a:ext cx="1786645" cy="1924372"/>
      </dsp:txXfrm>
    </dsp:sp>
    <dsp:sp modelId="{E06FC7ED-FC49-4AB2-BD98-3901F1C77B80}">
      <dsp:nvSpPr>
        <dsp:cNvPr id="0" name=""/>
        <dsp:cNvSpPr/>
      </dsp:nvSpPr>
      <dsp:spPr>
        <a:xfrm>
          <a:off x="2357922" y="216318"/>
          <a:ext cx="1903737" cy="118975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82550">
          <a:solidFill>
            <a:srgbClr val="7030A0"/>
          </a:solidFill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FAB7B-AA2E-48F3-84E2-B76858C2A19D}">
      <dsp:nvSpPr>
        <dsp:cNvPr id="0" name=""/>
        <dsp:cNvSpPr/>
      </dsp:nvSpPr>
      <dsp:spPr>
        <a:xfrm rot="10800000">
          <a:off x="2357922" y="1622387"/>
          <a:ext cx="1903737" cy="19829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91440" rIns="1188720" bIns="91440" numCol="1" spcCol="1270" anchor="t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গ </a:t>
          </a:r>
        </a:p>
      </dsp:txBody>
      <dsp:txXfrm rot="10800000">
        <a:off x="2416468" y="1622387"/>
        <a:ext cx="1786645" cy="1924372"/>
      </dsp:txXfrm>
    </dsp:sp>
    <dsp:sp modelId="{06FFB12F-0F9F-4BA8-ABC0-6EE68746804F}">
      <dsp:nvSpPr>
        <dsp:cNvPr id="0" name=""/>
        <dsp:cNvSpPr/>
      </dsp:nvSpPr>
      <dsp:spPr>
        <a:xfrm>
          <a:off x="4452033" y="216318"/>
          <a:ext cx="1903737" cy="1189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82550">
          <a:solidFill>
            <a:srgbClr val="7030A0"/>
          </a:solidFill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0E22E-876A-4B0F-B56E-F47035BF9777}">
      <dsp:nvSpPr>
        <dsp:cNvPr id="0" name=""/>
        <dsp:cNvSpPr/>
      </dsp:nvSpPr>
      <dsp:spPr>
        <a:xfrm rot="10800000">
          <a:off x="4452033" y="1622387"/>
          <a:ext cx="1903737" cy="19829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91440" rIns="1188720" bIns="91440" numCol="1" spcCol="1270" anchor="t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ত </a:t>
          </a:r>
        </a:p>
      </dsp:txBody>
      <dsp:txXfrm rot="10800000">
        <a:off x="4510579" y="1622387"/>
        <a:ext cx="1786645" cy="1924372"/>
      </dsp:txXfrm>
    </dsp:sp>
    <dsp:sp modelId="{57241CE9-4C35-4E45-B358-DA8D59F0E823}">
      <dsp:nvSpPr>
        <dsp:cNvPr id="0" name=""/>
        <dsp:cNvSpPr/>
      </dsp:nvSpPr>
      <dsp:spPr>
        <a:xfrm>
          <a:off x="6546145" y="216318"/>
          <a:ext cx="1903737" cy="118975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2000"/>
          </a:stretch>
        </a:blipFill>
        <a:ln w="82550">
          <a:solidFill>
            <a:srgbClr val="7030A0"/>
          </a:solidFill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ED579-A71A-44FE-A91F-098A6CAB26DF}">
      <dsp:nvSpPr>
        <dsp:cNvPr id="0" name=""/>
        <dsp:cNvSpPr/>
      </dsp:nvSpPr>
      <dsp:spPr>
        <a:xfrm rot="10800000">
          <a:off x="6546145" y="1622387"/>
          <a:ext cx="1903737" cy="19829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91440" rIns="1188720" bIns="91440" numCol="1" spcCol="1270" anchor="t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ম </a:t>
          </a:r>
        </a:p>
      </dsp:txBody>
      <dsp:txXfrm rot="10800000">
        <a:off x="6604691" y="1622387"/>
        <a:ext cx="1786645" cy="19243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4E9C-A3BA-4193-B88C-CF498BFD15F9}">
      <dsp:nvSpPr>
        <dsp:cNvPr id="0" name=""/>
        <dsp:cNvSpPr/>
      </dsp:nvSpPr>
      <dsp:spPr>
        <a:xfrm>
          <a:off x="2027" y="0"/>
          <a:ext cx="2125560" cy="2906058"/>
        </a:xfrm>
        <a:prstGeom prst="roundRect">
          <a:avLst>
            <a:gd name="adj" fmla="val 10000"/>
          </a:avLst>
        </a:prstGeom>
        <a:gradFill rotWithShape="0">
          <a:gsLst>
            <a:gs pos="38000">
              <a:schemeClr val="tx1"/>
            </a:gs>
            <a:gs pos="80000">
              <a:srgbClr val="00B050"/>
            </a:gs>
          </a:gsLst>
          <a:path path="rect">
            <a:fillToRect l="50000" t="50000" r="50000" b="50000"/>
          </a:path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817880" rIns="817880" bIns="81788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1500" b="1" kern="1200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endParaRPr lang="en-US" sz="115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7" y="1162423"/>
        <a:ext cx="2125560" cy="1162423"/>
      </dsp:txXfrm>
    </dsp:sp>
    <dsp:sp modelId="{CF2AB057-2E19-43E4-AF57-701C31C72A6B}">
      <dsp:nvSpPr>
        <dsp:cNvPr id="0" name=""/>
        <dsp:cNvSpPr/>
      </dsp:nvSpPr>
      <dsp:spPr>
        <a:xfrm>
          <a:off x="580949" y="174363"/>
          <a:ext cx="967717" cy="967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1F074-4A6D-419B-AE08-290FE8DBC912}">
      <dsp:nvSpPr>
        <dsp:cNvPr id="0" name=""/>
        <dsp:cNvSpPr/>
      </dsp:nvSpPr>
      <dsp:spPr>
        <a:xfrm>
          <a:off x="2191355" y="0"/>
          <a:ext cx="2125560" cy="2906058"/>
        </a:xfrm>
        <a:prstGeom prst="roundRect">
          <a:avLst>
            <a:gd name="adj" fmla="val 10000"/>
          </a:avLst>
        </a:prstGeom>
        <a:gradFill rotWithShape="0">
          <a:gsLst>
            <a:gs pos="52000">
              <a:schemeClr val="tx1"/>
            </a:gs>
            <a:gs pos="83000">
              <a:schemeClr val="accent1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817880" rIns="817880" bIns="81788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1500" b="1" kern="1200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115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1355" y="1162423"/>
        <a:ext cx="2125560" cy="1162423"/>
      </dsp:txXfrm>
    </dsp:sp>
    <dsp:sp modelId="{4D405C41-EA4B-4C02-8003-001BCDFDE5E9}">
      <dsp:nvSpPr>
        <dsp:cNvPr id="0" name=""/>
        <dsp:cNvSpPr/>
      </dsp:nvSpPr>
      <dsp:spPr>
        <a:xfrm>
          <a:off x="2770277" y="174363"/>
          <a:ext cx="967717" cy="9677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7060B-B911-4BFF-92E6-A06A56F7A321}">
      <dsp:nvSpPr>
        <dsp:cNvPr id="0" name=""/>
        <dsp:cNvSpPr/>
      </dsp:nvSpPr>
      <dsp:spPr>
        <a:xfrm>
          <a:off x="4380683" y="0"/>
          <a:ext cx="2125560" cy="2906058"/>
        </a:xfrm>
        <a:prstGeom prst="roundRect">
          <a:avLst>
            <a:gd name="adj" fmla="val 10000"/>
          </a:avLst>
        </a:prstGeom>
        <a:gradFill rotWithShape="0">
          <a:gsLst>
            <a:gs pos="52000">
              <a:schemeClr val="tx1"/>
            </a:gs>
            <a:gs pos="79000">
              <a:srgbClr val="92D050"/>
            </a:gs>
          </a:gsLst>
          <a:path path="rect">
            <a:fillToRect l="50000" t="50000" r="50000" b="50000"/>
          </a:path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817880" rIns="817880" bIns="81788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1500" b="1" kern="1200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 </a:t>
          </a:r>
          <a:endParaRPr lang="en-US" sz="115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0683" y="1162423"/>
        <a:ext cx="2125560" cy="1162423"/>
      </dsp:txXfrm>
    </dsp:sp>
    <dsp:sp modelId="{78EC9AFC-EA5D-4791-9370-D06D3402C298}">
      <dsp:nvSpPr>
        <dsp:cNvPr id="0" name=""/>
        <dsp:cNvSpPr/>
      </dsp:nvSpPr>
      <dsp:spPr>
        <a:xfrm>
          <a:off x="4959605" y="174363"/>
          <a:ext cx="967717" cy="9677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356DD-E2C4-4F78-82CC-DAAA0AF8B9CB}">
      <dsp:nvSpPr>
        <dsp:cNvPr id="0" name=""/>
        <dsp:cNvSpPr/>
      </dsp:nvSpPr>
      <dsp:spPr>
        <a:xfrm>
          <a:off x="6538489" y="0"/>
          <a:ext cx="2125560" cy="2906058"/>
        </a:xfrm>
        <a:prstGeom prst="roundRect">
          <a:avLst>
            <a:gd name="adj" fmla="val 10000"/>
          </a:avLst>
        </a:prstGeom>
        <a:gradFill rotWithShape="0">
          <a:gsLst>
            <a:gs pos="52000">
              <a:schemeClr val="tx1"/>
            </a:gs>
            <a:gs pos="79000">
              <a:srgbClr val="0070C0"/>
            </a:gs>
          </a:gsLst>
          <a:path path="rect">
            <a:fillToRect l="50000" t="50000" r="50000" b="50000"/>
          </a:path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880" tIns="817880" rIns="817880" bIns="81788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1500" b="1" kern="1200" cap="none" spc="0">
              <a:ln w="6600">
                <a:prstDash val="solid"/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 </a:t>
          </a:r>
          <a:endParaRPr lang="en-US" sz="115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38489" y="1162423"/>
        <a:ext cx="2125560" cy="1162423"/>
      </dsp:txXfrm>
    </dsp:sp>
    <dsp:sp modelId="{469CC14C-B3F4-45DC-BBF2-B0A3884FB894}">
      <dsp:nvSpPr>
        <dsp:cNvPr id="0" name=""/>
        <dsp:cNvSpPr/>
      </dsp:nvSpPr>
      <dsp:spPr>
        <a:xfrm>
          <a:off x="7148932" y="174363"/>
          <a:ext cx="967717" cy="9677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FA562-F4E8-44B8-853C-702929D413C9}">
      <dsp:nvSpPr>
        <dsp:cNvPr id="0" name=""/>
        <dsp:cNvSpPr/>
      </dsp:nvSpPr>
      <dsp:spPr>
        <a:xfrm>
          <a:off x="347904" y="2324847"/>
          <a:ext cx="8001792" cy="435908"/>
        </a:xfrm>
        <a:prstGeom prst="leftRightArrow">
          <a:avLst/>
        </a:prstGeom>
        <a:gradFill flip="none" rotWithShape="1">
          <a:gsLst>
            <a:gs pos="46000">
              <a:srgbClr val="002060"/>
            </a:gs>
            <a:gs pos="79000">
              <a:srgbClr val="FF000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7164-323F-4BAC-ADBF-087CE518A527}">
      <dsp:nvSpPr>
        <dsp:cNvPr id="0" name=""/>
        <dsp:cNvSpPr/>
      </dsp:nvSpPr>
      <dsp:spPr>
        <a:xfrm>
          <a:off x="0" y="32414"/>
          <a:ext cx="832191" cy="83219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0EE9A2-18BF-4ACA-B4AC-3C4A549491B6}">
      <dsp:nvSpPr>
        <dsp:cNvPr id="0" name=""/>
        <dsp:cNvSpPr/>
      </dsp:nvSpPr>
      <dsp:spPr>
        <a:xfrm>
          <a:off x="826467" y="0"/>
          <a:ext cx="2507332" cy="776651"/>
        </a:xfrm>
        <a:prstGeom prst="ellipse">
          <a:avLst/>
        </a:prstGeom>
        <a:noFill/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সবাইকে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4849" y="110950"/>
        <a:ext cx="1791105" cy="554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BA4F3-D3B3-4B46-9FC0-10040601624B}">
      <dsp:nvSpPr>
        <dsp:cNvPr id="0" name=""/>
        <dsp:cNvSpPr/>
      </dsp:nvSpPr>
      <dsp:spPr>
        <a:xfrm>
          <a:off x="331972" y="121787"/>
          <a:ext cx="8068236" cy="725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B019E-251D-458E-BAB0-158E1C6F29F8}">
      <dsp:nvSpPr>
        <dsp:cNvPr id="0" name=""/>
        <dsp:cNvSpPr/>
      </dsp:nvSpPr>
      <dsp:spPr>
        <a:xfrm>
          <a:off x="4228488" y="1461317"/>
          <a:ext cx="279679" cy="178995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79F15-EA98-4A0B-AF6F-6D8FC7661188}">
      <dsp:nvSpPr>
        <dsp:cNvPr id="0" name=""/>
        <dsp:cNvSpPr/>
      </dsp:nvSpPr>
      <dsp:spPr>
        <a:xfrm>
          <a:off x="3697096" y="1604514"/>
          <a:ext cx="1342463" cy="335615"/>
        </a:xfrm>
        <a:prstGeom prst="rect">
          <a:avLst/>
        </a:prstGeom>
        <a:noFill/>
        <a:ln>
          <a:noFill/>
        </a:ln>
        <a:effectLst/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97096" y="1604514"/>
        <a:ext cx="1342463" cy="335615"/>
      </dsp:txXfrm>
    </dsp:sp>
    <dsp:sp modelId="{E2B592BA-2D4A-4B08-956A-B184D28EB5E4}">
      <dsp:nvSpPr>
        <dsp:cNvPr id="0" name=""/>
        <dsp:cNvSpPr/>
      </dsp:nvSpPr>
      <dsp:spPr>
        <a:xfrm>
          <a:off x="1620741" y="-150178"/>
          <a:ext cx="5244538" cy="160756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4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 </a:t>
          </a:r>
          <a:endParaRPr lang="en-US" sz="64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8786" y="85244"/>
        <a:ext cx="3708448" cy="1136718"/>
      </dsp:txXfrm>
    </dsp:sp>
    <dsp:sp modelId="{A995DD8F-3925-4169-B0E9-5DD21CE401B0}">
      <dsp:nvSpPr>
        <dsp:cNvPr id="0" name=""/>
        <dsp:cNvSpPr/>
      </dsp:nvSpPr>
      <dsp:spPr>
        <a:xfrm>
          <a:off x="247394" y="190320"/>
          <a:ext cx="8068237" cy="12529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338C-7A5E-40A0-9B8C-8B9D13690F99}">
      <dsp:nvSpPr>
        <dsp:cNvPr id="0" name=""/>
        <dsp:cNvSpPr/>
      </dsp:nvSpPr>
      <dsp:spPr>
        <a:xfrm>
          <a:off x="0" y="0"/>
          <a:ext cx="6898339" cy="1842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2100000" lon="0" rev="0"/>
          </a:camera>
          <a:lightRig rig="threePt" dir="t"/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u="sng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sz="6500" u="sng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3892" y="0"/>
        <a:ext cx="5334446" cy="1842245"/>
      </dsp:txXfrm>
    </dsp:sp>
    <dsp:sp modelId="{0C746D36-45E4-4BA9-9CF4-00DC31D6C7E6}">
      <dsp:nvSpPr>
        <dsp:cNvPr id="0" name=""/>
        <dsp:cNvSpPr/>
      </dsp:nvSpPr>
      <dsp:spPr>
        <a:xfrm>
          <a:off x="184224" y="184224"/>
          <a:ext cx="1379667" cy="14737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18F58-0427-4191-9A55-7DA3865DB9A9}">
      <dsp:nvSpPr>
        <dsp:cNvPr id="0" name=""/>
        <dsp:cNvSpPr/>
      </dsp:nvSpPr>
      <dsp:spPr>
        <a:xfrm>
          <a:off x="2094027" y="33005"/>
          <a:ext cx="4693728" cy="1433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1600" cmpd="thickThin"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6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4178" y="33005"/>
        <a:ext cx="3603577" cy="1433813"/>
      </dsp:txXfrm>
    </dsp:sp>
    <dsp:sp modelId="{7F1D11AB-622C-47B3-95C4-FA70B070D0D8}">
      <dsp:nvSpPr>
        <dsp:cNvPr id="0" name=""/>
        <dsp:cNvSpPr/>
      </dsp:nvSpPr>
      <dsp:spPr>
        <a:xfrm>
          <a:off x="2515715" y="206234"/>
          <a:ext cx="1015222" cy="10926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D04BB-547D-4622-A2CB-6EF404E33131}">
      <dsp:nvSpPr>
        <dsp:cNvPr id="0" name=""/>
        <dsp:cNvSpPr/>
      </dsp:nvSpPr>
      <dsp:spPr>
        <a:xfrm>
          <a:off x="0" y="1716245"/>
          <a:ext cx="8649323" cy="27900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2060">
                <a:alpha val="59000"/>
              </a:srgbClr>
            </a:gs>
            <a:gs pos="84000">
              <a:srgbClr val="00B050"/>
            </a:gs>
          </a:gsLst>
          <a:lin ang="10800000" scaled="1"/>
        </a:gradFill>
        <a:ln w="76200"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 zoom="91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সমীকরণগুলোর বামপক্ষ , ডানপক্ষ ও চলক লিখ - </a:t>
          </a:r>
          <a:endParaRPr lang="en-US" sz="36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ক) </a:t>
          </a:r>
          <a:r>
            <a: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3x + 2 = 11      </a:t>
          </a:r>
          <a:r>
            <a:rPr lang="bn-BD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খ) </a:t>
          </a:r>
          <a:r>
            <a: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2a - 2 = 8</a:t>
          </a:r>
          <a:endParaRPr lang="en-US" sz="32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গ) </a:t>
          </a:r>
          <a:r>
            <a: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 + 3 = 7           ঘ</a:t>
          </a:r>
          <a:r>
            <a:rPr lang="bn-BD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4y - 3 = 5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008865" y="1716245"/>
        <a:ext cx="6640457" cy="2790008"/>
      </dsp:txXfrm>
    </dsp:sp>
    <dsp:sp modelId="{97A4B7AB-9C51-4C26-BD8B-B0564E2FB3D3}">
      <dsp:nvSpPr>
        <dsp:cNvPr id="0" name=""/>
        <dsp:cNvSpPr/>
      </dsp:nvSpPr>
      <dsp:spPr>
        <a:xfrm>
          <a:off x="216820" y="2024736"/>
          <a:ext cx="1074436" cy="223200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FD254-B5B9-4DC0-ADC1-FFCFAA7FCCE5}">
      <dsp:nvSpPr>
        <dsp:cNvPr id="0" name=""/>
        <dsp:cNvSpPr/>
      </dsp:nvSpPr>
      <dsp:spPr>
        <a:xfrm>
          <a:off x="1262374" y="52852"/>
          <a:ext cx="2697151" cy="19188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66000"/>
          </a:blip>
          <a:srcRect/>
          <a:stretch>
            <a:fillRect/>
          </a:stretch>
        </a:blipFill>
        <a:ln w="69850">
          <a:solidFill>
            <a:srgbClr val="00B0F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চলো</a:t>
          </a: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1994" y="388658"/>
        <a:ext cx="1977911" cy="863499"/>
      </dsp:txXfrm>
    </dsp:sp>
    <dsp:sp modelId="{16AC04DA-8E9F-45B5-AEA8-BC200EBEC262}">
      <dsp:nvSpPr>
        <dsp:cNvPr id="0" name=""/>
        <dsp:cNvSpPr/>
      </dsp:nvSpPr>
      <dsp:spPr>
        <a:xfrm>
          <a:off x="0" y="1239282"/>
          <a:ext cx="2697151" cy="19188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66000"/>
          </a:blip>
          <a:srcRect/>
          <a:stretch>
            <a:fillRect/>
          </a:stretch>
        </a:blipFill>
        <a:ln w="79375"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4878" y="1734995"/>
        <a:ext cx="1618291" cy="1055388"/>
      </dsp:txXfrm>
    </dsp:sp>
    <dsp:sp modelId="{96DAD2C7-772B-4BB3-A373-27AC4F7CF8CB}">
      <dsp:nvSpPr>
        <dsp:cNvPr id="0" name=""/>
        <dsp:cNvSpPr/>
      </dsp:nvSpPr>
      <dsp:spPr>
        <a:xfrm>
          <a:off x="2530006" y="1279252"/>
          <a:ext cx="2697151" cy="1918888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66000"/>
          </a:blip>
          <a:srcRect/>
          <a:stretch>
            <a:fillRect/>
          </a:stretch>
        </a:blipFill>
        <a:ln w="79375">
          <a:solidFill>
            <a:srgbClr val="FF9933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দেখি</a:t>
          </a:r>
          <a:r>
            <a:rPr lang="en-US" sz="6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783988" y="1774965"/>
        <a:ext cx="1618291" cy="1055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1044-C5A6-4929-90E3-96DC22BF1381}">
      <dsp:nvSpPr>
        <dsp:cNvPr id="0" name=""/>
        <dsp:cNvSpPr/>
      </dsp:nvSpPr>
      <dsp:spPr>
        <a:xfrm>
          <a:off x="2327626" y="478713"/>
          <a:ext cx="4282305" cy="132649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cap="none" spc="0" dirty="0" err="1">
              <a:ln w="13462"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দলীয়কাজ</a:t>
          </a:r>
          <a:r>
            <a:rPr lang="en-US" sz="6500" b="1" kern="1200" cap="none" spc="0" dirty="0">
              <a:ln w="13462"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366478" y="517565"/>
        <a:ext cx="4204601" cy="1248791"/>
      </dsp:txXfrm>
    </dsp:sp>
    <dsp:sp modelId="{93B23ECD-09C5-4907-BE7F-BC5BD32CB72E}">
      <dsp:nvSpPr>
        <dsp:cNvPr id="0" name=""/>
        <dsp:cNvSpPr/>
      </dsp:nvSpPr>
      <dsp:spPr>
        <a:xfrm>
          <a:off x="91972" y="1891786"/>
          <a:ext cx="1489892" cy="148989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t="-1000" r="-1000" b="-1000"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FF33B-C80B-4A78-8A18-B83294A8EAED}">
      <dsp:nvSpPr>
        <dsp:cNvPr id="0" name=""/>
        <dsp:cNvSpPr/>
      </dsp:nvSpPr>
      <dsp:spPr>
        <a:xfrm>
          <a:off x="1657931" y="1891786"/>
          <a:ext cx="7014199" cy="14898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সমাধান করঃ </a:t>
          </a:r>
          <a:endParaRPr lang="en-US" sz="4300" kern="1200" dirty="0"/>
        </a:p>
      </dsp:txBody>
      <dsp:txXfrm>
        <a:off x="1730675" y="1964530"/>
        <a:ext cx="6868711" cy="1344404"/>
      </dsp:txXfrm>
    </dsp:sp>
    <dsp:sp modelId="{08DBD418-4FF2-430C-903D-F2330B502EA1}">
      <dsp:nvSpPr>
        <dsp:cNvPr id="0" name=""/>
        <dsp:cNvSpPr/>
      </dsp:nvSpPr>
      <dsp:spPr>
        <a:xfrm>
          <a:off x="1342" y="3694936"/>
          <a:ext cx="1671152" cy="189776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t="-1000" r="-1000" b="1000"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0369A-AB53-4FD7-926C-137B84C1B7FA}">
      <dsp:nvSpPr>
        <dsp:cNvPr id="0" name=""/>
        <dsp:cNvSpPr/>
      </dsp:nvSpPr>
      <dsp:spPr>
        <a:xfrm>
          <a:off x="1672600" y="3655878"/>
          <a:ext cx="7014199" cy="21667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latin typeface="Times New Roman" panose="02020603050405020304" pitchFamily="18" charset="0"/>
              <a:cs typeface="NikoshBAN" panose="02000000000000000000" pitchFamily="2" charset="0"/>
            </a:rPr>
            <a:t>ক) </a:t>
          </a:r>
          <a:r>
            <a:rPr lang="en-US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x+5= 8 </a:t>
          </a:r>
          <a:r>
            <a:rPr lang="bn-BD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bn-BD" sz="4300" kern="1200" dirty="0">
              <a:latin typeface="Times New Roman" panose="02020603050405020304" pitchFamily="18" charset="0"/>
              <a:cs typeface="NikoshBAN" panose="02000000000000000000" pitchFamily="2" charset="0"/>
            </a:rPr>
            <a:t>খ) </a:t>
          </a:r>
          <a:r>
            <a:rPr lang="en-US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3x+5= 8 </a:t>
          </a:r>
          <a:r>
            <a:rPr lang="bn-BD" sz="4300" kern="1200" dirty="0">
              <a:latin typeface="Times New Roman" panose="02020603050405020304" pitchFamily="18" charset="0"/>
              <a:cs typeface="NikoshBAN" panose="02000000000000000000" pitchFamily="2" charset="0"/>
            </a:rPr>
            <a:t>গ) </a:t>
          </a:r>
          <a:r>
            <a:rPr lang="en-US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2x- 2 = 10 </a:t>
          </a:r>
          <a:r>
            <a:rPr lang="bn-BD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bn-BD" sz="4300" kern="1200" dirty="0">
              <a:latin typeface="Times New Roman" panose="02020603050405020304" pitchFamily="18" charset="0"/>
              <a:cs typeface="NikoshBAN" panose="02000000000000000000" pitchFamily="2" charset="0"/>
            </a:rPr>
            <a:t>ঘ) </a:t>
          </a:r>
          <a:r>
            <a:rPr lang="en-US" sz="4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5x+ 3 = 13 </a:t>
          </a:r>
          <a:endParaRPr lang="en-US" sz="4300" kern="1200" dirty="0"/>
        </a:p>
      </dsp:txBody>
      <dsp:txXfrm>
        <a:off x="1778389" y="3761667"/>
        <a:ext cx="6802621" cy="1955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54233-F068-4B07-B46E-F26D445B791B}">
      <dsp:nvSpPr>
        <dsp:cNvPr id="0" name=""/>
        <dsp:cNvSpPr/>
      </dsp:nvSpPr>
      <dsp:spPr>
        <a:xfrm rot="10800000">
          <a:off x="1637612" y="985"/>
          <a:ext cx="5064100" cy="1008102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45" tIns="274320" rIns="512064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  </a:t>
          </a:r>
          <a:endParaRPr lang="en-US" sz="7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889637" y="985"/>
        <a:ext cx="4812075" cy="1008102"/>
      </dsp:txXfrm>
    </dsp:sp>
    <dsp:sp modelId="{623FD0DF-46B6-4FD2-8CB4-0C34F6320800}">
      <dsp:nvSpPr>
        <dsp:cNvPr id="0" name=""/>
        <dsp:cNvSpPr/>
      </dsp:nvSpPr>
      <dsp:spPr>
        <a:xfrm>
          <a:off x="1023518" y="492"/>
          <a:ext cx="1008102" cy="100810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2540-81A9-4197-9523-CDA43F312F1F}">
      <dsp:nvSpPr>
        <dsp:cNvPr id="0" name=""/>
        <dsp:cNvSpPr/>
      </dsp:nvSpPr>
      <dsp:spPr>
        <a:xfrm rot="10800000">
          <a:off x="930247" y="1290"/>
          <a:ext cx="5646884" cy="132000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087" tIns="304800" rIns="568960" bIns="304800" numCol="1" spcCol="1270" anchor="ctr" anchorCtr="0">
          <a:noAutofit/>
        </a:bodyPr>
        <a:lstStyle/>
        <a:p>
          <a:pPr marL="0" lvl="0" indent="0" algn="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000" kern="1200" dirty="0">
              <a:latin typeface="NikoshBAN" panose="02000000000000000000" pitchFamily="2" charset="0"/>
              <a:cs typeface="NikoshBAN" panose="02000000000000000000" pitchFamily="2" charset="0"/>
            </a:rPr>
            <a:t>বাড়ীর কাজ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60249" y="1290"/>
        <a:ext cx="5316882" cy="1320007"/>
      </dsp:txXfrm>
    </dsp:sp>
    <dsp:sp modelId="{D6EA47B1-B81D-4445-8FB5-35B3160F1E18}">
      <dsp:nvSpPr>
        <dsp:cNvPr id="0" name=""/>
        <dsp:cNvSpPr/>
      </dsp:nvSpPr>
      <dsp:spPr>
        <a:xfrm>
          <a:off x="387830" y="0"/>
          <a:ext cx="1818336" cy="1320007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b="-2000"/>
          </a:stretch>
        </a:blipFill>
        <a:ln w="0" cap="rnd"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46B1-8F55-48DB-A6C5-E3183AC69110}">
      <dsp:nvSpPr>
        <dsp:cNvPr id="0" name=""/>
        <dsp:cNvSpPr/>
      </dsp:nvSpPr>
      <dsp:spPr>
        <a:xfrm>
          <a:off x="0" y="0"/>
          <a:ext cx="8495894" cy="186454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b="-2000"/>
          </a:stretch>
        </a:blip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E36907-E05E-4B60-8018-35BABCDB2628}">
      <dsp:nvSpPr>
        <dsp:cNvPr id="0" name=""/>
        <dsp:cNvSpPr/>
      </dsp:nvSpPr>
      <dsp:spPr>
        <a:xfrm>
          <a:off x="6212537" y="91555"/>
          <a:ext cx="2162327" cy="16700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152400"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00260-5900-4B54-9592-1837F4A8B405}">
      <dsp:nvSpPr>
        <dsp:cNvPr id="0" name=""/>
        <dsp:cNvSpPr/>
      </dsp:nvSpPr>
      <dsp:spPr>
        <a:xfrm rot="10800000">
          <a:off x="297922" y="1927659"/>
          <a:ext cx="7986140" cy="22839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NikoshBAN" panose="02000000000000000000" pitchFamily="2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কোন সংখ্যার দ্বিগুনের সাথে </a:t>
          </a:r>
          <a:r>
            <a:rPr lang="en-US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3 </a:t>
          </a:r>
          <a:r>
            <a:rPr lang="bn-BD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যোগ করলে যোগফল </a:t>
          </a:r>
          <a:r>
            <a:rPr lang="en-US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11</a:t>
          </a:r>
          <a:r>
            <a:rPr lang="bn-BD" sz="36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rPr>
            <a:t> হবে ?  </a:t>
          </a:r>
          <a:endParaRPr lang="en-US" sz="36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8160" y="1927659"/>
        <a:ext cx="7845664" cy="2213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8F81-34FD-4FA9-B083-B4E84CCA55C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140B9-D906-4455-A795-6AD413D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157CE38-A846-406B-A138-B4E172C7BB87}" type="datetime12">
              <a:rPr lang="en-US" smtClean="0"/>
              <a:t>10:10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নিক্তির স্তম্বের = চিহ্নের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47268-5880-4D54-BA8A-1637A8785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নিক্তির স্তম্বের = চিহ্নের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প্রশ্নের জন্য মূল্যায়ন এবং</a:t>
            </a:r>
            <a:r>
              <a:rPr lang="bn-BD" baseline="0" dirty="0"/>
              <a:t> উত্তরে জন্য প্রশ্নে ক্লিক করুন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CFEE64F-CD06-4056-AC3F-71F30E9BAE10}" type="datetime12">
              <a:rPr lang="en-US" smtClean="0"/>
              <a:t>10:10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E1E136-0374-4D7C-84A5-49590D7200DC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সমীকরণের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/>
              <a:t>বি</a:t>
            </a:r>
            <a:r>
              <a:rPr lang="en-US" sz="3600" dirty="0"/>
              <a:t>.</a:t>
            </a:r>
            <a:r>
              <a:rPr lang="bn-BD" sz="3600" dirty="0"/>
              <a:t>দ্রঃ সমীকরণের উপর </a:t>
            </a:r>
            <a:r>
              <a:rPr lang="en-US" sz="3600" dirty="0"/>
              <a:t>click </a:t>
            </a:r>
            <a:r>
              <a:rPr lang="bn-BD" sz="3600" dirty="0"/>
              <a:t>করুন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সমীকরণের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F673F-5F8C-40D6-8D95-6A02F0BF76F3}" type="datetime12">
              <a:rPr lang="en-US" smtClean="0"/>
              <a:t>10:10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নিক্তির স্তম্বের = চিহ্নের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বি</a:t>
            </a:r>
            <a:r>
              <a:rPr lang="en-US" sz="1200" dirty="0"/>
              <a:t>.</a:t>
            </a:r>
            <a:r>
              <a:rPr lang="bn-BD" sz="1200" dirty="0"/>
              <a:t>দ্রঃ নিক্তির স্তম্বের = চিহ্নের উপর </a:t>
            </a:r>
            <a:r>
              <a:rPr lang="en-US" sz="1200" dirty="0"/>
              <a:t>click </a:t>
            </a:r>
            <a:r>
              <a:rPr lang="bn-BD" sz="1200" dirty="0"/>
              <a:t>করুন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58801-5C2A-4857-8A82-1405A35F9567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3E840B-5A43-4077-84A8-D406FEDFDA9F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1246C7-F81E-4964-8F90-990B57B5C861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F31B2C-7B07-4065-8832-716F4A52C068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745AC2-CE4A-4C82-A431-4F805A50B5F5}" type="datetime12">
              <a:rPr lang="en-US" smtClean="0"/>
              <a:t>10:10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8A47DA-C468-45FF-A878-F218B5B0F7F0}" type="datetime12">
              <a:rPr lang="en-US" smtClean="0"/>
              <a:t>10:10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3683F6-292F-4C78-9442-F2AA2E957664}" type="datetime12">
              <a:rPr lang="en-US" smtClean="0"/>
              <a:t>10:10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6E798C-46C6-4043-8E3C-9088CEC6F7E1}" type="datetime12">
              <a:rPr lang="en-US" smtClean="0"/>
              <a:t>10:10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95668" y="6356351"/>
            <a:ext cx="1162050" cy="365125"/>
          </a:xfrm>
          <a:prstGeom prst="rect">
            <a:avLst/>
          </a:prstGeom>
        </p:spPr>
        <p:txBody>
          <a:bodyPr/>
          <a:lstStyle/>
          <a:p>
            <a:fld id="{2EDFDA97-8250-4726-87E5-391179E51B87}" type="datetime12">
              <a:rPr lang="en-US" smtClean="0"/>
              <a:t>10:10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9339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2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FFEAA1-07BC-4C60-B86A-D6AD61E42033}" type="datetime12">
              <a:rPr lang="en-US" smtClean="0"/>
              <a:t>10:10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B4BFF0-5B58-4BA3-B637-C23EED58CAB1}" type="datetime12">
              <a:rPr lang="en-US" smtClean="0"/>
              <a:t>10:10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CB7312-9DDB-4EA6-B7C3-C109D5AD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35465" y="6468534"/>
            <a:ext cx="420347" cy="262465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</a:t>
            </a:r>
            <a:endParaRPr lang="en-US" sz="2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8059271" y="6491444"/>
            <a:ext cx="949262" cy="239555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Next</a:t>
            </a:r>
            <a:r>
              <a:rPr lang="en-US" sz="2400" b="1" cap="none" spc="0" baseline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</a:t>
            </a:r>
            <a:endParaRPr lang="en-US" sz="2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 userDrawn="1"/>
        </p:nvSpPr>
        <p:spPr>
          <a:xfrm>
            <a:off x="8830733" y="110067"/>
            <a:ext cx="177800" cy="169334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</a:t>
            </a:r>
            <a:endParaRPr lang="en-US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9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0.xml"/><Relationship Id="rId12" Type="http://schemas.openxmlformats.org/officeDocument/2006/relationships/diagramLayout" Target="../diagrams/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0.xml"/><Relationship Id="rId11" Type="http://schemas.openxmlformats.org/officeDocument/2006/relationships/diagramData" Target="../diagrams/data11.xml"/><Relationship Id="rId5" Type="http://schemas.openxmlformats.org/officeDocument/2006/relationships/diagramLayout" Target="../diagrams/layout10.xml"/><Relationship Id="rId15" Type="http://schemas.microsoft.com/office/2007/relationships/diagramDrawing" Target="../diagrams/drawing1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0.xml"/><Relationship Id="rId9" Type="http://schemas.openxmlformats.org/officeDocument/2006/relationships/image" Target="../media/image5.gif"/><Relationship Id="rId14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gif"/><Relationship Id="rId4" Type="http://schemas.microsoft.com/office/2007/relationships/hdphoto" Target="../media/hdphoto1.wdp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01A810-295A-449C-8E96-DEDF237DB64B}"/>
              </a:ext>
            </a:extLst>
          </p:cNvPr>
          <p:cNvGrpSpPr/>
          <p:nvPr/>
        </p:nvGrpSpPr>
        <p:grpSpPr>
          <a:xfrm>
            <a:off x="255494" y="1665942"/>
            <a:ext cx="8713694" cy="5044140"/>
            <a:chOff x="255494" y="1665942"/>
            <a:chExt cx="8713694" cy="504414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988299391"/>
                </p:ext>
              </p:extLst>
            </p:nvPr>
          </p:nvGraphicFramePr>
          <p:xfrm>
            <a:off x="255494" y="1665942"/>
            <a:ext cx="8713694" cy="3605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288" y="5086628"/>
              <a:ext cx="2630055" cy="16234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35B448-2F41-49D8-86F8-7AF0D53B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197">
              <a:off x="2834400" y="1895475"/>
              <a:ext cx="1709026" cy="11525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3532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54833" y="1396999"/>
          <a:ext cx="8649323" cy="450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9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1D11AB-622C-47B3-95C4-FA70B070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F1D11AB-622C-47B3-95C4-FA70B070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F1D11AB-622C-47B3-95C4-FA70B070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7F1D11AB-622C-47B3-95C4-FA70B070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7F1D11AB-622C-47B3-95C4-FA70B070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18F58-0427-4191-9A55-7DA3865D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38618F58-0427-4191-9A55-7DA3865D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38618F58-0427-4191-9A55-7DA3865D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38618F58-0427-4191-9A55-7DA3865D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38618F58-0427-4191-9A55-7DA3865D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4B7AB-9C51-4C26-BD8B-B0564E2F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97A4B7AB-9C51-4C26-BD8B-B0564E2F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97A4B7AB-9C51-4C26-BD8B-B0564E2F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97A4B7AB-9C51-4C26-BD8B-B0564E2F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97A4B7AB-9C51-4C26-BD8B-B0564E2F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D04BB-547D-4622-A2CB-6EF404E33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0DCD04BB-547D-4622-A2CB-6EF404E33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DCD04BB-547D-4622-A2CB-6EF404E33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DCD04BB-547D-4622-A2CB-6EF404E33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DCD04BB-547D-4622-A2CB-6EF404E33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62745" y="4950034"/>
            <a:ext cx="1843085" cy="1500188"/>
            <a:chOff x="3400428" y="3007521"/>
            <a:chExt cx="1885950" cy="20073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Flowchart: Magnetic Disk 3"/>
            <p:cNvSpPr/>
            <p:nvPr/>
          </p:nvSpPr>
          <p:spPr>
            <a:xfrm>
              <a:off x="3400428" y="4364834"/>
              <a:ext cx="1885950" cy="650079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50800" cmpd="thickThin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entagon 4"/>
            <p:cNvSpPr/>
            <p:nvPr/>
          </p:nvSpPr>
          <p:spPr>
            <a:xfrm rot="16200000">
              <a:off x="3600453" y="3043239"/>
              <a:ext cx="1485900" cy="1414463"/>
            </a:xfrm>
            <a:prstGeom prst="homePlate">
              <a:avLst>
                <a:gd name="adj" fmla="val 105050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6616" y="4005686"/>
            <a:ext cx="8472487" cy="1084661"/>
            <a:chOff x="471486" y="2583260"/>
            <a:chExt cx="8472487" cy="1084661"/>
          </a:xfrm>
        </p:grpSpPr>
        <p:sp>
          <p:nvSpPr>
            <p:cNvPr id="7" name="Cube 6"/>
            <p:cNvSpPr/>
            <p:nvPr/>
          </p:nvSpPr>
          <p:spPr>
            <a:xfrm>
              <a:off x="998983" y="3167859"/>
              <a:ext cx="7404256" cy="500062"/>
            </a:xfrm>
            <a:prstGeom prst="cube">
              <a:avLst>
                <a:gd name="adj" fmla="val 6960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7700959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1200150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1486" y="2599136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7000872" y="2583260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3354" y="328930"/>
            <a:ext cx="490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3" name="Equal 12"/>
          <p:cNvSpPr/>
          <p:nvPr/>
        </p:nvSpPr>
        <p:spPr>
          <a:xfrm>
            <a:off x="4147186" y="5368428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9665" y="216206"/>
            <a:ext cx="80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7879" y="2029611"/>
            <a:ext cx="364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2x+1 = 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0467" y="3159292"/>
            <a:ext cx="1352550" cy="1274518"/>
            <a:chOff x="558657" y="2224939"/>
            <a:chExt cx="1352550" cy="12745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80971" y="384464"/>
            <a:ext cx="1352550" cy="1274518"/>
            <a:chOff x="558657" y="2224939"/>
            <a:chExt cx="1352550" cy="12745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3340" y="533518"/>
            <a:ext cx="904925" cy="854786"/>
            <a:chOff x="5815247" y="778517"/>
            <a:chExt cx="904925" cy="8547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0467" y="2238635"/>
            <a:ext cx="1352550" cy="1274518"/>
            <a:chOff x="558657" y="2224939"/>
            <a:chExt cx="1352550" cy="127451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25088" y="3555207"/>
            <a:ext cx="904925" cy="854786"/>
            <a:chOff x="5815247" y="778517"/>
            <a:chExt cx="904925" cy="8547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17958" y="2944708"/>
            <a:ext cx="904925" cy="854786"/>
            <a:chOff x="5815247" y="778517"/>
            <a:chExt cx="904925" cy="8547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10828" y="2291560"/>
            <a:ext cx="904925" cy="854786"/>
            <a:chOff x="5815247" y="778517"/>
            <a:chExt cx="904925" cy="85478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17957" y="1640024"/>
            <a:ext cx="904925" cy="854786"/>
            <a:chOff x="5815247" y="778517"/>
            <a:chExt cx="904925" cy="85478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0" name="Equal 39"/>
          <p:cNvSpPr/>
          <p:nvPr/>
        </p:nvSpPr>
        <p:spPr>
          <a:xfrm>
            <a:off x="4722044" y="655754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24279" y="1668282"/>
            <a:ext cx="904925" cy="854786"/>
            <a:chOff x="5815247" y="778517"/>
            <a:chExt cx="904925" cy="85478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5088" y="1008201"/>
            <a:ext cx="904925" cy="854786"/>
            <a:chOff x="5815247" y="778517"/>
            <a:chExt cx="904925" cy="8547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" name="Plus 46"/>
          <p:cNvSpPr/>
          <p:nvPr/>
        </p:nvSpPr>
        <p:spPr>
          <a:xfrm>
            <a:off x="2895855" y="795907"/>
            <a:ext cx="991718" cy="5316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852346" y="593581"/>
            <a:ext cx="904925" cy="854786"/>
            <a:chOff x="5815247" y="778517"/>
            <a:chExt cx="904925" cy="85478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4416" y="5579676"/>
            <a:ext cx="2267943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স্বতঃসিদ্ধ-১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40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62745" y="4950034"/>
            <a:ext cx="1843085" cy="1500188"/>
            <a:chOff x="3400428" y="3007521"/>
            <a:chExt cx="1885950" cy="20073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lowchart: Magnetic Disk 2"/>
            <p:cNvSpPr/>
            <p:nvPr/>
          </p:nvSpPr>
          <p:spPr>
            <a:xfrm>
              <a:off x="3400428" y="4364834"/>
              <a:ext cx="1885950" cy="650079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50800" cmpd="thickThin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entagon 3"/>
            <p:cNvSpPr/>
            <p:nvPr/>
          </p:nvSpPr>
          <p:spPr>
            <a:xfrm rot="16200000">
              <a:off x="3600453" y="3043239"/>
              <a:ext cx="1485900" cy="1414463"/>
            </a:xfrm>
            <a:prstGeom prst="homePlate">
              <a:avLst>
                <a:gd name="adj" fmla="val 105050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6616" y="4005686"/>
            <a:ext cx="8472487" cy="1084661"/>
            <a:chOff x="471486" y="2583260"/>
            <a:chExt cx="8472487" cy="1084661"/>
          </a:xfrm>
        </p:grpSpPr>
        <p:sp>
          <p:nvSpPr>
            <p:cNvPr id="6" name="Cube 5"/>
            <p:cNvSpPr/>
            <p:nvPr/>
          </p:nvSpPr>
          <p:spPr>
            <a:xfrm>
              <a:off x="998983" y="3167859"/>
              <a:ext cx="7404256" cy="500062"/>
            </a:xfrm>
            <a:prstGeom prst="cube">
              <a:avLst>
                <a:gd name="adj" fmla="val 6960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7700959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200150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71486" y="2599136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7000872" y="2583260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Equal 11"/>
          <p:cNvSpPr/>
          <p:nvPr/>
        </p:nvSpPr>
        <p:spPr>
          <a:xfrm>
            <a:off x="4147186" y="5368428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5430" y="1745762"/>
            <a:ext cx="254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 = 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0467" y="3159292"/>
            <a:ext cx="1352550" cy="1274518"/>
            <a:chOff x="558657" y="2224939"/>
            <a:chExt cx="1352550" cy="12745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0467" y="2238635"/>
            <a:ext cx="1352550" cy="1274518"/>
            <a:chOff x="558657" y="2224939"/>
            <a:chExt cx="1352550" cy="12745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25088" y="3555207"/>
            <a:ext cx="904925" cy="854786"/>
            <a:chOff x="5815247" y="778517"/>
            <a:chExt cx="904925" cy="8547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17958" y="2944708"/>
            <a:ext cx="904925" cy="854786"/>
            <a:chOff x="5815247" y="778517"/>
            <a:chExt cx="904925" cy="8547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0828" y="2291560"/>
            <a:ext cx="904925" cy="854786"/>
            <a:chOff x="5815247" y="778517"/>
            <a:chExt cx="904925" cy="8547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17957" y="1640024"/>
            <a:ext cx="904925" cy="854786"/>
            <a:chOff x="5815247" y="778517"/>
            <a:chExt cx="904925" cy="8547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65771" y="388316"/>
            <a:ext cx="4711574" cy="1499463"/>
            <a:chOff x="2176685" y="402650"/>
            <a:chExt cx="4711574" cy="1499463"/>
          </a:xfrm>
        </p:grpSpPr>
        <p:sp>
          <p:nvSpPr>
            <p:cNvPr id="11" name="TextBox 10"/>
            <p:cNvSpPr txBox="1"/>
            <p:nvPr/>
          </p:nvSpPr>
          <p:spPr>
            <a:xfrm>
              <a:off x="2176685" y="402650"/>
              <a:ext cx="49099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6514" y="455563"/>
              <a:ext cx="8023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4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65636" y="459151"/>
              <a:ext cx="1352550" cy="1274518"/>
              <a:chOff x="558657" y="2224939"/>
              <a:chExt cx="1352550" cy="127451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" y="2224939"/>
                <a:ext cx="1352550" cy="127451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167115" y="2619330"/>
                <a:ext cx="7440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83334" y="755028"/>
              <a:ext cx="904925" cy="854786"/>
              <a:chOff x="5815247" y="778517"/>
              <a:chExt cx="904925" cy="85478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39" name="Equal 38"/>
            <p:cNvSpPr/>
            <p:nvPr/>
          </p:nvSpPr>
          <p:spPr>
            <a:xfrm>
              <a:off x="4508762" y="883153"/>
              <a:ext cx="720775" cy="811927"/>
            </a:xfrm>
            <a:prstGeom prst="mathEqual">
              <a:avLst>
                <a:gd name="adj1" fmla="val 13181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10859" y="1612716"/>
            <a:ext cx="904925" cy="854786"/>
            <a:chOff x="5815247" y="778517"/>
            <a:chExt cx="904925" cy="85478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9518" y="1037989"/>
            <a:ext cx="904925" cy="854786"/>
            <a:chOff x="5815247" y="778517"/>
            <a:chExt cx="904925" cy="8547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19758" y="215878"/>
            <a:ext cx="6254911" cy="1559274"/>
            <a:chOff x="873354" y="216206"/>
            <a:chExt cx="6254911" cy="1559274"/>
          </a:xfrm>
        </p:grpSpPr>
        <p:sp>
          <p:nvSpPr>
            <p:cNvPr id="48" name="TextBox 47"/>
            <p:cNvSpPr txBox="1"/>
            <p:nvPr/>
          </p:nvSpPr>
          <p:spPr>
            <a:xfrm>
              <a:off x="873354" y="328930"/>
              <a:ext cx="49099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89665" y="216206"/>
              <a:ext cx="8023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80971" y="384464"/>
              <a:ext cx="1352550" cy="1274518"/>
              <a:chOff x="558657" y="2224939"/>
              <a:chExt cx="1352550" cy="1274518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" y="2224939"/>
                <a:ext cx="1352550" cy="1274518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167115" y="2619330"/>
                <a:ext cx="7440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23340" y="533518"/>
              <a:ext cx="904925" cy="854786"/>
              <a:chOff x="5815247" y="778517"/>
              <a:chExt cx="904925" cy="85478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56" name="Equal 55"/>
            <p:cNvSpPr/>
            <p:nvPr/>
          </p:nvSpPr>
          <p:spPr>
            <a:xfrm>
              <a:off x="4722044" y="655754"/>
              <a:ext cx="720775" cy="811927"/>
            </a:xfrm>
            <a:prstGeom prst="mathEqual">
              <a:avLst>
                <a:gd name="adj1" fmla="val 13181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Plus 56"/>
            <p:cNvSpPr/>
            <p:nvPr/>
          </p:nvSpPr>
          <p:spPr>
            <a:xfrm>
              <a:off x="2895855" y="795907"/>
              <a:ext cx="991718" cy="53162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852346" y="593581"/>
              <a:ext cx="904925" cy="854786"/>
              <a:chOff x="5815247" y="778517"/>
              <a:chExt cx="904925" cy="85478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064416" y="5579676"/>
            <a:ext cx="229101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স্বতঃসিদ্ধ -২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62745" y="4950034"/>
            <a:ext cx="1843085" cy="1500188"/>
            <a:chOff x="3400428" y="3007521"/>
            <a:chExt cx="1885950" cy="20073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lowchart: Magnetic Disk 2"/>
            <p:cNvSpPr/>
            <p:nvPr/>
          </p:nvSpPr>
          <p:spPr>
            <a:xfrm>
              <a:off x="3400428" y="4364834"/>
              <a:ext cx="1885950" cy="650079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50800" cmpd="thickThin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entagon 3"/>
            <p:cNvSpPr/>
            <p:nvPr/>
          </p:nvSpPr>
          <p:spPr>
            <a:xfrm rot="16200000">
              <a:off x="3600453" y="3043239"/>
              <a:ext cx="1485900" cy="1414463"/>
            </a:xfrm>
            <a:prstGeom prst="homePlate">
              <a:avLst>
                <a:gd name="adj" fmla="val 105050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6616" y="4005686"/>
            <a:ext cx="8472487" cy="1084661"/>
            <a:chOff x="471486" y="2583260"/>
            <a:chExt cx="8472487" cy="1084661"/>
          </a:xfrm>
        </p:grpSpPr>
        <p:sp>
          <p:nvSpPr>
            <p:cNvPr id="6" name="Cube 5"/>
            <p:cNvSpPr/>
            <p:nvPr/>
          </p:nvSpPr>
          <p:spPr>
            <a:xfrm>
              <a:off x="998983" y="3167859"/>
              <a:ext cx="7404256" cy="500062"/>
            </a:xfrm>
            <a:prstGeom prst="cube">
              <a:avLst>
                <a:gd name="adj" fmla="val 6960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7700959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200150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71486" y="2599136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7000872" y="2583260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Equal 11"/>
          <p:cNvSpPr/>
          <p:nvPr/>
        </p:nvSpPr>
        <p:spPr>
          <a:xfrm>
            <a:off x="4147186" y="5368428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958" y="2361942"/>
            <a:ext cx="254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= 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0467" y="3159292"/>
            <a:ext cx="1352550" cy="1274518"/>
            <a:chOff x="558657" y="2224939"/>
            <a:chExt cx="1352550" cy="12745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0467" y="2238635"/>
            <a:ext cx="1352550" cy="1274518"/>
            <a:chOff x="558657" y="2224939"/>
            <a:chExt cx="1352550" cy="12745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25088" y="3555207"/>
            <a:ext cx="904925" cy="854786"/>
            <a:chOff x="5815247" y="778517"/>
            <a:chExt cx="904925" cy="8547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17958" y="2944708"/>
            <a:ext cx="904925" cy="854786"/>
            <a:chOff x="5815247" y="778517"/>
            <a:chExt cx="904925" cy="8547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0828" y="2291560"/>
            <a:ext cx="904925" cy="854786"/>
            <a:chOff x="5815247" y="778517"/>
            <a:chExt cx="904925" cy="8547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17957" y="1640024"/>
            <a:ext cx="904925" cy="854786"/>
            <a:chOff x="5815247" y="778517"/>
            <a:chExt cx="904925" cy="8547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18441" y="402650"/>
            <a:ext cx="5592387" cy="2742702"/>
            <a:chOff x="1718441" y="402650"/>
            <a:chExt cx="5592387" cy="2742702"/>
          </a:xfrm>
        </p:grpSpPr>
        <p:sp>
          <p:nvSpPr>
            <p:cNvPr id="41" name="Minus 40"/>
            <p:cNvSpPr/>
            <p:nvPr/>
          </p:nvSpPr>
          <p:spPr>
            <a:xfrm>
              <a:off x="4996151" y="1647965"/>
              <a:ext cx="2314677" cy="321597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718441" y="402650"/>
              <a:ext cx="5169818" cy="2742702"/>
              <a:chOff x="1718441" y="402650"/>
              <a:chExt cx="5169818" cy="274270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76685" y="402650"/>
                <a:ext cx="490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96514" y="455563"/>
                <a:ext cx="80236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4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065636" y="459151"/>
                <a:ext cx="1352550" cy="1274518"/>
                <a:chOff x="558657" y="2224939"/>
                <a:chExt cx="1352550" cy="127451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657" y="2224939"/>
                  <a:ext cx="1352550" cy="1274518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1167115" y="2619330"/>
                  <a:ext cx="7440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983334" y="755028"/>
                <a:ext cx="904925" cy="854786"/>
                <a:chOff x="5815247" y="778517"/>
                <a:chExt cx="904925" cy="854786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5247" y="778517"/>
                  <a:ext cx="861637" cy="811927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139543" y="986972"/>
                  <a:ext cx="5806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39" name="Equal 38"/>
              <p:cNvSpPr/>
              <p:nvPr/>
            </p:nvSpPr>
            <p:spPr>
              <a:xfrm>
                <a:off x="4418186" y="1453791"/>
                <a:ext cx="720775" cy="811927"/>
              </a:xfrm>
              <a:prstGeom prst="mathEqual">
                <a:avLst>
                  <a:gd name="adj1" fmla="val 13181"/>
                  <a:gd name="adj2" fmla="val 1176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Minus 39"/>
              <p:cNvSpPr/>
              <p:nvPr/>
            </p:nvSpPr>
            <p:spPr>
              <a:xfrm>
                <a:off x="1718441" y="1680218"/>
                <a:ext cx="2906351" cy="336522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95896" y="1698802"/>
                <a:ext cx="490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801976" y="1611434"/>
                <a:ext cx="490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044905" y="435361"/>
            <a:ext cx="3822623" cy="1446550"/>
            <a:chOff x="3065636" y="455563"/>
            <a:chExt cx="3822623" cy="1446550"/>
          </a:xfrm>
        </p:grpSpPr>
        <p:sp>
          <p:nvSpPr>
            <p:cNvPr id="46" name="TextBox 45"/>
            <p:cNvSpPr txBox="1"/>
            <p:nvPr/>
          </p:nvSpPr>
          <p:spPr>
            <a:xfrm>
              <a:off x="5196514" y="455563"/>
              <a:ext cx="8023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065636" y="459151"/>
              <a:ext cx="1352550" cy="1274518"/>
              <a:chOff x="558657" y="2224939"/>
              <a:chExt cx="1352550" cy="127451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" y="2224939"/>
                <a:ext cx="1352550" cy="1274518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167115" y="2619330"/>
                <a:ext cx="7440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983334" y="755028"/>
              <a:ext cx="904925" cy="854786"/>
              <a:chOff x="5815247" y="778517"/>
              <a:chExt cx="904925" cy="85478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53" name="Equal 52"/>
            <p:cNvSpPr/>
            <p:nvPr/>
          </p:nvSpPr>
          <p:spPr>
            <a:xfrm>
              <a:off x="4508762" y="883153"/>
              <a:ext cx="720775" cy="811927"/>
            </a:xfrm>
            <a:prstGeom prst="mathEqual">
              <a:avLst>
                <a:gd name="adj1" fmla="val 13181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64416" y="5579676"/>
            <a:ext cx="2421231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স্বতঃসিদ্ধ-৩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62745" y="4950034"/>
            <a:ext cx="1843085" cy="1500188"/>
            <a:chOff x="3400428" y="3007521"/>
            <a:chExt cx="1885950" cy="2007392"/>
          </a:xfrm>
        </p:grpSpPr>
        <p:sp>
          <p:nvSpPr>
            <p:cNvPr id="3" name="Flowchart: Magnetic Disk 2"/>
            <p:cNvSpPr/>
            <p:nvPr/>
          </p:nvSpPr>
          <p:spPr>
            <a:xfrm>
              <a:off x="3400428" y="4364834"/>
              <a:ext cx="1885950" cy="650079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50800" cmpd="thickThin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entagon 3"/>
            <p:cNvSpPr/>
            <p:nvPr/>
          </p:nvSpPr>
          <p:spPr>
            <a:xfrm rot="16200000">
              <a:off x="3600453" y="3043239"/>
              <a:ext cx="1485900" cy="1414463"/>
            </a:xfrm>
            <a:prstGeom prst="homePlate">
              <a:avLst>
                <a:gd name="adj" fmla="val 105050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6616" y="4005686"/>
            <a:ext cx="8472487" cy="1084661"/>
            <a:chOff x="471486" y="2583260"/>
            <a:chExt cx="8472487" cy="1084661"/>
          </a:xfrm>
        </p:grpSpPr>
        <p:sp>
          <p:nvSpPr>
            <p:cNvPr id="6" name="Cube 5"/>
            <p:cNvSpPr/>
            <p:nvPr/>
          </p:nvSpPr>
          <p:spPr>
            <a:xfrm>
              <a:off x="998983" y="3167859"/>
              <a:ext cx="7404256" cy="500062"/>
            </a:xfrm>
            <a:prstGeom prst="cube">
              <a:avLst>
                <a:gd name="adj" fmla="val 6960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7700959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200150" y="2901951"/>
              <a:ext cx="542925" cy="531815"/>
            </a:xfrm>
            <a:prstGeom prst="cube">
              <a:avLst/>
            </a:prstGeom>
            <a:blipFill>
              <a:blip r:embed="rId6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71486" y="2599136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7000872" y="2583260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Equal 10"/>
          <p:cNvSpPr/>
          <p:nvPr/>
        </p:nvSpPr>
        <p:spPr>
          <a:xfrm>
            <a:off x="4147186" y="5368428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832" y="2346846"/>
            <a:ext cx="254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 =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0467" y="3159292"/>
            <a:ext cx="1352550" cy="1274518"/>
            <a:chOff x="558657" y="2224939"/>
            <a:chExt cx="1352550" cy="12745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0467" y="2238635"/>
            <a:ext cx="1352550" cy="1274518"/>
            <a:chOff x="558657" y="2224939"/>
            <a:chExt cx="1352550" cy="12745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25088" y="3555207"/>
            <a:ext cx="904925" cy="854786"/>
            <a:chOff x="5815247" y="778517"/>
            <a:chExt cx="904925" cy="85478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17958" y="2944708"/>
            <a:ext cx="904925" cy="854786"/>
            <a:chOff x="5815247" y="778517"/>
            <a:chExt cx="904925" cy="8547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10828" y="2291560"/>
            <a:ext cx="904925" cy="854786"/>
            <a:chOff x="5815247" y="778517"/>
            <a:chExt cx="904925" cy="8547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17957" y="1640024"/>
            <a:ext cx="904925" cy="854786"/>
            <a:chOff x="5815247" y="778517"/>
            <a:chExt cx="904925" cy="8547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91399" y="612008"/>
            <a:ext cx="4711574" cy="1499463"/>
            <a:chOff x="2176685" y="402650"/>
            <a:chExt cx="4711574" cy="1499463"/>
          </a:xfrm>
        </p:grpSpPr>
        <p:sp>
          <p:nvSpPr>
            <p:cNvPr id="34" name="TextBox 33"/>
            <p:cNvSpPr txBox="1"/>
            <p:nvPr/>
          </p:nvSpPr>
          <p:spPr>
            <a:xfrm>
              <a:off x="2176685" y="402650"/>
              <a:ext cx="49099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96514" y="455563"/>
              <a:ext cx="8023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4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065636" y="459151"/>
              <a:ext cx="1352550" cy="1274518"/>
              <a:chOff x="558657" y="2224939"/>
              <a:chExt cx="1352550" cy="1274518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" y="2224939"/>
                <a:ext cx="1352550" cy="1274518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167115" y="2619330"/>
                <a:ext cx="7440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983334" y="755028"/>
              <a:ext cx="904925" cy="854786"/>
              <a:chOff x="5815247" y="778517"/>
              <a:chExt cx="904925" cy="85478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38" name="Equal 37"/>
            <p:cNvSpPr/>
            <p:nvPr/>
          </p:nvSpPr>
          <p:spPr>
            <a:xfrm>
              <a:off x="4418186" y="903673"/>
              <a:ext cx="720775" cy="811927"/>
            </a:xfrm>
            <a:prstGeom prst="mathEqual">
              <a:avLst>
                <a:gd name="adj1" fmla="val 13181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95409" y="694691"/>
            <a:ext cx="3822623" cy="1446550"/>
            <a:chOff x="3065636" y="455563"/>
            <a:chExt cx="3822623" cy="1446550"/>
          </a:xfrm>
        </p:grpSpPr>
        <p:sp>
          <p:nvSpPr>
            <p:cNvPr id="47" name="TextBox 46"/>
            <p:cNvSpPr txBox="1"/>
            <p:nvPr/>
          </p:nvSpPr>
          <p:spPr>
            <a:xfrm>
              <a:off x="5196514" y="455563"/>
              <a:ext cx="8023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65636" y="459151"/>
              <a:ext cx="1352550" cy="1274518"/>
              <a:chOff x="558657" y="2224939"/>
              <a:chExt cx="1352550" cy="1274518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57" y="2224939"/>
                <a:ext cx="1352550" cy="1274518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167115" y="2619330"/>
                <a:ext cx="7440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983334" y="755028"/>
              <a:ext cx="904925" cy="854786"/>
              <a:chOff x="5815247" y="778517"/>
              <a:chExt cx="904925" cy="85478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47" y="778517"/>
                <a:ext cx="861637" cy="811927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139543" y="986972"/>
                <a:ext cx="580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50" name="Equal 49"/>
            <p:cNvSpPr/>
            <p:nvPr/>
          </p:nvSpPr>
          <p:spPr>
            <a:xfrm>
              <a:off x="4508762" y="883153"/>
              <a:ext cx="720775" cy="811927"/>
            </a:xfrm>
            <a:prstGeom prst="mathEqual">
              <a:avLst>
                <a:gd name="adj1" fmla="val 13181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64416" y="5579676"/>
            <a:ext cx="24212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স্বতঃসিদ্ধ-৪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64373" y="991996"/>
          <a:ext cx="5227158" cy="319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83228"/>
              </p:ext>
            </p:extLst>
          </p:nvPr>
        </p:nvGraphicFramePr>
        <p:xfrm>
          <a:off x="4087906" y="42534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7906" y="4253474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28575">
                        <a:solidFill>
                          <a:srgbClr val="D6A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6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FD254-B5B9-4DC0-ADC1-FFCFAA7FC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96FD254-B5B9-4DC0-ADC1-FFCFAA7FC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96FD254-B5B9-4DC0-ADC1-FFCFAA7FC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AC04DA-8E9F-45B5-AEA8-BC200EBE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16AC04DA-8E9F-45B5-AEA8-BC200EBE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16AC04DA-8E9F-45B5-AEA8-BC200EBE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AD2C7-772B-4BB3-A373-27AC4F7C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96DAD2C7-772B-4BB3-A373-27AC4F7C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96DAD2C7-772B-4BB3-A373-27AC4F7C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3669252"/>
              </p:ext>
            </p:extLst>
          </p:nvPr>
        </p:nvGraphicFramePr>
        <p:xfrm>
          <a:off x="177458" y="623943"/>
          <a:ext cx="8686800" cy="602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7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E1044-C5A6-4929-90E3-96DC22BF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1A7E1044-C5A6-4929-90E3-96DC22BF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A7E1044-C5A6-4929-90E3-96DC22BF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1A7E1044-C5A6-4929-90E3-96DC22BF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1A7E1044-C5A6-4929-90E3-96DC22BF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23ECD-09C5-4907-BE7F-BC5BD32CB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93B23ECD-09C5-4907-BE7F-BC5BD32CB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93B23ECD-09C5-4907-BE7F-BC5BD32CB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93B23ECD-09C5-4907-BE7F-BC5BD32CB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93B23ECD-09C5-4907-BE7F-BC5BD32CB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7FF33B-C80B-4A78-8A18-B83294A8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97FF33B-C80B-4A78-8A18-B83294A8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97FF33B-C80B-4A78-8A18-B83294A8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97FF33B-C80B-4A78-8A18-B83294A8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797FF33B-C80B-4A78-8A18-B83294A8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BD418-4FF2-430C-903D-F2330B50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08DBD418-4FF2-430C-903D-F2330B50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8DBD418-4FF2-430C-903D-F2330B50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8DBD418-4FF2-430C-903D-F2330B50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8DBD418-4FF2-430C-903D-F2330B50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0369A-AB53-4FD7-926C-137B84C1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EDA0369A-AB53-4FD7-926C-137B84C1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EDA0369A-AB53-4FD7-926C-137B84C1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EDA0369A-AB53-4FD7-926C-137B84C1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EDA0369A-AB53-4FD7-926C-137B84C1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179700" y="3347887"/>
            <a:ext cx="8763798" cy="954032"/>
          </a:xfrm>
          <a:custGeom>
            <a:avLst/>
            <a:gdLst>
              <a:gd name="connsiteX0" fmla="*/ 152400 w 8498540"/>
              <a:gd name="connsiteY0" fmla="*/ 152400 h 1219200"/>
              <a:gd name="connsiteX1" fmla="*/ 8346140 w 8498540"/>
              <a:gd name="connsiteY1" fmla="*/ 152400 h 1219200"/>
              <a:gd name="connsiteX2" fmla="*/ 8346140 w 8498540"/>
              <a:gd name="connsiteY2" fmla="*/ 1066800 h 1219200"/>
              <a:gd name="connsiteX3" fmla="*/ 152400 w 8498540"/>
              <a:gd name="connsiteY3" fmla="*/ 1066800 h 1219200"/>
              <a:gd name="connsiteX4" fmla="*/ 152400 w 8498540"/>
              <a:gd name="connsiteY4" fmla="*/ 15240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346140 w 8498540"/>
              <a:gd name="connsiteY2" fmla="*/ 152400 h 1219200"/>
              <a:gd name="connsiteX3" fmla="*/ 152400 w 8498540"/>
              <a:gd name="connsiteY3" fmla="*/ 152400 h 1219200"/>
              <a:gd name="connsiteX4" fmla="*/ 0 w 8498540"/>
              <a:gd name="connsiteY4" fmla="*/ 0 h 1219200"/>
              <a:gd name="connsiteX0" fmla="*/ 0 w 8498540"/>
              <a:gd name="connsiteY0" fmla="*/ 1219200 h 1219200"/>
              <a:gd name="connsiteX1" fmla="*/ 152400 w 8498540"/>
              <a:gd name="connsiteY1" fmla="*/ 1066800 h 1219200"/>
              <a:gd name="connsiteX2" fmla="*/ 8346140 w 8498540"/>
              <a:gd name="connsiteY2" fmla="*/ 1066800 h 1219200"/>
              <a:gd name="connsiteX3" fmla="*/ 8498540 w 8498540"/>
              <a:gd name="connsiteY3" fmla="*/ 1219200 h 1219200"/>
              <a:gd name="connsiteX4" fmla="*/ 0 w 8498540"/>
              <a:gd name="connsiteY4" fmla="*/ 1219200 h 1219200"/>
              <a:gd name="connsiteX0" fmla="*/ 0 w 8498540"/>
              <a:gd name="connsiteY0" fmla="*/ 0 h 1219200"/>
              <a:gd name="connsiteX1" fmla="*/ 152400 w 8498540"/>
              <a:gd name="connsiteY1" fmla="*/ 152400 h 1219200"/>
              <a:gd name="connsiteX2" fmla="*/ 152400 w 8498540"/>
              <a:gd name="connsiteY2" fmla="*/ 10668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0" fmla="*/ 8498540 w 8498540"/>
              <a:gd name="connsiteY0" fmla="*/ 0 h 1219200"/>
              <a:gd name="connsiteX1" fmla="*/ 8498540 w 8498540"/>
              <a:gd name="connsiteY1" fmla="*/ 1219200 h 1219200"/>
              <a:gd name="connsiteX2" fmla="*/ 8346140 w 8498540"/>
              <a:gd name="connsiteY2" fmla="*/ 1066800 h 1219200"/>
              <a:gd name="connsiteX3" fmla="*/ 8346140 w 8498540"/>
              <a:gd name="connsiteY3" fmla="*/ 152400 h 1219200"/>
              <a:gd name="connsiteX4" fmla="*/ 8498540 w 8498540"/>
              <a:gd name="connsiteY4" fmla="*/ 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498540 w 8498540"/>
              <a:gd name="connsiteY2" fmla="*/ 12192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5" fmla="*/ 152400 w 8498540"/>
              <a:gd name="connsiteY5" fmla="*/ 152400 h 1219200"/>
              <a:gd name="connsiteX6" fmla="*/ 8346140 w 8498540"/>
              <a:gd name="connsiteY6" fmla="*/ 152400 h 1219200"/>
              <a:gd name="connsiteX7" fmla="*/ 8346140 w 8498540"/>
              <a:gd name="connsiteY7" fmla="*/ 1066800 h 1219200"/>
              <a:gd name="connsiteX8" fmla="*/ 152400 w 8498540"/>
              <a:gd name="connsiteY8" fmla="*/ 1066800 h 1219200"/>
              <a:gd name="connsiteX9" fmla="*/ 152400 w 8498540"/>
              <a:gd name="connsiteY9" fmla="*/ 152400 h 1219200"/>
              <a:gd name="connsiteX10" fmla="*/ 0 w 8498540"/>
              <a:gd name="connsiteY10" fmla="*/ 0 h 1219200"/>
              <a:gd name="connsiteX11" fmla="*/ 152400 w 8498540"/>
              <a:gd name="connsiteY11" fmla="*/ 152400 h 1219200"/>
              <a:gd name="connsiteX12" fmla="*/ 0 w 8498540"/>
              <a:gd name="connsiteY12" fmla="*/ 1219200 h 1219200"/>
              <a:gd name="connsiteX13" fmla="*/ 152400 w 8498540"/>
              <a:gd name="connsiteY13" fmla="*/ 1066800 h 1219200"/>
              <a:gd name="connsiteX14" fmla="*/ 8498540 w 8498540"/>
              <a:gd name="connsiteY14" fmla="*/ 0 h 1219200"/>
              <a:gd name="connsiteX15" fmla="*/ 8346140 w 8498540"/>
              <a:gd name="connsiteY15" fmla="*/ 152400 h 1219200"/>
              <a:gd name="connsiteX16" fmla="*/ 8498540 w 8498540"/>
              <a:gd name="connsiteY16" fmla="*/ 1219200 h 1219200"/>
              <a:gd name="connsiteX17" fmla="*/ 8346140 w 8498540"/>
              <a:gd name="connsiteY17" fmla="*/ 10668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98540" h="1219200" stroke="0" extrusionOk="0"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</a:path>
              <a:path w="8498540" h="1219200" fill="lightenLess" stroke="0" extrusionOk="0">
                <a:moveTo>
                  <a:pt x="0" y="0"/>
                </a:moveTo>
                <a:lnTo>
                  <a:pt x="8498540" y="0"/>
                </a:lnTo>
                <a:lnTo>
                  <a:pt x="8346140" y="152400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  <a:path w="8498540" h="1219200" fill="darkenLess" stroke="0" extrusionOk="0">
                <a:moveTo>
                  <a:pt x="0" y="1219200"/>
                </a:moveTo>
                <a:lnTo>
                  <a:pt x="152400" y="1066800"/>
                </a:lnTo>
                <a:lnTo>
                  <a:pt x="8346140" y="1066800"/>
                </a:lnTo>
                <a:lnTo>
                  <a:pt x="8498540" y="1219200"/>
                </a:lnTo>
                <a:lnTo>
                  <a:pt x="0" y="1219200"/>
                </a:lnTo>
                <a:close/>
              </a:path>
              <a:path w="8498540" h="1219200" fill="lighten" stroke="0" extrusionOk="0">
                <a:moveTo>
                  <a:pt x="0" y="0"/>
                </a:moveTo>
                <a:lnTo>
                  <a:pt x="152400" y="152400"/>
                </a:lnTo>
                <a:lnTo>
                  <a:pt x="152400" y="1066800"/>
                </a:lnTo>
                <a:lnTo>
                  <a:pt x="0" y="1219200"/>
                </a:lnTo>
                <a:lnTo>
                  <a:pt x="0" y="0"/>
                </a:lnTo>
                <a:close/>
              </a:path>
              <a:path w="8498540" h="1219200" fill="darken" stroke="0" extrusionOk="0">
                <a:moveTo>
                  <a:pt x="8498540" y="0"/>
                </a:moveTo>
                <a:lnTo>
                  <a:pt x="8498540" y="1219200"/>
                </a:lnTo>
                <a:lnTo>
                  <a:pt x="8346140" y="1066800"/>
                </a:lnTo>
                <a:lnTo>
                  <a:pt x="8346140" y="152400"/>
                </a:lnTo>
                <a:lnTo>
                  <a:pt x="8498540" y="0"/>
                </a:lnTo>
                <a:close/>
              </a:path>
              <a:path w="8498540" h="1219200" fill="none" extrusionOk="0">
                <a:moveTo>
                  <a:pt x="0" y="0"/>
                </a:moveTo>
                <a:lnTo>
                  <a:pt x="8498540" y="0"/>
                </a:lnTo>
                <a:lnTo>
                  <a:pt x="8498540" y="1219200"/>
                </a:lnTo>
                <a:lnTo>
                  <a:pt x="0" y="1219200"/>
                </a:lnTo>
                <a:lnTo>
                  <a:pt x="0" y="0"/>
                </a:lnTo>
                <a:close/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  <a:moveTo>
                  <a:pt x="0" y="0"/>
                </a:moveTo>
                <a:lnTo>
                  <a:pt x="152400" y="152400"/>
                </a:lnTo>
                <a:moveTo>
                  <a:pt x="0" y="1219200"/>
                </a:moveTo>
                <a:lnTo>
                  <a:pt x="152400" y="1066800"/>
                </a:lnTo>
                <a:moveTo>
                  <a:pt x="8498540" y="0"/>
                </a:moveTo>
                <a:lnTo>
                  <a:pt x="8346140" y="152400"/>
                </a:lnTo>
                <a:moveTo>
                  <a:pt x="8498540" y="1219200"/>
                </a:moveTo>
                <a:lnTo>
                  <a:pt x="8346140" y="1066800"/>
                </a:lnTo>
              </a:path>
            </a:pathLst>
          </a:custGeom>
          <a:solidFill>
            <a:srgbClr val="7030A0">
              <a:alpha val="46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420" tIns="312420" rIns="312420" bIns="3124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 ।  2p +1=5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</a:t>
            </a:r>
            <a:r>
              <a:rPr lang="bn-BD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বীজ</a:t>
            </a:r>
            <a:r>
              <a:rPr lang="en-US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2484" y="4293516"/>
            <a:ext cx="2324647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79000">
                <a:schemeClr val="bg1">
                  <a:lumMod val="50000"/>
                </a:schemeClr>
              </a:gs>
              <a:gs pos="32000">
                <a:schemeClr val="tx1">
                  <a:alpha val="90000"/>
                </a:schemeClr>
              </a:gs>
            </a:gsLst>
            <a:path path="rect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43" name="Freeform 42"/>
          <p:cNvSpPr/>
          <p:nvPr/>
        </p:nvSpPr>
        <p:spPr>
          <a:xfrm>
            <a:off x="2162731" y="4301919"/>
            <a:ext cx="2444412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100000">
                <a:schemeClr val="bg1">
                  <a:lumMod val="50000"/>
                </a:schemeClr>
              </a:gs>
              <a:gs pos="17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296331" y="4301919"/>
            <a:ext cx="2459242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95000">
                <a:schemeClr val="bg1">
                  <a:lumMod val="50000"/>
                </a:schemeClr>
              </a:gs>
              <a:gs pos="24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</a:p>
        </p:txBody>
      </p:sp>
      <p:sp>
        <p:nvSpPr>
          <p:cNvPr id="45" name="Freeform 44"/>
          <p:cNvSpPr/>
          <p:nvPr/>
        </p:nvSpPr>
        <p:spPr>
          <a:xfrm>
            <a:off x="6464140" y="4293516"/>
            <a:ext cx="2476474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100000">
                <a:schemeClr val="bg1">
                  <a:lumMod val="50000"/>
                </a:schemeClr>
              </a:gs>
              <a:gs pos="17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 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16190" y="3339484"/>
            <a:ext cx="8698850" cy="954032"/>
          </a:xfrm>
          <a:custGeom>
            <a:avLst/>
            <a:gdLst>
              <a:gd name="connsiteX0" fmla="*/ 152400 w 8498540"/>
              <a:gd name="connsiteY0" fmla="*/ 152400 h 1219200"/>
              <a:gd name="connsiteX1" fmla="*/ 8346140 w 8498540"/>
              <a:gd name="connsiteY1" fmla="*/ 152400 h 1219200"/>
              <a:gd name="connsiteX2" fmla="*/ 8346140 w 8498540"/>
              <a:gd name="connsiteY2" fmla="*/ 1066800 h 1219200"/>
              <a:gd name="connsiteX3" fmla="*/ 152400 w 8498540"/>
              <a:gd name="connsiteY3" fmla="*/ 1066800 h 1219200"/>
              <a:gd name="connsiteX4" fmla="*/ 152400 w 8498540"/>
              <a:gd name="connsiteY4" fmla="*/ 15240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346140 w 8498540"/>
              <a:gd name="connsiteY2" fmla="*/ 152400 h 1219200"/>
              <a:gd name="connsiteX3" fmla="*/ 152400 w 8498540"/>
              <a:gd name="connsiteY3" fmla="*/ 152400 h 1219200"/>
              <a:gd name="connsiteX4" fmla="*/ 0 w 8498540"/>
              <a:gd name="connsiteY4" fmla="*/ 0 h 1219200"/>
              <a:gd name="connsiteX0" fmla="*/ 0 w 8498540"/>
              <a:gd name="connsiteY0" fmla="*/ 1219200 h 1219200"/>
              <a:gd name="connsiteX1" fmla="*/ 152400 w 8498540"/>
              <a:gd name="connsiteY1" fmla="*/ 1066800 h 1219200"/>
              <a:gd name="connsiteX2" fmla="*/ 8346140 w 8498540"/>
              <a:gd name="connsiteY2" fmla="*/ 1066800 h 1219200"/>
              <a:gd name="connsiteX3" fmla="*/ 8498540 w 8498540"/>
              <a:gd name="connsiteY3" fmla="*/ 1219200 h 1219200"/>
              <a:gd name="connsiteX4" fmla="*/ 0 w 8498540"/>
              <a:gd name="connsiteY4" fmla="*/ 1219200 h 1219200"/>
              <a:gd name="connsiteX0" fmla="*/ 0 w 8498540"/>
              <a:gd name="connsiteY0" fmla="*/ 0 h 1219200"/>
              <a:gd name="connsiteX1" fmla="*/ 152400 w 8498540"/>
              <a:gd name="connsiteY1" fmla="*/ 152400 h 1219200"/>
              <a:gd name="connsiteX2" fmla="*/ 152400 w 8498540"/>
              <a:gd name="connsiteY2" fmla="*/ 10668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0" fmla="*/ 8498540 w 8498540"/>
              <a:gd name="connsiteY0" fmla="*/ 0 h 1219200"/>
              <a:gd name="connsiteX1" fmla="*/ 8498540 w 8498540"/>
              <a:gd name="connsiteY1" fmla="*/ 1219200 h 1219200"/>
              <a:gd name="connsiteX2" fmla="*/ 8346140 w 8498540"/>
              <a:gd name="connsiteY2" fmla="*/ 1066800 h 1219200"/>
              <a:gd name="connsiteX3" fmla="*/ 8346140 w 8498540"/>
              <a:gd name="connsiteY3" fmla="*/ 152400 h 1219200"/>
              <a:gd name="connsiteX4" fmla="*/ 8498540 w 8498540"/>
              <a:gd name="connsiteY4" fmla="*/ 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498540 w 8498540"/>
              <a:gd name="connsiteY2" fmla="*/ 12192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5" fmla="*/ 152400 w 8498540"/>
              <a:gd name="connsiteY5" fmla="*/ 152400 h 1219200"/>
              <a:gd name="connsiteX6" fmla="*/ 8346140 w 8498540"/>
              <a:gd name="connsiteY6" fmla="*/ 152400 h 1219200"/>
              <a:gd name="connsiteX7" fmla="*/ 8346140 w 8498540"/>
              <a:gd name="connsiteY7" fmla="*/ 1066800 h 1219200"/>
              <a:gd name="connsiteX8" fmla="*/ 152400 w 8498540"/>
              <a:gd name="connsiteY8" fmla="*/ 1066800 h 1219200"/>
              <a:gd name="connsiteX9" fmla="*/ 152400 w 8498540"/>
              <a:gd name="connsiteY9" fmla="*/ 152400 h 1219200"/>
              <a:gd name="connsiteX10" fmla="*/ 0 w 8498540"/>
              <a:gd name="connsiteY10" fmla="*/ 0 h 1219200"/>
              <a:gd name="connsiteX11" fmla="*/ 152400 w 8498540"/>
              <a:gd name="connsiteY11" fmla="*/ 152400 h 1219200"/>
              <a:gd name="connsiteX12" fmla="*/ 0 w 8498540"/>
              <a:gd name="connsiteY12" fmla="*/ 1219200 h 1219200"/>
              <a:gd name="connsiteX13" fmla="*/ 152400 w 8498540"/>
              <a:gd name="connsiteY13" fmla="*/ 1066800 h 1219200"/>
              <a:gd name="connsiteX14" fmla="*/ 8498540 w 8498540"/>
              <a:gd name="connsiteY14" fmla="*/ 0 h 1219200"/>
              <a:gd name="connsiteX15" fmla="*/ 8346140 w 8498540"/>
              <a:gd name="connsiteY15" fmla="*/ 152400 h 1219200"/>
              <a:gd name="connsiteX16" fmla="*/ 8498540 w 8498540"/>
              <a:gd name="connsiteY16" fmla="*/ 1219200 h 1219200"/>
              <a:gd name="connsiteX17" fmla="*/ 8346140 w 8498540"/>
              <a:gd name="connsiteY17" fmla="*/ 10668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98540" h="1219200" stroke="0" extrusionOk="0"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</a:path>
              <a:path w="8498540" h="1219200" fill="lightenLess" stroke="0" extrusionOk="0">
                <a:moveTo>
                  <a:pt x="0" y="0"/>
                </a:moveTo>
                <a:lnTo>
                  <a:pt x="8498540" y="0"/>
                </a:lnTo>
                <a:lnTo>
                  <a:pt x="8346140" y="152400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  <a:path w="8498540" h="1219200" fill="darkenLess" stroke="0" extrusionOk="0">
                <a:moveTo>
                  <a:pt x="0" y="1219200"/>
                </a:moveTo>
                <a:lnTo>
                  <a:pt x="152400" y="1066800"/>
                </a:lnTo>
                <a:lnTo>
                  <a:pt x="8346140" y="1066800"/>
                </a:lnTo>
                <a:lnTo>
                  <a:pt x="8498540" y="1219200"/>
                </a:lnTo>
                <a:lnTo>
                  <a:pt x="0" y="1219200"/>
                </a:lnTo>
                <a:close/>
              </a:path>
              <a:path w="8498540" h="1219200" fill="lighten" stroke="0" extrusionOk="0">
                <a:moveTo>
                  <a:pt x="0" y="0"/>
                </a:moveTo>
                <a:lnTo>
                  <a:pt x="152400" y="152400"/>
                </a:lnTo>
                <a:lnTo>
                  <a:pt x="152400" y="1066800"/>
                </a:lnTo>
                <a:lnTo>
                  <a:pt x="0" y="1219200"/>
                </a:lnTo>
                <a:lnTo>
                  <a:pt x="0" y="0"/>
                </a:lnTo>
                <a:close/>
              </a:path>
              <a:path w="8498540" h="1219200" fill="darken" stroke="0" extrusionOk="0">
                <a:moveTo>
                  <a:pt x="8498540" y="0"/>
                </a:moveTo>
                <a:lnTo>
                  <a:pt x="8498540" y="1219200"/>
                </a:lnTo>
                <a:lnTo>
                  <a:pt x="8346140" y="1066800"/>
                </a:lnTo>
                <a:lnTo>
                  <a:pt x="8346140" y="152400"/>
                </a:lnTo>
                <a:lnTo>
                  <a:pt x="8498540" y="0"/>
                </a:lnTo>
                <a:close/>
              </a:path>
              <a:path w="8498540" h="1219200" fill="none" extrusionOk="0">
                <a:moveTo>
                  <a:pt x="0" y="0"/>
                </a:moveTo>
                <a:lnTo>
                  <a:pt x="8498540" y="0"/>
                </a:lnTo>
                <a:lnTo>
                  <a:pt x="8498540" y="1219200"/>
                </a:lnTo>
                <a:lnTo>
                  <a:pt x="0" y="1219200"/>
                </a:lnTo>
                <a:lnTo>
                  <a:pt x="0" y="0"/>
                </a:lnTo>
                <a:close/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  <a:moveTo>
                  <a:pt x="0" y="0"/>
                </a:moveTo>
                <a:lnTo>
                  <a:pt x="152400" y="152400"/>
                </a:lnTo>
                <a:moveTo>
                  <a:pt x="0" y="1219200"/>
                </a:moveTo>
                <a:lnTo>
                  <a:pt x="152400" y="1066800"/>
                </a:lnTo>
                <a:moveTo>
                  <a:pt x="8498540" y="0"/>
                </a:moveTo>
                <a:lnTo>
                  <a:pt x="8346140" y="152400"/>
                </a:lnTo>
                <a:moveTo>
                  <a:pt x="8498540" y="1219200"/>
                </a:moveTo>
                <a:lnTo>
                  <a:pt x="8346140" y="1066800"/>
                </a:lnTo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420" tIns="312420" rIns="312420" bIns="3124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২।  3x +1=7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</a:t>
            </a:r>
            <a:r>
              <a:rPr lang="bn-BD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বামপক্ষ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48975" y="4293944"/>
            <a:ext cx="2324647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19000">
                <a:schemeClr val="tx1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 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199222" y="4293944"/>
            <a:ext cx="2332151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24000">
                <a:schemeClr val="tx1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3x+1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231665" y="4302347"/>
            <a:ext cx="2562296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18000">
                <a:schemeClr val="tx1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  <p:sp>
        <p:nvSpPr>
          <p:cNvPr id="53" name="Freeform 52"/>
          <p:cNvSpPr/>
          <p:nvPr/>
        </p:nvSpPr>
        <p:spPr>
          <a:xfrm>
            <a:off x="6500630" y="4293944"/>
            <a:ext cx="2476475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27000">
                <a:schemeClr val="tx1"/>
              </a:gs>
              <a:gs pos="94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87558" y="3347887"/>
            <a:ext cx="8627482" cy="954032"/>
          </a:xfrm>
          <a:custGeom>
            <a:avLst/>
            <a:gdLst>
              <a:gd name="connsiteX0" fmla="*/ 152400 w 8498540"/>
              <a:gd name="connsiteY0" fmla="*/ 152400 h 1219200"/>
              <a:gd name="connsiteX1" fmla="*/ 8346140 w 8498540"/>
              <a:gd name="connsiteY1" fmla="*/ 152400 h 1219200"/>
              <a:gd name="connsiteX2" fmla="*/ 8346140 w 8498540"/>
              <a:gd name="connsiteY2" fmla="*/ 1066800 h 1219200"/>
              <a:gd name="connsiteX3" fmla="*/ 152400 w 8498540"/>
              <a:gd name="connsiteY3" fmla="*/ 1066800 h 1219200"/>
              <a:gd name="connsiteX4" fmla="*/ 152400 w 8498540"/>
              <a:gd name="connsiteY4" fmla="*/ 15240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346140 w 8498540"/>
              <a:gd name="connsiteY2" fmla="*/ 152400 h 1219200"/>
              <a:gd name="connsiteX3" fmla="*/ 152400 w 8498540"/>
              <a:gd name="connsiteY3" fmla="*/ 152400 h 1219200"/>
              <a:gd name="connsiteX4" fmla="*/ 0 w 8498540"/>
              <a:gd name="connsiteY4" fmla="*/ 0 h 1219200"/>
              <a:gd name="connsiteX0" fmla="*/ 0 w 8498540"/>
              <a:gd name="connsiteY0" fmla="*/ 1219200 h 1219200"/>
              <a:gd name="connsiteX1" fmla="*/ 152400 w 8498540"/>
              <a:gd name="connsiteY1" fmla="*/ 1066800 h 1219200"/>
              <a:gd name="connsiteX2" fmla="*/ 8346140 w 8498540"/>
              <a:gd name="connsiteY2" fmla="*/ 1066800 h 1219200"/>
              <a:gd name="connsiteX3" fmla="*/ 8498540 w 8498540"/>
              <a:gd name="connsiteY3" fmla="*/ 1219200 h 1219200"/>
              <a:gd name="connsiteX4" fmla="*/ 0 w 8498540"/>
              <a:gd name="connsiteY4" fmla="*/ 1219200 h 1219200"/>
              <a:gd name="connsiteX0" fmla="*/ 0 w 8498540"/>
              <a:gd name="connsiteY0" fmla="*/ 0 h 1219200"/>
              <a:gd name="connsiteX1" fmla="*/ 152400 w 8498540"/>
              <a:gd name="connsiteY1" fmla="*/ 152400 h 1219200"/>
              <a:gd name="connsiteX2" fmla="*/ 152400 w 8498540"/>
              <a:gd name="connsiteY2" fmla="*/ 10668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0" fmla="*/ 8498540 w 8498540"/>
              <a:gd name="connsiteY0" fmla="*/ 0 h 1219200"/>
              <a:gd name="connsiteX1" fmla="*/ 8498540 w 8498540"/>
              <a:gd name="connsiteY1" fmla="*/ 1219200 h 1219200"/>
              <a:gd name="connsiteX2" fmla="*/ 8346140 w 8498540"/>
              <a:gd name="connsiteY2" fmla="*/ 1066800 h 1219200"/>
              <a:gd name="connsiteX3" fmla="*/ 8346140 w 8498540"/>
              <a:gd name="connsiteY3" fmla="*/ 152400 h 1219200"/>
              <a:gd name="connsiteX4" fmla="*/ 8498540 w 8498540"/>
              <a:gd name="connsiteY4" fmla="*/ 0 h 1219200"/>
              <a:gd name="connsiteX0" fmla="*/ 0 w 8498540"/>
              <a:gd name="connsiteY0" fmla="*/ 0 h 1219200"/>
              <a:gd name="connsiteX1" fmla="*/ 8498540 w 8498540"/>
              <a:gd name="connsiteY1" fmla="*/ 0 h 1219200"/>
              <a:gd name="connsiteX2" fmla="*/ 8498540 w 8498540"/>
              <a:gd name="connsiteY2" fmla="*/ 1219200 h 1219200"/>
              <a:gd name="connsiteX3" fmla="*/ 0 w 8498540"/>
              <a:gd name="connsiteY3" fmla="*/ 1219200 h 1219200"/>
              <a:gd name="connsiteX4" fmla="*/ 0 w 8498540"/>
              <a:gd name="connsiteY4" fmla="*/ 0 h 1219200"/>
              <a:gd name="connsiteX5" fmla="*/ 152400 w 8498540"/>
              <a:gd name="connsiteY5" fmla="*/ 152400 h 1219200"/>
              <a:gd name="connsiteX6" fmla="*/ 8346140 w 8498540"/>
              <a:gd name="connsiteY6" fmla="*/ 152400 h 1219200"/>
              <a:gd name="connsiteX7" fmla="*/ 8346140 w 8498540"/>
              <a:gd name="connsiteY7" fmla="*/ 1066800 h 1219200"/>
              <a:gd name="connsiteX8" fmla="*/ 152400 w 8498540"/>
              <a:gd name="connsiteY8" fmla="*/ 1066800 h 1219200"/>
              <a:gd name="connsiteX9" fmla="*/ 152400 w 8498540"/>
              <a:gd name="connsiteY9" fmla="*/ 152400 h 1219200"/>
              <a:gd name="connsiteX10" fmla="*/ 0 w 8498540"/>
              <a:gd name="connsiteY10" fmla="*/ 0 h 1219200"/>
              <a:gd name="connsiteX11" fmla="*/ 152400 w 8498540"/>
              <a:gd name="connsiteY11" fmla="*/ 152400 h 1219200"/>
              <a:gd name="connsiteX12" fmla="*/ 0 w 8498540"/>
              <a:gd name="connsiteY12" fmla="*/ 1219200 h 1219200"/>
              <a:gd name="connsiteX13" fmla="*/ 152400 w 8498540"/>
              <a:gd name="connsiteY13" fmla="*/ 1066800 h 1219200"/>
              <a:gd name="connsiteX14" fmla="*/ 8498540 w 8498540"/>
              <a:gd name="connsiteY14" fmla="*/ 0 h 1219200"/>
              <a:gd name="connsiteX15" fmla="*/ 8346140 w 8498540"/>
              <a:gd name="connsiteY15" fmla="*/ 152400 h 1219200"/>
              <a:gd name="connsiteX16" fmla="*/ 8498540 w 8498540"/>
              <a:gd name="connsiteY16" fmla="*/ 1219200 h 1219200"/>
              <a:gd name="connsiteX17" fmla="*/ 8346140 w 8498540"/>
              <a:gd name="connsiteY17" fmla="*/ 10668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98540" h="1219200" stroke="0" extrusionOk="0"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</a:path>
              <a:path w="8498540" h="1219200" fill="lightenLess" stroke="0" extrusionOk="0">
                <a:moveTo>
                  <a:pt x="0" y="0"/>
                </a:moveTo>
                <a:lnTo>
                  <a:pt x="8498540" y="0"/>
                </a:lnTo>
                <a:lnTo>
                  <a:pt x="8346140" y="152400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  <a:path w="8498540" h="1219200" fill="darkenLess" stroke="0" extrusionOk="0">
                <a:moveTo>
                  <a:pt x="0" y="1219200"/>
                </a:moveTo>
                <a:lnTo>
                  <a:pt x="152400" y="1066800"/>
                </a:lnTo>
                <a:lnTo>
                  <a:pt x="8346140" y="1066800"/>
                </a:lnTo>
                <a:lnTo>
                  <a:pt x="8498540" y="1219200"/>
                </a:lnTo>
                <a:lnTo>
                  <a:pt x="0" y="1219200"/>
                </a:lnTo>
                <a:close/>
              </a:path>
              <a:path w="8498540" h="1219200" fill="lighten" stroke="0" extrusionOk="0">
                <a:moveTo>
                  <a:pt x="0" y="0"/>
                </a:moveTo>
                <a:lnTo>
                  <a:pt x="152400" y="152400"/>
                </a:lnTo>
                <a:lnTo>
                  <a:pt x="152400" y="1066800"/>
                </a:lnTo>
                <a:lnTo>
                  <a:pt x="0" y="1219200"/>
                </a:lnTo>
                <a:lnTo>
                  <a:pt x="0" y="0"/>
                </a:lnTo>
                <a:close/>
              </a:path>
              <a:path w="8498540" h="1219200" fill="darken" stroke="0" extrusionOk="0">
                <a:moveTo>
                  <a:pt x="8498540" y="0"/>
                </a:moveTo>
                <a:lnTo>
                  <a:pt x="8498540" y="1219200"/>
                </a:lnTo>
                <a:lnTo>
                  <a:pt x="8346140" y="1066800"/>
                </a:lnTo>
                <a:lnTo>
                  <a:pt x="8346140" y="152400"/>
                </a:lnTo>
                <a:lnTo>
                  <a:pt x="8498540" y="0"/>
                </a:lnTo>
                <a:close/>
              </a:path>
              <a:path w="8498540" h="1219200" fill="none" extrusionOk="0">
                <a:moveTo>
                  <a:pt x="0" y="0"/>
                </a:moveTo>
                <a:lnTo>
                  <a:pt x="8498540" y="0"/>
                </a:lnTo>
                <a:lnTo>
                  <a:pt x="8498540" y="1219200"/>
                </a:lnTo>
                <a:lnTo>
                  <a:pt x="0" y="1219200"/>
                </a:lnTo>
                <a:lnTo>
                  <a:pt x="0" y="0"/>
                </a:lnTo>
                <a:close/>
                <a:moveTo>
                  <a:pt x="152400" y="152400"/>
                </a:moveTo>
                <a:lnTo>
                  <a:pt x="8346140" y="152400"/>
                </a:lnTo>
                <a:lnTo>
                  <a:pt x="8346140" y="1066800"/>
                </a:lnTo>
                <a:lnTo>
                  <a:pt x="152400" y="1066800"/>
                </a:lnTo>
                <a:lnTo>
                  <a:pt x="152400" y="152400"/>
                </a:lnTo>
                <a:close/>
                <a:moveTo>
                  <a:pt x="0" y="0"/>
                </a:moveTo>
                <a:lnTo>
                  <a:pt x="152400" y="152400"/>
                </a:lnTo>
                <a:moveTo>
                  <a:pt x="0" y="1219200"/>
                </a:moveTo>
                <a:lnTo>
                  <a:pt x="152400" y="1066800"/>
                </a:lnTo>
                <a:moveTo>
                  <a:pt x="8498540" y="0"/>
                </a:moveTo>
                <a:lnTo>
                  <a:pt x="8346140" y="152400"/>
                </a:lnTo>
                <a:moveTo>
                  <a:pt x="8498540" y="1219200"/>
                </a:moveTo>
                <a:lnTo>
                  <a:pt x="8346140" y="1066800"/>
                </a:lnTo>
              </a:path>
            </a:pathLst>
          </a:custGeom>
          <a:solidFill>
            <a:srgbClr val="0000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420" tIns="312420" rIns="312420" bIns="3124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১।  2p +1=5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চলক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kern="1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62818" y="4301919"/>
            <a:ext cx="2324647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40000">
                <a:schemeClr val="tx1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2p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99222" y="4301919"/>
            <a:ext cx="2444412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43000">
                <a:schemeClr val="tx1"/>
              </a:gs>
              <a:gs pos="95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 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346664" y="4301919"/>
            <a:ext cx="2459243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29000">
                <a:schemeClr val="tx1"/>
              </a:gs>
              <a:gs pos="95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kern="12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2p+1 </a:t>
            </a:r>
          </a:p>
        </p:txBody>
      </p:sp>
      <p:sp>
        <p:nvSpPr>
          <p:cNvPr id="59" name="Freeform 58"/>
          <p:cNvSpPr/>
          <p:nvPr/>
        </p:nvSpPr>
        <p:spPr>
          <a:xfrm>
            <a:off x="6500631" y="4301919"/>
            <a:ext cx="2476475" cy="715518"/>
          </a:xfrm>
          <a:custGeom>
            <a:avLst/>
            <a:gdLst>
              <a:gd name="connsiteX0" fmla="*/ 0 w 2124116"/>
              <a:gd name="connsiteY0" fmla="*/ 228598 h 914392"/>
              <a:gd name="connsiteX1" fmla="*/ 1895518 w 2124116"/>
              <a:gd name="connsiteY1" fmla="*/ 228598 h 914392"/>
              <a:gd name="connsiteX2" fmla="*/ 1895518 w 2124116"/>
              <a:gd name="connsiteY2" fmla="*/ 914392 h 914392"/>
              <a:gd name="connsiteX3" fmla="*/ 0 w 2124116"/>
              <a:gd name="connsiteY3" fmla="*/ 914392 h 914392"/>
              <a:gd name="connsiteX4" fmla="*/ 0 w 2124116"/>
              <a:gd name="connsiteY4" fmla="*/ 228598 h 914392"/>
              <a:gd name="connsiteX0" fmla="*/ 1895518 w 2124116"/>
              <a:gd name="connsiteY0" fmla="*/ 228598 h 914392"/>
              <a:gd name="connsiteX1" fmla="*/ 2124116 w 2124116"/>
              <a:gd name="connsiteY1" fmla="*/ 0 h 914392"/>
              <a:gd name="connsiteX2" fmla="*/ 2124116 w 2124116"/>
              <a:gd name="connsiteY2" fmla="*/ 685794 h 914392"/>
              <a:gd name="connsiteX3" fmla="*/ 1895518 w 2124116"/>
              <a:gd name="connsiteY3" fmla="*/ 914392 h 914392"/>
              <a:gd name="connsiteX4" fmla="*/ 1895518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1895518 w 2124116"/>
              <a:gd name="connsiteY3" fmla="*/ 228598 h 914392"/>
              <a:gd name="connsiteX4" fmla="*/ 0 w 2124116"/>
              <a:gd name="connsiteY4" fmla="*/ 228598 h 914392"/>
              <a:gd name="connsiteX0" fmla="*/ 0 w 2124116"/>
              <a:gd name="connsiteY0" fmla="*/ 228598 h 914392"/>
              <a:gd name="connsiteX1" fmla="*/ 228598 w 2124116"/>
              <a:gd name="connsiteY1" fmla="*/ 0 h 914392"/>
              <a:gd name="connsiteX2" fmla="*/ 2124116 w 2124116"/>
              <a:gd name="connsiteY2" fmla="*/ 0 h 914392"/>
              <a:gd name="connsiteX3" fmla="*/ 2124116 w 2124116"/>
              <a:gd name="connsiteY3" fmla="*/ 685794 h 914392"/>
              <a:gd name="connsiteX4" fmla="*/ 1895518 w 2124116"/>
              <a:gd name="connsiteY4" fmla="*/ 914392 h 914392"/>
              <a:gd name="connsiteX5" fmla="*/ 0 w 2124116"/>
              <a:gd name="connsiteY5" fmla="*/ 914392 h 914392"/>
              <a:gd name="connsiteX6" fmla="*/ 0 w 2124116"/>
              <a:gd name="connsiteY6" fmla="*/ 228598 h 914392"/>
              <a:gd name="connsiteX7" fmla="*/ 0 w 2124116"/>
              <a:gd name="connsiteY7" fmla="*/ 228598 h 914392"/>
              <a:gd name="connsiteX8" fmla="*/ 1895518 w 2124116"/>
              <a:gd name="connsiteY8" fmla="*/ 228598 h 914392"/>
              <a:gd name="connsiteX9" fmla="*/ 2124116 w 2124116"/>
              <a:gd name="connsiteY9" fmla="*/ 0 h 914392"/>
              <a:gd name="connsiteX10" fmla="*/ 1895518 w 2124116"/>
              <a:gd name="connsiteY10" fmla="*/ 228598 h 914392"/>
              <a:gd name="connsiteX11" fmla="*/ 1895518 w 2124116"/>
              <a:gd name="connsiteY11" fmla="*/ 914392 h 9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16" h="914392" stroke="0" extrusionOk="0">
                <a:moveTo>
                  <a:pt x="0" y="228598"/>
                </a:moveTo>
                <a:lnTo>
                  <a:pt x="1895518" y="228598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</a:path>
              <a:path w="2124116" h="914392" fill="darkenLess" stroke="0" extrusionOk="0">
                <a:moveTo>
                  <a:pt x="1895518" y="228598"/>
                </a:move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1895518" y="228598"/>
                </a:lnTo>
                <a:close/>
              </a:path>
              <a:path w="2124116" h="914392" fill="lightenLess" stroke="0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1895518" y="228598"/>
                </a:lnTo>
                <a:lnTo>
                  <a:pt x="0" y="228598"/>
                </a:lnTo>
                <a:close/>
              </a:path>
              <a:path w="2124116" h="914392" fill="none" extrusionOk="0">
                <a:moveTo>
                  <a:pt x="0" y="228598"/>
                </a:moveTo>
                <a:lnTo>
                  <a:pt x="228598" y="0"/>
                </a:lnTo>
                <a:lnTo>
                  <a:pt x="2124116" y="0"/>
                </a:lnTo>
                <a:lnTo>
                  <a:pt x="2124116" y="685794"/>
                </a:lnTo>
                <a:lnTo>
                  <a:pt x="1895518" y="914392"/>
                </a:lnTo>
                <a:lnTo>
                  <a:pt x="0" y="914392"/>
                </a:lnTo>
                <a:lnTo>
                  <a:pt x="0" y="228598"/>
                </a:lnTo>
                <a:close/>
                <a:moveTo>
                  <a:pt x="0" y="228598"/>
                </a:moveTo>
                <a:lnTo>
                  <a:pt x="1895518" y="228598"/>
                </a:lnTo>
                <a:lnTo>
                  <a:pt x="2124116" y="0"/>
                </a:lnTo>
                <a:moveTo>
                  <a:pt x="1895518" y="228598"/>
                </a:moveTo>
                <a:lnTo>
                  <a:pt x="1895518" y="914392"/>
                </a:lnTo>
              </a:path>
            </a:pathLst>
          </a:custGeom>
          <a:gradFill flip="none" rotWithShape="1">
            <a:gsLst>
              <a:gs pos="34000">
                <a:schemeClr val="tx1"/>
              </a:gs>
              <a:gs pos="98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346708" rIns="346708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P+1 </a:t>
            </a:r>
            <a:endPara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Diagram 59"/>
          <p:cNvGraphicFramePr/>
          <p:nvPr>
            <p:extLst/>
          </p:nvPr>
        </p:nvGraphicFramePr>
        <p:xfrm>
          <a:off x="723779" y="695762"/>
          <a:ext cx="7615188" cy="100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9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943286" y="820768"/>
          <a:ext cx="7785847" cy="132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321236" y="2339291"/>
          <a:ext cx="8495894" cy="421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54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CE46B1-8F55-48DB-A6C5-E3183AC6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29CE46B1-8F55-48DB-A6C5-E3183AC6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29CE46B1-8F55-48DB-A6C5-E3183AC6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29CE46B1-8F55-48DB-A6C5-E3183AC6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29CE46B1-8F55-48DB-A6C5-E3183AC6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E36907-E05E-4B60-8018-35BABCDB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59E36907-E05E-4B60-8018-35BABCDB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59E36907-E05E-4B60-8018-35BABCDB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59E36907-E05E-4B60-8018-35BABCDB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59E36907-E05E-4B60-8018-35BABCDB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B00260-5900-4B54-9592-1837F4A8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C1B00260-5900-4B54-9592-1837F4A8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C1B00260-5900-4B54-9592-1837F4A8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C1B00260-5900-4B54-9592-1837F4A8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C1B00260-5900-4B54-9592-1837F4A8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0" y="1625600"/>
          <a:ext cx="8697600" cy="290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41" y="4992499"/>
            <a:ext cx="2630055" cy="1623454"/>
          </a:xfrm>
          <a:prstGeom prst="rect">
            <a:avLst/>
          </a:prstGeom>
        </p:spPr>
      </p:pic>
      <p:pic>
        <p:nvPicPr>
          <p:cNvPr id="7" name="2. Dekhechi Tumake-Nusrat[2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8312" y="5414082"/>
            <a:ext cx="609600" cy="6096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713544" y="4340617"/>
          <a:ext cx="3333800" cy="13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831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FA562-F4E8-44B8-853C-702929D4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FACFA562-F4E8-44B8-853C-702929D4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FACFA562-F4E8-44B8-853C-702929D4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FACFA562-F4E8-44B8-853C-702929D4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ACFA562-F4E8-44B8-853C-702929D4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55"/>
                            </p:stCondLst>
                            <p:childTnLst>
                              <p:par>
                                <p:cTn id="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AB057-2E19-43E4-AF57-701C31C72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CF2AB057-2E19-43E4-AF57-701C31C72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F2AB057-2E19-43E4-AF57-701C31C72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F2AB057-2E19-43E4-AF57-701C31C72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F2AB057-2E19-43E4-AF57-701C31C72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55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FA4E9C-A3BA-4193-B88C-CF498BF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FFA4E9C-A3BA-4193-B88C-CF498BF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FFA4E9C-A3BA-4193-B88C-CF498BF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FFA4E9C-A3BA-4193-B88C-CF498BF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FFA4E9C-A3BA-4193-B88C-CF498BF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55"/>
                            </p:stCondLst>
                            <p:childTnLst>
                              <p:par>
                                <p:cTn id="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405C41-EA4B-4C02-8003-001BCDFD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D405C41-EA4B-4C02-8003-001BCDFD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D405C41-EA4B-4C02-8003-001BCDFD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D405C41-EA4B-4C02-8003-001BCDFD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D405C41-EA4B-4C02-8003-001BCDFD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55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61F074-4A6D-419B-AE08-290FE8DBC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E61F074-4A6D-419B-AE08-290FE8DBC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E61F074-4A6D-419B-AE08-290FE8DBC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E61F074-4A6D-419B-AE08-290FE8DBC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E61F074-4A6D-419B-AE08-290FE8DBC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55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C9AFC-EA5D-4791-9370-D06D3402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EC9AFC-EA5D-4791-9370-D06D3402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EC9AFC-EA5D-4791-9370-D06D3402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EC9AFC-EA5D-4791-9370-D06D3402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EC9AFC-EA5D-4791-9370-D06D3402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55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7060B-B911-4BFF-92E6-A06A56F7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FA7060B-B911-4BFF-92E6-A06A56F7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FA7060B-B911-4BFF-92E6-A06A56F7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FA7060B-B911-4BFF-92E6-A06A56F7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9FA7060B-B911-4BFF-92E6-A06A56F7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55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9CC14C-B3F4-45DC-BBF2-B0A3884F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69CC14C-B3F4-45DC-BBF2-B0A3884F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469CC14C-B3F4-45DC-BBF2-B0A3884F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69CC14C-B3F4-45DC-BBF2-B0A3884F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469CC14C-B3F4-45DC-BBF2-B0A3884F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55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356DD-E2C4-4F78-82CC-DAAA0AF8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B54356DD-E2C4-4F78-82CC-DAAA0AF8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B54356DD-E2C4-4F78-82CC-DAAA0AF8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54356DD-E2C4-4F78-82CC-DAAA0AF8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54356DD-E2C4-4F78-82CC-DAAA0AF8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CF00CF-4896-463F-95C4-25EEF028666B}"/>
              </a:ext>
            </a:extLst>
          </p:cNvPr>
          <p:cNvGrpSpPr/>
          <p:nvPr/>
        </p:nvGrpSpPr>
        <p:grpSpPr>
          <a:xfrm>
            <a:off x="551491" y="1485901"/>
            <a:ext cx="8181255" cy="4862296"/>
            <a:chOff x="551491" y="3390277"/>
            <a:chExt cx="8181255" cy="295791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E80A03-9B3B-4F69-B22D-D3164BB25D00}"/>
                </a:ext>
              </a:extLst>
            </p:cNvPr>
            <p:cNvSpPr/>
            <p:nvPr/>
          </p:nvSpPr>
          <p:spPr>
            <a:xfrm rot="21600000">
              <a:off x="551491" y="3420789"/>
              <a:ext cx="4036278" cy="2927407"/>
            </a:xfrm>
            <a:custGeom>
              <a:avLst/>
              <a:gdLst>
                <a:gd name="connsiteX0" fmla="*/ 307378 w 4036277"/>
                <a:gd name="connsiteY0" fmla="*/ 0 h 2927406"/>
                <a:gd name="connsiteX1" fmla="*/ 3728899 w 4036277"/>
                <a:gd name="connsiteY1" fmla="*/ 0 h 2927406"/>
                <a:gd name="connsiteX2" fmla="*/ 4036277 w 4036277"/>
                <a:gd name="connsiteY2" fmla="*/ 307378 h 2927406"/>
                <a:gd name="connsiteX3" fmla="*/ 4036277 w 4036277"/>
                <a:gd name="connsiteY3" fmla="*/ 2927406 h 2927406"/>
                <a:gd name="connsiteX4" fmla="*/ 4036277 w 4036277"/>
                <a:gd name="connsiteY4" fmla="*/ 2927406 h 2927406"/>
                <a:gd name="connsiteX5" fmla="*/ 0 w 4036277"/>
                <a:gd name="connsiteY5" fmla="*/ 2927406 h 2927406"/>
                <a:gd name="connsiteX6" fmla="*/ 0 w 4036277"/>
                <a:gd name="connsiteY6" fmla="*/ 2927406 h 2927406"/>
                <a:gd name="connsiteX7" fmla="*/ 0 w 4036277"/>
                <a:gd name="connsiteY7" fmla="*/ 307378 h 2927406"/>
                <a:gd name="connsiteX8" fmla="*/ 307378 w 4036277"/>
                <a:gd name="connsiteY8" fmla="*/ 0 h 2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6277" h="2927406">
                  <a:moveTo>
                    <a:pt x="3728899" y="2927406"/>
                  </a:moveTo>
                  <a:lnTo>
                    <a:pt x="307378" y="2927406"/>
                  </a:lnTo>
                  <a:cubicBezTo>
                    <a:pt x="137618" y="2927406"/>
                    <a:pt x="0" y="2789788"/>
                    <a:pt x="0" y="262002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4036277" y="0"/>
                  </a:lnTo>
                  <a:lnTo>
                    <a:pt x="4036277" y="0"/>
                  </a:lnTo>
                  <a:lnTo>
                    <a:pt x="4036277" y="2620028"/>
                  </a:lnTo>
                  <a:cubicBezTo>
                    <a:pt x="4036277" y="2789788"/>
                    <a:pt x="3898659" y="2927406"/>
                    <a:pt x="3728899" y="2927406"/>
                  </a:cubicBezTo>
                  <a:close/>
                </a:path>
              </a:pathLst>
            </a:custGeom>
            <a:ln w="12700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2956" tIns="312929" rIns="402957" bIns="402956" numCol="1" spcCol="1270" anchor="t" anchorCtr="0">
              <a:noAutofit/>
            </a:bodyPr>
            <a:lstStyle/>
            <a:p>
              <a:pPr marL="0" lvl="0" indent="0" algn="l" defTabSz="1955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dirty="0" err="1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শ্য</a:t>
              </a:r>
              <a:r>
                <a:rPr lang="as-IN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bn-BD" sz="4400" b="0" kern="1200" cap="none" spc="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1955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bn-BD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সহঃশিক্ষক (গণিত)</a:t>
              </a:r>
            </a:p>
            <a:p>
              <a:pPr marL="0" lvl="0" indent="0" algn="ctr" defTabSz="1955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bn-BD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উচ্চ বিদ্যালয়</a:t>
              </a:r>
            </a:p>
            <a:p>
              <a:pPr marL="0" lvl="0" indent="0" algn="ctr" defTabSz="1955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র, 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600" b="0" kern="1200" cap="none" spc="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600" b="0" kern="1200" cap="none" spc="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BD9B35-393E-485A-888C-503604707969}"/>
                </a:ext>
              </a:extLst>
            </p:cNvPr>
            <p:cNvSpPr/>
            <p:nvPr/>
          </p:nvSpPr>
          <p:spPr>
            <a:xfrm rot="21600000">
              <a:off x="4962914" y="3390277"/>
              <a:ext cx="3769832" cy="2952962"/>
            </a:xfrm>
            <a:custGeom>
              <a:avLst/>
              <a:gdLst>
                <a:gd name="connsiteX0" fmla="*/ 310061 w 3769832"/>
                <a:gd name="connsiteY0" fmla="*/ 0 h 2952962"/>
                <a:gd name="connsiteX1" fmla="*/ 3459771 w 3769832"/>
                <a:gd name="connsiteY1" fmla="*/ 0 h 2952962"/>
                <a:gd name="connsiteX2" fmla="*/ 3769832 w 3769832"/>
                <a:gd name="connsiteY2" fmla="*/ 310061 h 2952962"/>
                <a:gd name="connsiteX3" fmla="*/ 3769832 w 3769832"/>
                <a:gd name="connsiteY3" fmla="*/ 2952962 h 2952962"/>
                <a:gd name="connsiteX4" fmla="*/ 3769832 w 3769832"/>
                <a:gd name="connsiteY4" fmla="*/ 2952962 h 2952962"/>
                <a:gd name="connsiteX5" fmla="*/ 0 w 3769832"/>
                <a:gd name="connsiteY5" fmla="*/ 2952962 h 2952962"/>
                <a:gd name="connsiteX6" fmla="*/ 0 w 3769832"/>
                <a:gd name="connsiteY6" fmla="*/ 2952962 h 2952962"/>
                <a:gd name="connsiteX7" fmla="*/ 0 w 3769832"/>
                <a:gd name="connsiteY7" fmla="*/ 310061 h 2952962"/>
                <a:gd name="connsiteX8" fmla="*/ 310061 w 3769832"/>
                <a:gd name="connsiteY8" fmla="*/ 0 h 295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832" h="2952962">
                  <a:moveTo>
                    <a:pt x="3459771" y="2952962"/>
                  </a:moveTo>
                  <a:lnTo>
                    <a:pt x="310061" y="2952962"/>
                  </a:lnTo>
                  <a:cubicBezTo>
                    <a:pt x="138819" y="2952962"/>
                    <a:pt x="0" y="2814143"/>
                    <a:pt x="0" y="264290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3769832" y="0"/>
                  </a:lnTo>
                  <a:lnTo>
                    <a:pt x="3769832" y="0"/>
                  </a:lnTo>
                  <a:lnTo>
                    <a:pt x="3769832" y="2642901"/>
                  </a:lnTo>
                  <a:cubicBezTo>
                    <a:pt x="3769832" y="2814143"/>
                    <a:pt x="3631013" y="2952962"/>
                    <a:pt x="3459771" y="2952962"/>
                  </a:cubicBezTo>
                  <a:close/>
                </a:path>
              </a:pathLst>
            </a:custGeom>
            <a:solidFill>
              <a:srgbClr val="92D050"/>
            </a:solidFill>
            <a:ln w="8890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846" tIns="256032" rIns="346846" bIns="346846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b="0" kern="1200" cap="none" spc="0" dirty="0">
                  <a:ln w="0"/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 শ্রেণি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b="0" kern="1200" cap="none" spc="0" dirty="0">
                  <a:ln w="0"/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500" b="0" kern="1200" cap="none" spc="0" dirty="0">
                  <a:ln w="0"/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৫ম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500" b="0" kern="1200" cap="none" spc="0" dirty="0">
                  <a:ln w="0"/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পাঠ-সরল সমীকরণ  </a:t>
              </a:r>
              <a:endParaRPr lang="en-US" sz="3500" b="0" kern="1200" cap="none" spc="0" dirty="0">
                <a:ln w="0"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566183" y="255513"/>
            <a:ext cx="4209371" cy="11149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90000"/>
            </a:schemeClr>
          </a:solidFill>
          <a:ln w="666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0" rIns="91440" bIns="0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2745" y="4950034"/>
            <a:ext cx="1843085" cy="1500188"/>
            <a:chOff x="3400428" y="3007521"/>
            <a:chExt cx="1885950" cy="2007392"/>
          </a:xfrm>
        </p:grpSpPr>
        <p:sp>
          <p:nvSpPr>
            <p:cNvPr id="6" name="Flowchart: Magnetic Disk 5"/>
            <p:cNvSpPr/>
            <p:nvPr/>
          </p:nvSpPr>
          <p:spPr>
            <a:xfrm>
              <a:off x="3400428" y="4364834"/>
              <a:ext cx="1885950" cy="650079"/>
            </a:xfrm>
            <a:prstGeom prst="flowChartMagneticDisk">
              <a:avLst/>
            </a:prstGeom>
            <a:blipFill>
              <a:blip r:embed="rId2"/>
              <a:tile tx="0" ty="0" sx="100000" sy="100000" flip="none" algn="tl"/>
            </a:blipFill>
            <a:ln w="50800" cmpd="thickThin">
              <a:solidFill>
                <a:schemeClr val="dk1">
                  <a:shade val="50000"/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/>
            <p:cNvSpPr/>
            <p:nvPr/>
          </p:nvSpPr>
          <p:spPr>
            <a:xfrm rot="16200000">
              <a:off x="3600453" y="3043239"/>
              <a:ext cx="1485900" cy="1414463"/>
            </a:xfrm>
            <a:prstGeom prst="homePlate">
              <a:avLst>
                <a:gd name="adj" fmla="val 105050"/>
              </a:avLst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6616" y="4005686"/>
            <a:ext cx="8472487" cy="1084661"/>
            <a:chOff x="471486" y="2583260"/>
            <a:chExt cx="8472487" cy="1084661"/>
          </a:xfrm>
        </p:grpSpPr>
        <p:sp>
          <p:nvSpPr>
            <p:cNvPr id="9" name="Cube 8"/>
            <p:cNvSpPr/>
            <p:nvPr/>
          </p:nvSpPr>
          <p:spPr>
            <a:xfrm>
              <a:off x="998983" y="3167859"/>
              <a:ext cx="7404256" cy="500062"/>
            </a:xfrm>
            <a:prstGeom prst="cube">
              <a:avLst>
                <a:gd name="adj" fmla="val 6960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7700959" y="2901951"/>
              <a:ext cx="542925" cy="531815"/>
            </a:xfrm>
            <a:prstGeom prst="cube">
              <a:avLst/>
            </a:prstGeom>
            <a:blipFill>
              <a:blip r:embed="rId5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1200150" y="2901951"/>
              <a:ext cx="542925" cy="531815"/>
            </a:xfrm>
            <a:prstGeom prst="cube">
              <a:avLst/>
            </a:prstGeom>
            <a:blipFill>
              <a:blip r:embed="rId5"/>
              <a:tile tx="0" ty="0" sx="100000" sy="100000" flip="none" algn="tl"/>
            </a:blipFill>
            <a:ln w="41275" cmpd="dbl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471486" y="2599136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7000872" y="2583260"/>
              <a:ext cx="1943101" cy="605630"/>
            </a:xfrm>
            <a:prstGeom prst="cube">
              <a:avLst>
                <a:gd name="adj" fmla="val 81452"/>
              </a:avLst>
            </a:prstGeom>
            <a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76685" y="402650"/>
            <a:ext cx="490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5" name="Equal 14"/>
          <p:cNvSpPr/>
          <p:nvPr/>
        </p:nvSpPr>
        <p:spPr>
          <a:xfrm>
            <a:off x="4147186" y="5368428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6514" y="455563"/>
            <a:ext cx="80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5039" y="1778651"/>
            <a:ext cx="254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2x = 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0467" y="3159292"/>
            <a:ext cx="1352550" cy="1274518"/>
            <a:chOff x="558657" y="2224939"/>
            <a:chExt cx="1352550" cy="12745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65636" y="459151"/>
            <a:ext cx="1352550" cy="1274518"/>
            <a:chOff x="558657" y="2224939"/>
            <a:chExt cx="1352550" cy="127451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3334" y="755028"/>
            <a:ext cx="904925" cy="854786"/>
            <a:chOff x="5815247" y="778517"/>
            <a:chExt cx="904925" cy="85478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0467" y="2238635"/>
            <a:ext cx="1352550" cy="1274518"/>
            <a:chOff x="558657" y="2224939"/>
            <a:chExt cx="1352550" cy="127451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7" y="2224939"/>
              <a:ext cx="1352550" cy="127451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67115" y="2619330"/>
              <a:ext cx="744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25088" y="3555207"/>
            <a:ext cx="904925" cy="854786"/>
            <a:chOff x="5815247" y="778517"/>
            <a:chExt cx="904925" cy="8547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7958" y="2944708"/>
            <a:ext cx="904925" cy="854786"/>
            <a:chOff x="5815247" y="778517"/>
            <a:chExt cx="904925" cy="8547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10828" y="2291560"/>
            <a:ext cx="904925" cy="854786"/>
            <a:chOff x="5815247" y="778517"/>
            <a:chExt cx="904925" cy="8547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7957" y="1640024"/>
            <a:ext cx="904925" cy="854786"/>
            <a:chOff x="5815247" y="778517"/>
            <a:chExt cx="904925" cy="854786"/>
          </a:xfrm>
          <a:noFill/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47" y="778517"/>
              <a:ext cx="861637" cy="811927"/>
            </a:xfrm>
            <a:prstGeom prst="rect">
              <a:avLst/>
            </a:prstGeom>
            <a:grpFill/>
          </p:spPr>
        </p:pic>
        <p:sp>
          <p:nvSpPr>
            <p:cNvPr id="41" name="TextBox 40"/>
            <p:cNvSpPr txBox="1"/>
            <p:nvPr/>
          </p:nvSpPr>
          <p:spPr>
            <a:xfrm>
              <a:off x="6139543" y="986972"/>
              <a:ext cx="5806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2" name="Equal 41"/>
          <p:cNvSpPr/>
          <p:nvPr/>
        </p:nvSpPr>
        <p:spPr>
          <a:xfrm>
            <a:off x="4508762" y="883153"/>
            <a:ext cx="720775" cy="811927"/>
          </a:xfrm>
          <a:prstGeom prst="mathEqual">
            <a:avLst>
              <a:gd name="adj1" fmla="val 13181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8355" y="3025416"/>
            <a:ext cx="3040869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67678" y="6383549"/>
            <a:ext cx="336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/>
              <a:t>বি</a:t>
            </a:r>
            <a:r>
              <a:rPr lang="en-US" sz="1600" dirty="0"/>
              <a:t>.</a:t>
            </a:r>
            <a:r>
              <a:rPr lang="bn-BD" sz="1600" dirty="0"/>
              <a:t>দ্রঃ নিক্তির স্তম্বের = চিহ্নের উপর </a:t>
            </a:r>
            <a:r>
              <a:rPr lang="en-US" sz="1600" dirty="0"/>
              <a:t>click </a:t>
            </a:r>
            <a:r>
              <a:rPr lang="bn-BD" sz="1600" dirty="0"/>
              <a:t>করুন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3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build="p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302004" y="1208740"/>
          <a:ext cx="8734420" cy="178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1169898" y="3254191"/>
          <a:ext cx="6898339" cy="184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91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432026" y="1119148"/>
            <a:ext cx="4166839" cy="1326712"/>
          </a:xfrm>
          <a:custGeom>
            <a:avLst/>
            <a:gdLst>
              <a:gd name="connsiteX0" fmla="*/ 0 w 6095999"/>
              <a:gd name="connsiteY0" fmla="*/ 101600 h 1016000"/>
              <a:gd name="connsiteX1" fmla="*/ 101600 w 6095999"/>
              <a:gd name="connsiteY1" fmla="*/ 0 h 1016000"/>
              <a:gd name="connsiteX2" fmla="*/ 5994399 w 6095999"/>
              <a:gd name="connsiteY2" fmla="*/ 0 h 1016000"/>
              <a:gd name="connsiteX3" fmla="*/ 6095999 w 6095999"/>
              <a:gd name="connsiteY3" fmla="*/ 101600 h 1016000"/>
              <a:gd name="connsiteX4" fmla="*/ 6095999 w 6095999"/>
              <a:gd name="connsiteY4" fmla="*/ 914400 h 1016000"/>
              <a:gd name="connsiteX5" fmla="*/ 5994399 w 6095999"/>
              <a:gd name="connsiteY5" fmla="*/ 1016000 h 1016000"/>
              <a:gd name="connsiteX6" fmla="*/ 101600 w 6095999"/>
              <a:gd name="connsiteY6" fmla="*/ 1016000 h 1016000"/>
              <a:gd name="connsiteX7" fmla="*/ 0 w 6095999"/>
              <a:gd name="connsiteY7" fmla="*/ 914400 h 1016000"/>
              <a:gd name="connsiteX8" fmla="*/ 0 w 6095999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999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5994399" y="0"/>
                </a:lnTo>
                <a:cubicBezTo>
                  <a:pt x="6050511" y="0"/>
                  <a:pt x="6095999" y="45488"/>
                  <a:pt x="6095999" y="101600"/>
                </a:cubicBezTo>
                <a:lnTo>
                  <a:pt x="6095999" y="914400"/>
                </a:lnTo>
                <a:cubicBezTo>
                  <a:pt x="6095999" y="970512"/>
                  <a:pt x="6050511" y="1016000"/>
                  <a:pt x="5994399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343" tIns="102148" rIns="138343" bIns="10214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687" y="2605065"/>
            <a:ext cx="1369360" cy="1036078"/>
          </a:xfrm>
          <a:prstGeom prst="roundRect">
            <a:avLst>
              <a:gd name="adj" fmla="val 3127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848208" y="2605065"/>
            <a:ext cx="6764632" cy="1036078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40080" rIns="0" bIns="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ও ব্যাখ্যা করতে পারবে । 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86" y="3678567"/>
            <a:ext cx="1369359" cy="1135478"/>
          </a:xfrm>
          <a:prstGeom prst="roundRect">
            <a:avLst>
              <a:gd name="adj" fmla="val 394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848208" y="3678568"/>
            <a:ext cx="6764632" cy="1172904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0" rIns="0" bIns="27719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</a:t>
            </a:r>
            <a:r>
              <a:rPr lang="en-US" sz="32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ডানপক্ষ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চলক সনাক্ত করতে পারবে ।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6686" y="4939581"/>
            <a:ext cx="1369359" cy="1116107"/>
          </a:xfrm>
          <a:prstGeom prst="roundRect">
            <a:avLst>
              <a:gd name="adj" fmla="val 394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1848208" y="4892535"/>
            <a:ext cx="6764632" cy="1176600"/>
          </a:xfrm>
          <a:custGeom>
            <a:avLst/>
            <a:gdLst>
              <a:gd name="connsiteX0" fmla="*/ 0 w 5019040"/>
              <a:gd name="connsiteY0" fmla="*/ 169367 h 1016000"/>
              <a:gd name="connsiteX1" fmla="*/ 169367 w 5019040"/>
              <a:gd name="connsiteY1" fmla="*/ 0 h 1016000"/>
              <a:gd name="connsiteX2" fmla="*/ 4849673 w 5019040"/>
              <a:gd name="connsiteY2" fmla="*/ 0 h 1016000"/>
              <a:gd name="connsiteX3" fmla="*/ 5019040 w 5019040"/>
              <a:gd name="connsiteY3" fmla="*/ 169367 h 1016000"/>
              <a:gd name="connsiteX4" fmla="*/ 5019040 w 5019040"/>
              <a:gd name="connsiteY4" fmla="*/ 846633 h 1016000"/>
              <a:gd name="connsiteX5" fmla="*/ 4849673 w 5019040"/>
              <a:gd name="connsiteY5" fmla="*/ 1016000 h 1016000"/>
              <a:gd name="connsiteX6" fmla="*/ 169367 w 5019040"/>
              <a:gd name="connsiteY6" fmla="*/ 1016000 h 1016000"/>
              <a:gd name="connsiteX7" fmla="*/ 0 w 5019040"/>
              <a:gd name="connsiteY7" fmla="*/ 846633 h 1016000"/>
              <a:gd name="connsiteX8" fmla="*/ 0 w 5019040"/>
              <a:gd name="connsiteY8" fmla="*/ 16936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040" h="1016000">
                <a:moveTo>
                  <a:pt x="0" y="169367"/>
                </a:moveTo>
                <a:cubicBezTo>
                  <a:pt x="0" y="75828"/>
                  <a:pt x="75828" y="0"/>
                  <a:pt x="169367" y="0"/>
                </a:cubicBezTo>
                <a:lnTo>
                  <a:pt x="4849673" y="0"/>
                </a:lnTo>
                <a:cubicBezTo>
                  <a:pt x="4943212" y="0"/>
                  <a:pt x="5019040" y="75828"/>
                  <a:pt x="5019040" y="169367"/>
                </a:cubicBezTo>
                <a:lnTo>
                  <a:pt x="5019040" y="846633"/>
                </a:lnTo>
                <a:cubicBezTo>
                  <a:pt x="5019040" y="940172"/>
                  <a:pt x="4943212" y="1016000"/>
                  <a:pt x="4849673" y="1016000"/>
                </a:cubicBezTo>
                <a:lnTo>
                  <a:pt x="169367" y="1016000"/>
                </a:lnTo>
                <a:cubicBezTo>
                  <a:pt x="75828" y="1016000"/>
                  <a:pt x="0" y="940172"/>
                  <a:pt x="0" y="846633"/>
                </a:cubicBezTo>
                <a:lnTo>
                  <a:pt x="0" y="1693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960" rIns="0" bIns="27719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স্বতঃসিদ্ধ ব্যাবহার করে সমাধান করতে পারবে । 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3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2971" y="1687705"/>
            <a:ext cx="528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Oval 5"/>
          <p:cNvSpPr/>
          <p:nvPr/>
        </p:nvSpPr>
        <p:spPr>
          <a:xfrm>
            <a:off x="2509090" y="1830514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4751083" y="1830204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Oval 7"/>
          <p:cNvSpPr/>
          <p:nvPr/>
        </p:nvSpPr>
        <p:spPr>
          <a:xfrm>
            <a:off x="3231239" y="1830205"/>
            <a:ext cx="1013725" cy="1219345"/>
          </a:xfrm>
          <a:prstGeom prst="ellipse">
            <a:avLst/>
          </a:prstGeom>
          <a:noFill/>
          <a:ln w="53975">
            <a:solidFill>
              <a:srgbClr val="0D0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729205" y="4436581"/>
            <a:ext cx="782977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রাশি বা চলক ,প্রক্রিয়া ও সমান  চিহ্নযুক্ত গাণিতিক বাক্যকে  সমীকরণ বলে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051" y="944040"/>
            <a:ext cx="3034077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চলক বা অজানা রাশি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9089" y="3347435"/>
            <a:ext cx="201553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চিহ্ন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083" y="3347434"/>
            <a:ext cx="158896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959710" y="1567867"/>
            <a:ext cx="538313" cy="420349"/>
          </a:xfrm>
          <a:prstGeom prst="downArrowCallout">
            <a:avLst>
              <a:gd name="adj1" fmla="val 13040"/>
              <a:gd name="adj2" fmla="val 25000"/>
              <a:gd name="adj3" fmla="val 25000"/>
              <a:gd name="adj4" fmla="val 41057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7153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18000" decel="34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-0.01343 L 0.00035 0.03634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069" y="758791"/>
            <a:ext cx="468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1" y="884420"/>
            <a:ext cx="22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077325" y="3086754"/>
            <a:ext cx="3567659" cy="944381"/>
          </a:xfrm>
          <a:prstGeom prst="wedgeEllipseCallout">
            <a:avLst>
              <a:gd name="adj1" fmla="val -57371"/>
              <a:gd name="adj2" fmla="val -20257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চলকের ঘাত কত?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299" y="4182683"/>
            <a:ext cx="7631182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রাশি বা চলকের একঘাতবিশিষ্ট  সমীকরণকে সরল  সমীকরণ বলে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423" y="1775297"/>
            <a:ext cx="560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401106" y="1775297"/>
            <a:ext cx="3491990" cy="1295313"/>
          </a:xfrm>
          <a:prstGeom prst="wedgeEllipseCallout">
            <a:avLst>
              <a:gd name="adj1" fmla="val -33436"/>
              <a:gd name="adj2" fmla="val 120363"/>
            </a:avLst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725798" y="1781730"/>
            <a:ext cx="1364284" cy="1187461"/>
          </a:xfrm>
          <a:prstGeom prst="wedgeEllipseCallout">
            <a:avLst>
              <a:gd name="adj1" fmla="val 69847"/>
              <a:gd name="adj2" fmla="val 127937"/>
            </a:avLst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01106" y="3977112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পক্ষ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5626" y="3829867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পক্ষ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0755" y="365351"/>
            <a:ext cx="5379327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বামপক্ষ ও ডানপক্ষ 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16" r="-6658" b="-2"/>
          <a:stretch/>
        </p:blipFill>
        <p:spPr>
          <a:xfrm>
            <a:off x="828150" y="1887962"/>
            <a:ext cx="7731648" cy="1155581"/>
          </a:xfrm>
          <a:prstGeom prst="cube">
            <a:avLst>
              <a:gd name="adj" fmla="val 40462"/>
            </a:avLst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48000">
                <a:srgbClr val="002060"/>
              </a:gs>
              <a:gs pos="54000">
                <a:srgbClr val="9966FF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2" rev="0"/>
            </a:camera>
            <a:lightRig rig="threePt" dir="t"/>
          </a:scene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94367" y="3278978"/>
          <a:ext cx="6066366" cy="305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bn-BD" sz="4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bn-BD" sz="4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সমীকরণটির চলক কোনটি</a:t>
                      </a:r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চলকের</a:t>
                      </a:r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ঘাত কত ?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সমীকরণটির বামপক্ষ</a:t>
                      </a:r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কোনটি ?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সমীকরণটির ডামপক্ষ</a:t>
                      </a:r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কোনটি ?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3244" t="-12578" r="-20290" b="-1"/>
          <a:stretch/>
        </p:blipFill>
        <p:spPr>
          <a:xfrm>
            <a:off x="1691034" y="791865"/>
            <a:ext cx="5869699" cy="1274001"/>
          </a:xfrm>
          <a:prstGeom prst="star32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447366" y="4020851"/>
            <a:ext cx="3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0066" y="4611766"/>
            <a:ext cx="3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199" y="5198953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5x+3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1058" y="5786140"/>
            <a:ext cx="58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900069" y="1722714"/>
            <a:ext cx="538313" cy="515431"/>
          </a:xfrm>
          <a:prstGeom prst="downArrowCallout">
            <a:avLst>
              <a:gd name="adj1" fmla="val 13040"/>
              <a:gd name="adj2" fmla="val 25000"/>
              <a:gd name="adj3" fmla="val 25000"/>
              <a:gd name="adj4" fmla="val 41057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359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18000" decel="34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-0.01343 L 0.00035 0.03634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542</Words>
  <Application>Microsoft Office PowerPoint</Application>
  <PresentationFormat>On-screen Show (4:3)</PresentationFormat>
  <Paragraphs>187</Paragraphs>
  <Slides>19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Rajab Ali</cp:lastModifiedBy>
  <cp:revision>27</cp:revision>
  <dcterms:created xsi:type="dcterms:W3CDTF">2014-07-03T19:45:24Z</dcterms:created>
  <dcterms:modified xsi:type="dcterms:W3CDTF">2020-05-31T16:24:58Z</dcterms:modified>
  <cp:contentStatus/>
</cp:coreProperties>
</file>