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3gp" ContentType="video/3gpp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496" r:id="rId2"/>
    <p:sldId id="495" r:id="rId3"/>
    <p:sldId id="533" r:id="rId4"/>
    <p:sldId id="431" r:id="rId5"/>
    <p:sldId id="460" r:id="rId6"/>
    <p:sldId id="535" r:id="rId7"/>
    <p:sldId id="502" r:id="rId8"/>
    <p:sldId id="504" r:id="rId9"/>
    <p:sldId id="505" r:id="rId10"/>
    <p:sldId id="536" r:id="rId11"/>
    <p:sldId id="508" r:id="rId12"/>
    <p:sldId id="509" r:id="rId13"/>
    <p:sldId id="534" r:id="rId14"/>
    <p:sldId id="537" r:id="rId15"/>
    <p:sldId id="526" r:id="rId16"/>
    <p:sldId id="527" r:id="rId17"/>
    <p:sldId id="528" r:id="rId18"/>
    <p:sldId id="529" r:id="rId19"/>
    <p:sldId id="530" r:id="rId20"/>
    <p:sldId id="531" r:id="rId21"/>
    <p:sldId id="520" r:id="rId22"/>
    <p:sldId id="517" r:id="rId23"/>
    <p:sldId id="519" r:id="rId24"/>
    <p:sldId id="538" r:id="rId25"/>
    <p:sldId id="539" r:id="rId26"/>
    <p:sldId id="540" r:id="rId27"/>
    <p:sldId id="543" r:id="rId28"/>
  </p:sldIdLst>
  <p:sldSz cx="10972800" cy="7315200"/>
  <p:notesSz cx="6858000" cy="9144000"/>
  <p:defaultTextStyle>
    <a:defPPr>
      <a:defRPr lang="en-US"/>
    </a:defPPr>
    <a:lvl1pPr marL="0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70442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40884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11326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81767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52209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22651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93093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63535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B0AB6"/>
    <a:srgbClr val="C6FF25"/>
    <a:srgbClr val="668A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984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60"/>
            <a:ext cx="9326880" cy="1568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3" y="292951"/>
            <a:ext cx="3086101" cy="62416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6" y="292951"/>
            <a:ext cx="9075421" cy="62416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700702"/>
            <a:ext cx="9326880" cy="145288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100496"/>
            <a:ext cx="9326880" cy="160019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2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96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48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1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14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89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80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63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706890"/>
            <a:ext cx="6080760" cy="4827694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9443" y="1706890"/>
            <a:ext cx="6080760" cy="4827694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637455"/>
            <a:ext cx="4848226" cy="6824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8291" indent="0">
              <a:buNone/>
              <a:defRPr sz="1500" b="1"/>
            </a:lvl2pPr>
            <a:lvl3pPr marL="696581" indent="0">
              <a:buNone/>
              <a:defRPr sz="1300" b="1"/>
            </a:lvl3pPr>
            <a:lvl4pPr marL="1044872" indent="0">
              <a:buNone/>
              <a:defRPr sz="1200" b="1"/>
            </a:lvl4pPr>
            <a:lvl5pPr marL="1393162" indent="0">
              <a:buNone/>
              <a:defRPr sz="1200" b="1"/>
            </a:lvl5pPr>
            <a:lvl6pPr marL="1741453" indent="0">
              <a:buNone/>
              <a:defRPr sz="1200" b="1"/>
            </a:lvl6pPr>
            <a:lvl7pPr marL="2089744" indent="0">
              <a:buNone/>
              <a:defRPr sz="1200" b="1"/>
            </a:lvl7pPr>
            <a:lvl8pPr marL="2438034" indent="0">
              <a:buNone/>
              <a:defRPr sz="1200" b="1"/>
            </a:lvl8pPr>
            <a:lvl9pPr marL="278632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2319868"/>
            <a:ext cx="4848226" cy="421470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6" y="1637455"/>
            <a:ext cx="4850132" cy="6824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8291" indent="0">
              <a:buNone/>
              <a:defRPr sz="1500" b="1"/>
            </a:lvl2pPr>
            <a:lvl3pPr marL="696581" indent="0">
              <a:buNone/>
              <a:defRPr sz="1300" b="1"/>
            </a:lvl3pPr>
            <a:lvl4pPr marL="1044872" indent="0">
              <a:buNone/>
              <a:defRPr sz="1200" b="1"/>
            </a:lvl4pPr>
            <a:lvl5pPr marL="1393162" indent="0">
              <a:buNone/>
              <a:defRPr sz="1200" b="1"/>
            </a:lvl5pPr>
            <a:lvl6pPr marL="1741453" indent="0">
              <a:buNone/>
              <a:defRPr sz="1200" b="1"/>
            </a:lvl6pPr>
            <a:lvl7pPr marL="2089744" indent="0">
              <a:buNone/>
              <a:defRPr sz="1200" b="1"/>
            </a:lvl7pPr>
            <a:lvl8pPr marL="2438034" indent="0">
              <a:buNone/>
              <a:defRPr sz="1200" b="1"/>
            </a:lvl8pPr>
            <a:lvl9pPr marL="278632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6" y="2319868"/>
            <a:ext cx="4850132" cy="421470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0" y="291252"/>
            <a:ext cx="3609975" cy="12395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2" y="291257"/>
            <a:ext cx="6134101" cy="62433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50" y="1530777"/>
            <a:ext cx="3609975" cy="5003802"/>
          </a:xfrm>
        </p:spPr>
        <p:txBody>
          <a:bodyPr/>
          <a:lstStyle>
            <a:lvl1pPr marL="0" indent="0">
              <a:buNone/>
              <a:defRPr sz="1100"/>
            </a:lvl1pPr>
            <a:lvl2pPr marL="348291" indent="0">
              <a:buNone/>
              <a:defRPr sz="900"/>
            </a:lvl2pPr>
            <a:lvl3pPr marL="696581" indent="0">
              <a:buNone/>
              <a:defRPr sz="800"/>
            </a:lvl3pPr>
            <a:lvl4pPr marL="1044872" indent="0">
              <a:buNone/>
              <a:defRPr sz="700"/>
            </a:lvl4pPr>
            <a:lvl5pPr marL="1393162" indent="0">
              <a:buNone/>
              <a:defRPr sz="700"/>
            </a:lvl5pPr>
            <a:lvl6pPr marL="1741453" indent="0">
              <a:buNone/>
              <a:defRPr sz="700"/>
            </a:lvl6pPr>
            <a:lvl7pPr marL="2089744" indent="0">
              <a:buNone/>
              <a:defRPr sz="700"/>
            </a:lvl7pPr>
            <a:lvl8pPr marL="2438034" indent="0">
              <a:buNone/>
              <a:defRPr sz="700"/>
            </a:lvl8pPr>
            <a:lvl9pPr marL="278632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6"/>
            <a:ext cx="6583680" cy="60452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8"/>
            <a:ext cx="6583680" cy="4389120"/>
          </a:xfrm>
        </p:spPr>
        <p:txBody>
          <a:bodyPr/>
          <a:lstStyle>
            <a:lvl1pPr marL="0" indent="0">
              <a:buNone/>
              <a:defRPr sz="2400"/>
            </a:lvl1pPr>
            <a:lvl2pPr marL="348291" indent="0">
              <a:buNone/>
              <a:defRPr sz="2100"/>
            </a:lvl2pPr>
            <a:lvl3pPr marL="696581" indent="0">
              <a:buNone/>
              <a:defRPr sz="1900"/>
            </a:lvl3pPr>
            <a:lvl4pPr marL="1044872" indent="0">
              <a:buNone/>
              <a:defRPr sz="1500"/>
            </a:lvl4pPr>
            <a:lvl5pPr marL="1393162" indent="0">
              <a:buNone/>
              <a:defRPr sz="1500"/>
            </a:lvl5pPr>
            <a:lvl6pPr marL="1741453" indent="0">
              <a:buNone/>
              <a:defRPr sz="1500"/>
            </a:lvl6pPr>
            <a:lvl7pPr marL="2089744" indent="0">
              <a:buNone/>
              <a:defRPr sz="1500"/>
            </a:lvl7pPr>
            <a:lvl8pPr marL="2438034" indent="0">
              <a:buNone/>
              <a:defRPr sz="1500"/>
            </a:lvl8pPr>
            <a:lvl9pPr marL="278632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8"/>
            <a:ext cx="6583680" cy="858518"/>
          </a:xfrm>
        </p:spPr>
        <p:txBody>
          <a:bodyPr/>
          <a:lstStyle>
            <a:lvl1pPr marL="0" indent="0">
              <a:buNone/>
              <a:defRPr sz="1100"/>
            </a:lvl1pPr>
            <a:lvl2pPr marL="348291" indent="0">
              <a:buNone/>
              <a:defRPr sz="900"/>
            </a:lvl2pPr>
            <a:lvl3pPr marL="696581" indent="0">
              <a:buNone/>
              <a:defRPr sz="800"/>
            </a:lvl3pPr>
            <a:lvl4pPr marL="1044872" indent="0">
              <a:buNone/>
              <a:defRPr sz="700"/>
            </a:lvl4pPr>
            <a:lvl5pPr marL="1393162" indent="0">
              <a:buNone/>
              <a:defRPr sz="700"/>
            </a:lvl5pPr>
            <a:lvl6pPr marL="1741453" indent="0">
              <a:buNone/>
              <a:defRPr sz="700"/>
            </a:lvl6pPr>
            <a:lvl7pPr marL="2089744" indent="0">
              <a:buNone/>
              <a:defRPr sz="700"/>
            </a:lvl7pPr>
            <a:lvl8pPr marL="2438034" indent="0">
              <a:buNone/>
              <a:defRPr sz="700"/>
            </a:lvl8pPr>
            <a:lvl9pPr marL="278632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69658" tIns="34829" rIns="69658" bIns="348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90"/>
            <a:ext cx="9875520" cy="4827694"/>
          </a:xfrm>
          <a:prstGeom prst="rect">
            <a:avLst/>
          </a:prstGeom>
        </p:spPr>
        <p:txBody>
          <a:bodyPr vert="horz" lIns="69658" tIns="34829" rIns="69658" bIns="348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12"/>
            <a:ext cx="25603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12"/>
            <a:ext cx="34747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12"/>
            <a:ext cx="25603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xStyles>
    <p:titleStyle>
      <a:lvl1pPr algn="ctr" defTabSz="69658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218" indent="-261218" algn="l" defTabSz="6965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972" indent="-217681" algn="l" defTabSz="69658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726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17" indent="-174145" algn="l" defTabSz="69658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308" indent="-174145" algn="l" defTabSz="69658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599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3889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180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0470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91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96581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872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162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453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744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034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86325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30.jfif"/><Relationship Id="rId4" Type="http://schemas.openxmlformats.org/officeDocument/2006/relationships/image" Target="../media/image2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8.jpg"/><Relationship Id="rId4" Type="http://schemas.openxmlformats.org/officeDocument/2006/relationships/image" Target="../media/image30.jf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fi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1.jfif"/><Relationship Id="rId4" Type="http://schemas.openxmlformats.org/officeDocument/2006/relationships/image" Target="../media/image1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1189760" y="254004"/>
            <a:ext cx="8563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السلام عليكم ورحمة الله وبركاته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79197"/>
            <a:ext cx="9144000" cy="57550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9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24074E-6 3.33333E-6 L -3.24074E-6 -0.0720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76250" y="1663634"/>
            <a:ext cx="2306782" cy="185068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803959" y="3756843"/>
            <a:ext cx="2306783" cy="2415357"/>
          </a:xfrm>
          <a:prstGeom prst="star12">
            <a:avLst/>
          </a:prstGeom>
          <a:ln w="38100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خمس دقائق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9201" y="469326"/>
            <a:ext cx="8482307" cy="978474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4260063" y="649069"/>
            <a:ext cx="2281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Vertical Scroll 23"/>
          <p:cNvSpPr/>
          <p:nvPr/>
        </p:nvSpPr>
        <p:spPr>
          <a:xfrm>
            <a:off x="2971800" y="2101311"/>
            <a:ext cx="4267200" cy="4223289"/>
          </a:xfrm>
          <a:prstGeom prst="verticalScroll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endParaRPr lang="en-US" sz="3200" b="1" dirty="0"/>
          </a:p>
          <a:p>
            <a:pPr algn="ctr" rtl="1"/>
            <a:r>
              <a:rPr lang="ar-MA" sz="3200" b="1" dirty="0" smtClean="0"/>
              <a:t>اكتب معاني الكلمات الأتية ثم اجعلها في جملة مفيدة من عندك:</a:t>
            </a:r>
          </a:p>
          <a:p>
            <a:pPr algn="ctr" rtl="1"/>
            <a:r>
              <a:rPr lang="ar-MA" sz="3200" b="1" dirty="0" smtClean="0"/>
              <a:t>بهيمة </a:t>
            </a:r>
            <a:r>
              <a:rPr lang="en-US" sz="3200" b="1" dirty="0" smtClean="0"/>
              <a:t>- </a:t>
            </a:r>
            <a:r>
              <a:rPr lang="ar-MA" sz="3200" b="1" dirty="0"/>
              <a:t> </a:t>
            </a:r>
            <a:r>
              <a:rPr lang="ar-MA" sz="3200" b="1" dirty="0" smtClean="0"/>
              <a:t>الزراعة </a:t>
            </a:r>
            <a:r>
              <a:rPr lang="en-US" sz="3200" b="1" dirty="0" smtClean="0"/>
              <a:t>-</a:t>
            </a:r>
            <a:r>
              <a:rPr lang="ar-MA" sz="3200" b="1" dirty="0" smtClean="0"/>
              <a:t>  دموع </a:t>
            </a:r>
            <a:r>
              <a:rPr lang="en-US" sz="3200" b="1" dirty="0" smtClean="0"/>
              <a:t>–</a:t>
            </a:r>
            <a:r>
              <a:rPr lang="ar-MA" sz="3200" b="1" dirty="0"/>
              <a:t> </a:t>
            </a:r>
            <a:r>
              <a:rPr lang="ar-MA" sz="3200" b="1" dirty="0" smtClean="0"/>
              <a:t>لسان </a:t>
            </a:r>
            <a:r>
              <a:rPr lang="en-US" sz="3200" b="1" dirty="0" smtClean="0"/>
              <a:t>–</a:t>
            </a:r>
            <a:r>
              <a:rPr lang="ar-MA" sz="3200" b="1" dirty="0" smtClean="0"/>
              <a:t> جرح.</a:t>
            </a:r>
          </a:p>
          <a:p>
            <a:pPr algn="ctr" rtl="1"/>
            <a:endParaRPr lang="ar-MA" sz="3200" b="1" dirty="0"/>
          </a:p>
          <a:p>
            <a:pPr algn="ctr" rtl="1"/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8900" y="2324100"/>
            <a:ext cx="4419600" cy="3581400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9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/>
      <p:bldP spid="2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1840" y="41030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50871" y="410306"/>
            <a:ext cx="2514600" cy="1363071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من حقه أن يرفقا</a:t>
            </a:r>
            <a:endParaRPr lang="en-US" sz="2800" b="1" dirty="0"/>
          </a:p>
        </p:txBody>
      </p:sp>
      <p:sp>
        <p:nvSpPr>
          <p:cNvPr id="7" name="Left Arrow 6"/>
          <p:cNvSpPr/>
          <p:nvPr/>
        </p:nvSpPr>
        <p:spPr>
          <a:xfrm>
            <a:off x="4250871" y="1925782"/>
            <a:ext cx="2514600" cy="1350818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به وألا يرهقا</a:t>
            </a:r>
            <a:endParaRPr lang="en-US" sz="2800" b="1" dirty="0"/>
          </a:p>
        </p:txBody>
      </p:sp>
      <p:sp>
        <p:nvSpPr>
          <p:cNvPr id="8" name="Right Arrow 7"/>
          <p:cNvSpPr/>
          <p:nvPr/>
        </p:nvSpPr>
        <p:spPr>
          <a:xfrm>
            <a:off x="4267200" y="3872310"/>
            <a:ext cx="2514600" cy="1330078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600" b="1" dirty="0" smtClean="0"/>
              <a:t>إن كل دعه يسترح</a:t>
            </a:r>
            <a:endParaRPr lang="en-US" sz="2600" b="1" dirty="0"/>
          </a:p>
        </p:txBody>
      </p:sp>
      <p:sp>
        <p:nvSpPr>
          <p:cNvPr id="9" name="Left Arrow 8"/>
          <p:cNvSpPr/>
          <p:nvPr/>
        </p:nvSpPr>
        <p:spPr>
          <a:xfrm>
            <a:off x="4267200" y="5202387"/>
            <a:ext cx="2479964" cy="1350818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و داوه إذا جرح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12" y="361476"/>
            <a:ext cx="3472585" cy="3067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0995"/>
            <a:ext cx="3428998" cy="3060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3"/>
          <a:stretch/>
        </p:blipFill>
        <p:spPr>
          <a:xfrm>
            <a:off x="6894512" y="3733800"/>
            <a:ext cx="3494085" cy="3009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3450498" cy="3009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1840" y="737419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3" y="381000"/>
            <a:ext cx="3501737" cy="3070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B05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ight Arrow 6"/>
          <p:cNvSpPr/>
          <p:nvPr/>
        </p:nvSpPr>
        <p:spPr>
          <a:xfrm>
            <a:off x="4239489" y="479500"/>
            <a:ext cx="2525981" cy="1350818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ولا يجع في داركا</a:t>
            </a:r>
            <a:endParaRPr lang="en-US" sz="2800" b="1" dirty="0"/>
          </a:p>
        </p:txBody>
      </p:sp>
      <p:sp>
        <p:nvSpPr>
          <p:cNvPr id="8" name="Left Arrow 7"/>
          <p:cNvSpPr/>
          <p:nvPr/>
        </p:nvSpPr>
        <p:spPr>
          <a:xfrm>
            <a:off x="4250871" y="1830317"/>
            <a:ext cx="2514600" cy="1350818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700" b="1" dirty="0" smtClean="0"/>
              <a:t>أو يظم في جوارك</a:t>
            </a:r>
            <a:endParaRPr lang="en-US" sz="2700" b="1" dirty="0"/>
          </a:p>
        </p:txBody>
      </p:sp>
      <p:sp>
        <p:nvSpPr>
          <p:cNvPr id="9" name="Right Arrow 8"/>
          <p:cNvSpPr/>
          <p:nvPr/>
        </p:nvSpPr>
        <p:spPr>
          <a:xfrm>
            <a:off x="4239490" y="3683343"/>
            <a:ext cx="2542310" cy="1541347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بهيمة مسكين</a:t>
            </a:r>
            <a:endParaRPr lang="en-US" sz="2800" b="1" dirty="0"/>
          </a:p>
        </p:txBody>
      </p:sp>
      <p:sp>
        <p:nvSpPr>
          <p:cNvPr id="10" name="Left Arrow 9"/>
          <p:cNvSpPr/>
          <p:nvPr/>
        </p:nvSpPr>
        <p:spPr>
          <a:xfrm>
            <a:off x="4267200" y="5224689"/>
            <a:ext cx="2514600" cy="1350818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يشكو فلا يبين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4" y="3683343"/>
            <a:ext cx="3532032" cy="3084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B05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0" y="3683343"/>
            <a:ext cx="3465658" cy="3084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B05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12" y="381000"/>
            <a:ext cx="3472585" cy="3070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B05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3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14" y="410306"/>
            <a:ext cx="3472585" cy="30102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28" y="3657600"/>
            <a:ext cx="3443556" cy="30311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3443556" cy="30311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4" y="434811"/>
            <a:ext cx="3415115" cy="29857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Left-Right Arrow 1"/>
          <p:cNvSpPr/>
          <p:nvPr/>
        </p:nvSpPr>
        <p:spPr>
          <a:xfrm>
            <a:off x="4191000" y="4572000"/>
            <a:ext cx="2574471" cy="1295400"/>
          </a:xfrm>
          <a:prstGeom prst="leftRightArrow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وما له </a:t>
            </a:r>
            <a:r>
              <a:rPr lang="ar-MA" sz="2800" b="1" dirty="0" smtClean="0">
                <a:solidFill>
                  <a:schemeClr val="tx1"/>
                </a:solidFill>
              </a:rPr>
              <a:t>دموع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191000" y="1496290"/>
            <a:ext cx="2574471" cy="1295400"/>
          </a:xfrm>
          <a:prstGeom prst="leftRightArrow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لسانه مقطوع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873477" y="1752600"/>
            <a:ext cx="2064327" cy="2063262"/>
          </a:xfrm>
          <a:prstGeom prst="downArrow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2-Point Star 14"/>
          <p:cNvSpPr/>
          <p:nvPr/>
        </p:nvSpPr>
        <p:spPr>
          <a:xfrm>
            <a:off x="609600" y="4103466"/>
            <a:ext cx="2636471" cy="2221134"/>
          </a:xfrm>
          <a:prstGeom prst="star12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سبع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57200"/>
            <a:ext cx="9677400" cy="97847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811619" y="602570"/>
            <a:ext cx="31987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في أزواج</a:t>
            </a:r>
            <a:endParaRPr lang="en-US" sz="36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3246071" y="1656446"/>
            <a:ext cx="6736130" cy="1107534"/>
          </a:xfrm>
          <a:prstGeom prst="wedgeRectCallou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9605" tIns="39803" rIns="79605" bIns="39803" rtlCol="0" anchor="ctr"/>
          <a:lstStyle/>
          <a:p>
            <a:pPr algn="ctr" rtl="1"/>
            <a:endParaRPr lang="en-US" sz="3200" b="1" dirty="0"/>
          </a:p>
          <a:p>
            <a:pPr algn="ctr" rtl="1"/>
            <a:r>
              <a:rPr lang="ar-MA" sz="3200" b="1" dirty="0" smtClean="0"/>
              <a:t>اشرح البيت الآتي:</a:t>
            </a:r>
          </a:p>
          <a:p>
            <a:pPr algn="ctr" rtl="1"/>
            <a:r>
              <a:rPr lang="ar-MA" sz="3200" b="1" dirty="0" smtClean="0"/>
              <a:t>من حقه أن يرفقا          به وألا يرهقا</a:t>
            </a:r>
            <a:endParaRPr lang="en-US" sz="3200" b="1" dirty="0"/>
          </a:p>
          <a:p>
            <a:pPr algn="ctr" rtl="1"/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984752"/>
            <a:ext cx="5638801" cy="387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1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438192" y="1962738"/>
            <a:ext cx="176833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كل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891216" y="1962738"/>
            <a:ext cx="1782620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دع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300416" y="1962738"/>
            <a:ext cx="1863862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يسترح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85816" y="1962738"/>
            <a:ext cx="1868106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داو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8367" y="495170"/>
            <a:ext cx="9680449" cy="980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362200" y="64757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>
                <a:solidFill>
                  <a:srgbClr val="FFC000"/>
                </a:solidFill>
              </a:rPr>
              <a:t>تحقيق بعض </a:t>
            </a:r>
            <a:r>
              <a:rPr lang="ar-MA" sz="3600" b="1" dirty="0" smtClean="0">
                <a:solidFill>
                  <a:srgbClr val="FFC000"/>
                </a:solidFill>
              </a:rPr>
              <a:t>الأفعال 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 smtClean="0">
                <a:solidFill>
                  <a:srgbClr val="FFC000"/>
                </a:solidFill>
              </a:rPr>
              <a:t>والكلمات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>
                <a:solidFill>
                  <a:srgbClr val="FFC000"/>
                </a:solidFill>
              </a:rPr>
              <a:t>من الدرس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" name="AutoShape 4" descr="Agriculture dairy farm poultry fish Bird pigeon turkey calf hen ..."/>
          <p:cNvSpPr>
            <a:spLocks noChangeAspect="1" noChangeArrowheads="1"/>
          </p:cNvSpPr>
          <p:nvPr/>
        </p:nvSpPr>
        <p:spPr bwMode="auto">
          <a:xfrm>
            <a:off x="-5829534" y="-9400216"/>
            <a:ext cx="272388" cy="2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Agriculture dairy farm poultry fish Bird pigeon turkey calf hen ..."/>
          <p:cNvSpPr>
            <a:spLocks noChangeAspect="1" noChangeArrowheads="1"/>
          </p:cNvSpPr>
          <p:nvPr/>
        </p:nvSpPr>
        <p:spPr bwMode="auto">
          <a:xfrm>
            <a:off x="-5677134" y="-9247816"/>
            <a:ext cx="272388" cy="2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Agriculture dairy farm poultry fish Bird pigeon turkey calf hen ..."/>
          <p:cNvSpPr>
            <a:spLocks noChangeAspect="1" noChangeArrowheads="1"/>
          </p:cNvSpPr>
          <p:nvPr/>
        </p:nvSpPr>
        <p:spPr bwMode="auto">
          <a:xfrm>
            <a:off x="-905415" y="-144463"/>
            <a:ext cx="1365790" cy="136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" descr="ما هي الحيوانات المنقرضة بسبب خطأ الإنسان - العلوم الطبيعية -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95" y="3180721"/>
            <a:ext cx="2315877" cy="3218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20" y="3180722"/>
            <a:ext cx="2231881" cy="3227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1"/>
          <a:stretch/>
        </p:blipFill>
        <p:spPr>
          <a:xfrm>
            <a:off x="3134409" y="3180721"/>
            <a:ext cx="2357437" cy="3227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8" y="3180721"/>
            <a:ext cx="2388611" cy="3218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018" y="549332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المذكر للحاضر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549332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الأمر الحاضر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4672715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4686262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552042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فتح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552042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الودع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4699808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4713355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552042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و د 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552042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مثال واوي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4699808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4713355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4712430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552042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أترك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3834516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smtClean="0">
                <a:solidFill>
                  <a:schemeClr val="tx1"/>
                </a:solidFill>
              </a:rPr>
              <a:t>دع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الماضي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ضرب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الكل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ك ل </a:t>
            </a:r>
            <a:r>
              <a:rPr lang="ar-MA" sz="2400" dirty="0" smtClean="0">
                <a:solidFill>
                  <a:schemeClr val="tx1"/>
                </a:solidFill>
              </a:rPr>
              <a:t>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المضاعف الثلاثي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تعب / ضعف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كل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استفعال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الاستراحة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ر و 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أجوف واوي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يأخذ راحة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المذكر للحاضر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يسترح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الأمر الحاضر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مفاعلة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المداواة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د و 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لفيف مقرون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1946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/>
              <a:t> فاعل من دَوَى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داو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9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366262" y="1832112"/>
            <a:ext cx="176833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جرح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837380" y="1832112"/>
            <a:ext cx="1782620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لا يجع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241538" y="1832112"/>
            <a:ext cx="1863862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بهيمة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26324" y="1832112"/>
            <a:ext cx="1868106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يشكو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8367" y="422600"/>
            <a:ext cx="9680449" cy="980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362200" y="5750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>
                <a:solidFill>
                  <a:srgbClr val="FFC000"/>
                </a:solidFill>
              </a:rPr>
              <a:t>تحقيق بعض </a:t>
            </a:r>
            <a:r>
              <a:rPr lang="ar-MA" sz="3600" b="1" dirty="0" smtClean="0">
                <a:solidFill>
                  <a:srgbClr val="FFC000"/>
                </a:solidFill>
              </a:rPr>
              <a:t>الأفعال 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 smtClean="0">
                <a:solidFill>
                  <a:srgbClr val="FFC000"/>
                </a:solidFill>
              </a:rPr>
              <a:t>والكلمات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>
                <a:solidFill>
                  <a:srgbClr val="FFC000"/>
                </a:solidFill>
              </a:rPr>
              <a:t>من الدرس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28" y="2966837"/>
            <a:ext cx="2292787" cy="3242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99" y="2993847"/>
            <a:ext cx="2219758" cy="3188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20857"/>
            <a:ext cx="2231881" cy="3188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5" y="3020858"/>
            <a:ext cx="2236938" cy="3188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018" y="549332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549332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النهي الغائب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4672715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4686262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552042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نصر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552042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الجماعة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4699808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4713355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552042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ج  و 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552042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أجوف واوي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4699808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4713355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4712430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552042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لا يسغب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3834516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لا يجع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الماضي المطلق المثبت المجهول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فتح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الجرح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ج  ر 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رضّة / قرح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جرح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65" y="425531"/>
            <a:ext cx="2297827" cy="25070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778689" y="425531"/>
            <a:ext cx="1231426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3200" b="1" dirty="0"/>
              <a:t>التعريف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8967" y="3175987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20966" y="3110673"/>
            <a:ext cx="3353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 smtClean="0">
                <a:ln w="11430"/>
                <a:solidFill>
                  <a:sysClr val="windowText" lastClr="000000"/>
                </a:solidFill>
              </a:rPr>
              <a:t>الصف : التاسع من الداخل</a:t>
            </a:r>
            <a:endParaRPr lang="en-US" sz="28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8967" y="3763817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25047" y="3720273"/>
            <a:ext cx="3398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المادة : اللغة العربية الاتصالية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8967" y="4320460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57202" y="4298866"/>
            <a:ext cx="1802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الوحدة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</a:t>
            </a:r>
            <a:r>
              <a:rPr lang="ar-MA" sz="2400" b="1" spc="50" dirty="0" smtClean="0">
                <a:ln w="11430"/>
                <a:solidFill>
                  <a:sysClr val="windowText" lastClr="000000"/>
                </a:solidFill>
              </a:rPr>
              <a:t>ثانية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8967" y="4866176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58967" y="5452576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77357" y="4864691"/>
            <a:ext cx="1770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الدرس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الثالث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92723" y="5447473"/>
            <a:ext cx="20409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الوقت : 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</a:rPr>
              <a:t>40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 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دقيقة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8967" y="6039678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49567" y="6028414"/>
            <a:ext cx="2799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التاريخ : 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</a:rPr>
              <a:t>31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05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>
                <a:ln w="11430"/>
                <a:solidFill>
                  <a:sysClr val="windowText" lastClr="000000"/>
                </a:solidFill>
              </a:rPr>
              <a:t>2020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م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85888" y="3212273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685888" y="3800103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685888" y="4356746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685888" y="4902462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685888" y="5488862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685888" y="6075964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80446" y="3120084"/>
            <a:ext cx="3296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>
                <a:ln w="11430"/>
              </a:rPr>
              <a:t>عبد </a:t>
            </a:r>
            <a:r>
              <a:rPr lang="ar-MA" sz="2800" b="1" cap="none" spc="50" dirty="0" smtClean="0">
                <a:ln w="11430"/>
              </a:rPr>
              <a:t>العليم بن شمس الحق</a:t>
            </a:r>
            <a:endParaRPr lang="ar-MA" sz="2800" b="1" cap="none" spc="50" dirty="0">
              <a:ln w="1143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83685" y="3757394"/>
            <a:ext cx="24288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محاضر </a:t>
            </a:r>
            <a:r>
              <a:rPr lang="ar-MA" sz="2400" b="1" cap="none" spc="50" dirty="0">
                <a:ln w="11430"/>
              </a:rPr>
              <a:t>اللغة </a:t>
            </a:r>
            <a:r>
              <a:rPr lang="ar-MA" sz="2400" b="1" cap="none" spc="50" dirty="0" smtClean="0">
                <a:ln w="11430"/>
              </a:rPr>
              <a:t>العربية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88483" y="4308090"/>
            <a:ext cx="41152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فتاري </a:t>
            </a:r>
            <a:r>
              <a:rPr lang="ar-MA" sz="2400" b="1" cap="none" spc="50" dirty="0">
                <a:ln w="11430"/>
              </a:rPr>
              <a:t>فاضل </a:t>
            </a:r>
            <a:r>
              <a:rPr lang="ar-MA" sz="2400" b="1" cap="none" spc="50" dirty="0" smtClean="0">
                <a:ln w="11430"/>
              </a:rPr>
              <a:t>مدرسة</a:t>
            </a:r>
            <a:r>
              <a:rPr lang="ar-MA" sz="2400" b="1" spc="50" dirty="0">
                <a:ln w="11430"/>
              </a:rPr>
              <a:t>،</a:t>
            </a:r>
            <a:r>
              <a:rPr lang="en-US" sz="2400" b="1" cap="none" spc="50" dirty="0" smtClean="0">
                <a:ln w="11430"/>
              </a:rPr>
              <a:t> </a:t>
            </a:r>
            <a:r>
              <a:rPr lang="ar-MA" sz="2400" b="1" cap="none" spc="50" dirty="0" smtClean="0">
                <a:ln w="11430"/>
              </a:rPr>
              <a:t>سفاهر</a:t>
            </a:r>
            <a:r>
              <a:rPr lang="ar-MA" sz="2400" b="1" cap="none" spc="50" dirty="0">
                <a:ln w="11430"/>
              </a:rPr>
              <a:t>، </a:t>
            </a:r>
            <a:r>
              <a:rPr lang="ar-MA" sz="2400" b="1" cap="none" spc="50" dirty="0" smtClean="0">
                <a:ln w="11430"/>
              </a:rPr>
              <a:t>نوغاؤن</a:t>
            </a:r>
            <a:endParaRPr lang="ar-MA" sz="2400" b="1" cap="none" spc="50" dirty="0">
              <a:ln w="1143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06634" y="4861799"/>
            <a:ext cx="3643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رقم </a:t>
            </a:r>
            <a:r>
              <a:rPr lang="ar-MA" sz="2400" b="1" cap="none" spc="50" dirty="0">
                <a:ln w="11430"/>
              </a:rPr>
              <a:t>الجوال : </a:t>
            </a:r>
            <a:r>
              <a:rPr lang="en-US" sz="2400" b="1" cap="none" spc="50" dirty="0">
                <a:ln w="11430"/>
              </a:rPr>
              <a:t>01749-94 44 </a:t>
            </a:r>
            <a:r>
              <a:rPr lang="en-US" sz="2400" b="1" cap="none" spc="50" dirty="0" smtClean="0">
                <a:ln w="11430"/>
              </a:rPr>
              <a:t>18</a:t>
            </a:r>
            <a:endParaRPr lang="ar-MA" sz="2400" b="1" cap="none" spc="50" dirty="0">
              <a:ln w="1143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67602" y="5470383"/>
            <a:ext cx="2302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العنوان </a:t>
            </a:r>
            <a:r>
              <a:rPr lang="ar-MA" sz="2400" b="1" cap="none" spc="50" dirty="0">
                <a:ln w="11430"/>
              </a:rPr>
              <a:t>الالكتروني </a:t>
            </a:r>
            <a:r>
              <a:rPr lang="ar-MA" sz="2400" b="1" cap="none" spc="50" dirty="0" smtClean="0">
                <a:ln w="11430"/>
              </a:rPr>
              <a:t>:</a:t>
            </a:r>
            <a:endParaRPr lang="en-US" sz="2400" b="1" cap="none" spc="50" dirty="0">
              <a:ln w="1143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71272" y="6066673"/>
            <a:ext cx="44694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478440" y="1678133"/>
            <a:ext cx="0" cy="48122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76248" y="1993073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89871" y="1993073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7131205" y="429491"/>
            <a:ext cx="2393796" cy="250306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43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مفرد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بهائم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جمعها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ب هـ  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دابّة / عجماء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بهيمة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نصر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الشكاية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ش ك و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ناقص واوي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1946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يتّهم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يشكو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4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384406" y="1875654"/>
            <a:ext cx="176833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لا يبين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904017" y="1875654"/>
            <a:ext cx="1782620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لسان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258456" y="1875654"/>
            <a:ext cx="1863862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دموع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98894" y="1875654"/>
            <a:ext cx="1868106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مقطوع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8367" y="422600"/>
            <a:ext cx="9680449" cy="980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362200" y="5750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>
                <a:solidFill>
                  <a:srgbClr val="FFC000"/>
                </a:solidFill>
              </a:rPr>
              <a:t>تحقيق بعض </a:t>
            </a:r>
            <a:r>
              <a:rPr lang="ar-MA" sz="3600" b="1" dirty="0" smtClean="0">
                <a:solidFill>
                  <a:srgbClr val="FFC000"/>
                </a:solidFill>
              </a:rPr>
              <a:t>الأفعال 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 smtClean="0">
                <a:solidFill>
                  <a:srgbClr val="FFC000"/>
                </a:solidFill>
              </a:rPr>
              <a:t>والكلمات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>
                <a:solidFill>
                  <a:srgbClr val="FFC000"/>
                </a:solidFill>
              </a:rPr>
              <a:t>من الدرس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21" y="3049884"/>
            <a:ext cx="2250069" cy="3204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47" y="3035570"/>
            <a:ext cx="2193561" cy="3198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6" y="3049886"/>
            <a:ext cx="2219758" cy="3183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59" y="3049885"/>
            <a:ext cx="2215552" cy="32130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45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المضارع المنفي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تفعيل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التبيين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ب ي 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أجوف يائي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لا يتّضح/ لا يفصح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مفرد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لا يبين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السن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جمعها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ل س 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1946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ظريف المحاضرة/ منطيق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لسان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98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جمع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دمع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مفردها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د م 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ماء العين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>
                <a:solidFill>
                  <a:schemeClr val="tx1"/>
                </a:solidFill>
              </a:rPr>
              <a:t>المفرد </a:t>
            </a:r>
            <a:r>
              <a:rPr lang="ar-MA" sz="2400" dirty="0" smtClean="0">
                <a:solidFill>
                  <a:schemeClr val="tx1"/>
                </a:solidFill>
              </a:rPr>
              <a:t>للمذكر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دموع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اسم المفعول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فتح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القطع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ق ط 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1946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مجرور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مقطوع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68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601876" y="1859279"/>
            <a:ext cx="2306782" cy="1706880"/>
          </a:xfrm>
          <a:prstGeom prst="down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19200" y="562712"/>
            <a:ext cx="8482307" cy="994298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146173" y="762000"/>
            <a:ext cx="2440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158833" y="2033100"/>
            <a:ext cx="3851565" cy="1807386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3235034" y="4242900"/>
            <a:ext cx="3775364" cy="1853100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94354" y="2058718"/>
            <a:ext cx="3276599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000" b="1" u="sng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0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en-US" sz="3000" b="1" u="sng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endParaRPr lang="en-US" sz="1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الكلمات الآتية:</a:t>
            </a:r>
          </a:p>
          <a:p>
            <a:pPr algn="r" rtl="1"/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 </a:t>
            </a:r>
            <a:r>
              <a:rPr lang="en-US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يستريح </a:t>
            </a:r>
            <a:r>
              <a:rPr lang="en-US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بهيمة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73580" y="4313872"/>
            <a:ext cx="354676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000" b="1" u="sng" spc="50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لفريق الأخضر</a:t>
            </a:r>
            <a:r>
              <a:rPr lang="ar-MA" sz="3000" b="1" u="sng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000" b="1" u="sng" spc="50" dirty="0" smtClean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MA" sz="1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MA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الكلمات الآتية:</a:t>
            </a:r>
          </a:p>
          <a:p>
            <a:pPr algn="r" rtl="1"/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جرح </a:t>
            </a:r>
            <a:r>
              <a:rPr lang="en-US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يبين </a:t>
            </a:r>
            <a:r>
              <a:rPr lang="en-US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دموع </a:t>
            </a:r>
            <a:endParaRPr lang="ar-MA" sz="30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602671" y="3798666"/>
            <a:ext cx="2320634" cy="2183915"/>
          </a:xfrm>
          <a:prstGeom prst="star12">
            <a:avLst/>
          </a:prstGeom>
          <a:ln w="38100">
            <a:solidFill>
              <a:srgbClr val="2B0AB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9" b="17164"/>
          <a:stretch/>
        </p:blipFill>
        <p:spPr>
          <a:xfrm>
            <a:off x="7183577" y="2196630"/>
            <a:ext cx="3325094" cy="3899370"/>
          </a:xfrm>
          <a:prstGeom prst="ellipse">
            <a:avLst/>
          </a:prstGeom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2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/>
      <p:bldP spid="21" grpId="0" animBg="1"/>
      <p:bldP spid="22" grpId="0" animBg="1"/>
      <p:bldP spid="23" grpId="0"/>
      <p:bldP spid="24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07475" y="17526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1</a:t>
            </a:r>
            <a:r>
              <a:rPr lang="ar-MA" sz="3200" b="1" dirty="0" smtClean="0"/>
              <a:t>. ماذا يجب علينا نحو الحيوانات ؟</a:t>
            </a:r>
            <a:endParaRPr lang="ar-MA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97950" y="25908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2</a:t>
            </a:r>
            <a:r>
              <a:rPr lang="ar-MA" sz="3200" b="1" dirty="0" smtClean="0"/>
              <a:t>. اذكر ثلاثة من حقوق الحيوان على الإنسان.</a:t>
            </a:r>
            <a:endParaRPr lang="ar-MA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78900" y="34290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3</a:t>
            </a:r>
            <a:r>
              <a:rPr lang="ar-MA" sz="3200" b="1" dirty="0" smtClean="0"/>
              <a:t>. كيف يستفيد الإنسان من الحيوانات ؟</a:t>
            </a:r>
            <a:endParaRPr lang="ar-MA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88425" y="42672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4</a:t>
            </a:r>
            <a:r>
              <a:rPr lang="ar-MA" sz="3200" b="1" dirty="0" smtClean="0"/>
              <a:t>. لماذا لا يشكو الحيوان عند ما تضربه ؟</a:t>
            </a:r>
            <a:endParaRPr lang="ar-MA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78900" y="51054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5</a:t>
            </a:r>
            <a:r>
              <a:rPr lang="ar-MA" sz="3200" b="1" dirty="0" smtClean="0"/>
              <a:t>. ما الفرق بين الإنسان والحيوان ؟</a:t>
            </a:r>
            <a:endParaRPr lang="ar-MA" sz="3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78900" y="59436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6</a:t>
            </a:r>
            <a:r>
              <a:rPr lang="ar-MA" sz="3200" b="1" dirty="0" smtClean="0"/>
              <a:t>. من هو الشاعر الذي كتب الشعر ؟ وبم لقب ؟</a:t>
            </a:r>
            <a:endParaRPr lang="ar-MA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07475" y="547250"/>
            <a:ext cx="9194305" cy="795010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558886" y="563264"/>
            <a:ext cx="1460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2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97152" y="415635"/>
            <a:ext cx="7775448" cy="7950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91000" y="506696"/>
            <a:ext cx="289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3600" b="1" cap="none" spc="50" dirty="0">
              <a:ln w="11430"/>
              <a:solidFill>
                <a:srgbClr val="2B0A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7722"/>
            <a:ext cx="9753600" cy="53778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1447800"/>
            <a:ext cx="9753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spc="50" dirty="0" smtClean="0">
                <a:ln w="11430">
                  <a:solidFill>
                    <a:srgbClr val="2B0AB6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فقرتين </a:t>
            </a:r>
            <a:r>
              <a:rPr lang="ar-MA" sz="3600" b="1" spc="50" dirty="0">
                <a:ln w="11430">
                  <a:solidFill>
                    <a:srgbClr val="2B0AB6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اللوحة وعلقها في صفك</a:t>
            </a:r>
            <a:r>
              <a:rPr lang="ar-MA" sz="3600" b="1" spc="50" dirty="0" smtClean="0">
                <a:ln w="11430">
                  <a:solidFill>
                    <a:srgbClr val="2B0AB6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واحدة منها عن حقوق الحيوان على الإنسان وأخرى منافع الحيوان للإنسان.</a:t>
            </a:r>
            <a:endParaRPr lang="en-US" sz="3600" b="1" cap="none" spc="50" dirty="0">
              <a:ln w="11430">
                <a:solidFill>
                  <a:srgbClr val="2B0AB6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5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8915400" cy="6400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9" name="Rectangle 8"/>
          <p:cNvSpPr/>
          <p:nvPr/>
        </p:nvSpPr>
        <p:spPr>
          <a:xfrm>
            <a:off x="2211758" y="346365"/>
            <a:ext cx="6545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 smtClean="0">
                <a:ln w="11430">
                  <a:solidFill>
                    <a:srgbClr val="0099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إلـى اللقـــاء أيهـــا الأحبــاب</a:t>
            </a:r>
            <a:endParaRPr lang="en-US" sz="5400" b="1" cap="none" spc="50" dirty="0">
              <a:ln w="11430">
                <a:solidFill>
                  <a:srgbClr val="0099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089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1" y="3948510"/>
            <a:ext cx="4876800" cy="278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B05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36" y="3948509"/>
            <a:ext cx="4800600" cy="2782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B05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342096" y="350405"/>
            <a:ext cx="8030504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يحث الدين الإسلامي عن الواجبات علينا نحو الحيوانات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254782"/>
            <a:ext cx="51054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ترون في الصور التالية  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1" y="990599"/>
            <a:ext cx="4876800" cy="2745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B05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36" y="1012370"/>
            <a:ext cx="4800600" cy="2721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B05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9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70254" y="422560"/>
            <a:ext cx="7576325" cy="972457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01175" y="522985"/>
            <a:ext cx="3147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4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7039"/>
            <a:ext cx="4661418" cy="5017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6096000" y="1634835"/>
            <a:ext cx="2514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الرفق </a:t>
            </a:r>
          </a:p>
          <a:p>
            <a:pPr algn="ctr"/>
            <a:r>
              <a:rPr lang="ar-M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بالحيوان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1638677"/>
            <a:ext cx="4925013" cy="5069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9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496292" y="466472"/>
            <a:ext cx="7897091" cy="988253"/>
          </a:xfrm>
          <a:prstGeom prst="wedgeRoundRectCallo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8925" y="2881106"/>
            <a:ext cx="9448800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755070" y="4876161"/>
            <a:ext cx="9448800" cy="790905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782780" y="3895344"/>
            <a:ext cx="9448800" cy="76004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dirty="0"/>
              <a:t> </a:t>
            </a:r>
            <a:endParaRPr lang="en-US" sz="3200" dirty="0"/>
          </a:p>
        </p:txBody>
      </p:sp>
      <p:sp>
        <p:nvSpPr>
          <p:cNvPr id="18" name="Rounded Rectangle 17"/>
          <p:cNvSpPr/>
          <p:nvPr/>
        </p:nvSpPr>
        <p:spPr>
          <a:xfrm>
            <a:off x="755070" y="1875693"/>
            <a:ext cx="9448800" cy="784651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5899" y="616525"/>
            <a:ext cx="3331361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النتائج </a:t>
            </a:r>
            <a:r>
              <a:rPr lang="ar-SA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</a:t>
            </a:r>
            <a:r>
              <a:rPr lang="ar-SA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2061" y="2000165"/>
            <a:ext cx="4424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الطلاب بعد نهاية هذا الدرس...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870" y="2976468"/>
            <a:ext cx="94355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يبين معاني المصطلحات العربية عن الحيوانات مع تكوين الجمل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8263" y="4957454"/>
            <a:ext cx="5995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-3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يشرح الأبيات المذكورة باللغة العربية؛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3000" y="4000752"/>
            <a:ext cx="89883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يذكر حقوق الحيوانات على الإنسان ومنافع لهم مع الواجبات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070" y="5901271"/>
            <a:ext cx="9448800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3684994" y="5996632"/>
            <a:ext cx="64011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-4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تحقيق الألفاظ الصعبة من الأبيات.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2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7600" y="401780"/>
            <a:ext cx="2965026" cy="808888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400" b="1" dirty="0" smtClean="0"/>
              <a:t>الرفق بالحيوان</a:t>
            </a:r>
          </a:p>
          <a:p>
            <a:pPr algn="ctr"/>
            <a:r>
              <a:rPr lang="ar-MA" sz="2400" b="1" dirty="0" smtClean="0"/>
              <a:t>أمير الشعراء أحمد شوقي</a:t>
            </a:r>
            <a:endParaRPr lang="en-US" sz="2400" b="1" dirty="0" smtClean="0"/>
          </a:p>
        </p:txBody>
      </p:sp>
      <p:sp>
        <p:nvSpPr>
          <p:cNvPr id="30" name="8-Point Star 29"/>
          <p:cNvSpPr/>
          <p:nvPr/>
        </p:nvSpPr>
        <p:spPr>
          <a:xfrm>
            <a:off x="8153400" y="1427015"/>
            <a:ext cx="1676400" cy="1524000"/>
          </a:xfrm>
          <a:prstGeom prst="star8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bg1"/>
                </a:solidFill>
              </a:rPr>
              <a:t>الدرس المثالي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67600" y="6096000"/>
            <a:ext cx="2965026" cy="6096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أضغط على فيديو واسمعوا</a:t>
            </a:r>
          </a:p>
        </p:txBody>
      </p:sp>
      <p:pic>
        <p:nvPicPr>
          <p:cNvPr id="32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24199"/>
            <a:ext cx="2965026" cy="28471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B05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" name="الرفق بالحيوان_ أحمد شوقي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1" y="401780"/>
            <a:ext cx="6892636" cy="57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1" name="Picture 2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906000" cy="63546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8-Point Star 12"/>
          <p:cNvSpPr/>
          <p:nvPr/>
        </p:nvSpPr>
        <p:spPr>
          <a:xfrm>
            <a:off x="1371600" y="762000"/>
            <a:ext cx="2209800" cy="1905000"/>
          </a:xfrm>
          <a:prstGeom prst="star8">
            <a:avLst/>
          </a:prstGeom>
          <a:ln w="28575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القراءة الصوتية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5811" y="206106"/>
            <a:ext cx="900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59260" y="831483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بهيمة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159260" y="1649329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b="1" dirty="0" smtClean="0"/>
              <a:t>دابة ذات أربع قوائم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159260" y="5451765"/>
            <a:ext cx="2209800" cy="1249041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يستفيد الإنسان من بهيمة الحيوان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594248" y="887755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حق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94248" y="1705601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مسؤولية/ ذمة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594248" y="5508037"/>
            <a:ext cx="2209800" cy="1227408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على الإنسان حق للإنسان</a:t>
            </a:r>
            <a:endParaRPr lang="en-US" sz="2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062068" y="859619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الأطفال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62068" y="1677465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الصبيان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062068" y="5479900"/>
            <a:ext cx="2209800" cy="1227407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أطفال اليوم ثروة المستقبل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3400" y="893615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الزراعة</a:t>
            </a:r>
            <a:endParaRPr lang="en-US" sz="2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11461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الحرث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33400" y="5513897"/>
            <a:ext cx="2209800" cy="1227408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يساعد الحيوان في الزراعة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9" y="2604442"/>
            <a:ext cx="2170331" cy="2642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36" y="2584514"/>
            <a:ext cx="2202445" cy="2642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28" y="2556379"/>
            <a:ext cx="2169172" cy="267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48" y="2640785"/>
            <a:ext cx="2209799" cy="2606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7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5811" y="192251"/>
            <a:ext cx="900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59260" y="803773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جرح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159260" y="1635474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b="1" dirty="0" smtClean="0"/>
              <a:t>قرح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159260" y="5305230"/>
            <a:ext cx="2209800" cy="143039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جرح الإنسان بحادثة الطريق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594248" y="860045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دموع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94248" y="1691746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عبرات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594248" y="5361502"/>
            <a:ext cx="2209800" cy="138332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بكى روبيل بسبب بكاء البقرة</a:t>
            </a:r>
            <a:endParaRPr lang="en-US" sz="2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062068" y="831909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الرفق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62068" y="1663610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اللطف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062068" y="5333366"/>
            <a:ext cx="2209800" cy="138332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الرفق بالحيوان واجب على الإنسان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3400" y="865905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لسان</a:t>
            </a:r>
            <a:endParaRPr lang="en-US" sz="2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697606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لغة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33400" y="5367362"/>
            <a:ext cx="2209800" cy="138332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لسان الحيوان مجهول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0" y="2513218"/>
            <a:ext cx="2203940" cy="260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36" y="2584940"/>
            <a:ext cx="2206429" cy="2579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04" y="2541355"/>
            <a:ext cx="2211469" cy="2580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9" y="2584939"/>
            <a:ext cx="2206288" cy="2536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3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8637</TotalTime>
  <Words>1150</Words>
  <Application>Microsoft Office PowerPoint</Application>
  <PresentationFormat>Custom</PresentationFormat>
  <Paragraphs>322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Alim</dc:creator>
  <cp:lastModifiedBy>Windows User</cp:lastModifiedBy>
  <cp:revision>2152</cp:revision>
  <dcterms:created xsi:type="dcterms:W3CDTF">2006-08-16T00:00:00Z</dcterms:created>
  <dcterms:modified xsi:type="dcterms:W3CDTF">2020-05-30T18:37:31Z</dcterms:modified>
</cp:coreProperties>
</file>