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8"/>
  </p:notesMasterIdLst>
  <p:sldIdLst>
    <p:sldId id="258" r:id="rId2"/>
    <p:sldId id="260" r:id="rId3"/>
    <p:sldId id="277" r:id="rId4"/>
    <p:sldId id="267" r:id="rId5"/>
    <p:sldId id="268" r:id="rId6"/>
    <p:sldId id="284" r:id="rId7"/>
    <p:sldId id="266" r:id="rId8"/>
    <p:sldId id="276" r:id="rId9"/>
    <p:sldId id="269" r:id="rId10"/>
    <p:sldId id="283" r:id="rId11"/>
    <p:sldId id="280" r:id="rId12"/>
    <p:sldId id="281" r:id="rId13"/>
    <p:sldId id="282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70" r:id="rId24"/>
    <p:sldId id="294" r:id="rId25"/>
    <p:sldId id="271" r:id="rId26"/>
    <p:sldId id="27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81E1C9-C9A8-4B2C-B8E1-86900A2D5831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9D67BB-0457-4417-A8E5-C94BFA9B80C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990600" y="533400"/>
            <a:ext cx="662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orona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1240" y="2902595"/>
            <a:ext cx="2217560" cy="2126605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2895600"/>
          </a:xfrm>
          <a:prstGeom prst="rect">
            <a:avLst/>
          </a:prstGeom>
          <a:solidFill>
            <a:schemeClr val="tx2"/>
          </a:solidFill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onnyBanglaMJ" pitchFamily="2" charset="0"/>
                <a:ea typeface="+mn-ea"/>
                <a:cs typeface="+mn-cs"/>
              </a:rPr>
              <a:t>‡KvwfW-19 (K‡ivbv )</a:t>
            </a: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onnyBanglaMJ" pitchFamily="2" charset="0"/>
                <a:ea typeface="+mn-ea"/>
                <a:cs typeface="+mn-cs"/>
              </a:rPr>
              <a:t> fvBiv‡mi gnv`~‡h©v‡M we‡kl AbjvBb K¬v‡m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57200" y="3810000"/>
            <a:ext cx="8686800" cy="2819400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19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onnyBanglaMJ" pitchFamily="2" charset="0"/>
                <a:ea typeface="+mn-ea"/>
                <a:cs typeface="+mn-cs"/>
              </a:rPr>
              <a:t>¯^</a:t>
            </a:r>
            <a:r>
              <a:rPr kumimoji="0" lang="en-US" sz="199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onnyBanglaMJ" pitchFamily="2" charset="0"/>
                <a:ea typeface="+mn-ea"/>
                <a:cs typeface="+mn-cs"/>
              </a:rPr>
              <a:t>vMZg</a:t>
            </a:r>
            <a:endParaRPr kumimoji="0" lang="en-US" sz="199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onnyBanglaMJ" pitchFamily="2" charset="0"/>
              <a:ea typeface="+mn-ea"/>
              <a:cs typeface="+mn-cs"/>
            </a:endParaRPr>
          </a:p>
        </p:txBody>
      </p:sp>
      <p:pic>
        <p:nvPicPr>
          <p:cNvPr id="6" name="Picture 5" descr="corana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192576"/>
            <a:ext cx="1524000" cy="1530803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82000" cy="1676400"/>
          </a:xfrm>
        </p:spPr>
        <p:txBody>
          <a:bodyPr>
            <a:noAutofit/>
          </a:bodyPr>
          <a:lstStyle/>
          <a:p>
            <a:r>
              <a:rPr lang="en-US" sz="5400" dirty="0" err="1" smtClean="0">
                <a:latin typeface="SutonnyMJ" pitchFamily="2" charset="0"/>
              </a:rPr>
              <a:t>cÖv‡mi</a:t>
            </a:r>
            <a:r>
              <a:rPr lang="en-US" sz="5400" dirty="0" smtClean="0">
                <a:latin typeface="SutonnyMJ" pitchFamily="2" charset="0"/>
              </a:rPr>
              <a:t> †</a:t>
            </a:r>
            <a:r>
              <a:rPr lang="en-US" sz="5400" dirty="0" err="1" smtClean="0">
                <a:latin typeface="SutonnyMJ" pitchFamily="2" charset="0"/>
              </a:rPr>
              <a:t>ÿ‡Î</a:t>
            </a:r>
            <a:r>
              <a:rPr lang="en-US" sz="5400" dirty="0" smtClean="0">
                <a:latin typeface="SutonnyMJ" pitchFamily="2" charset="0"/>
              </a:rPr>
              <a:t> †h </a:t>
            </a:r>
            <a:r>
              <a:rPr lang="en-US" sz="5400" dirty="0" err="1" smtClean="0">
                <a:latin typeface="SutonnyMJ" pitchFamily="2" charset="0"/>
              </a:rPr>
              <a:t>MvwYwZK</a:t>
            </a:r>
            <a:r>
              <a:rPr lang="en-US" sz="5400" dirty="0" smtClean="0">
                <a:latin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</a:rPr>
              <a:t>mgm¨v</a:t>
            </a:r>
            <a:r>
              <a:rPr lang="en-US" sz="5400" dirty="0" smtClean="0">
                <a:latin typeface="SutonnyMJ" pitchFamily="2" charset="0"/>
              </a:rPr>
              <a:t>¸‡</a:t>
            </a:r>
            <a:r>
              <a:rPr lang="en-US" sz="5400" dirty="0" err="1" smtClean="0">
                <a:latin typeface="SutonnyMJ" pitchFamily="2" charset="0"/>
              </a:rPr>
              <a:t>jv</a:t>
            </a:r>
            <a:r>
              <a:rPr lang="en-US" sz="5400" dirty="0" smtClean="0">
                <a:latin typeface="SutonnyMJ" pitchFamily="2" charset="0"/>
              </a:rPr>
              <a:t> _</a:t>
            </a:r>
            <a:r>
              <a:rPr lang="en-US" sz="5400" dirty="0" err="1" smtClean="0">
                <a:latin typeface="SutonnyMJ" pitchFamily="2" charset="0"/>
              </a:rPr>
              <a:t>v‡K</a:t>
            </a:r>
            <a:r>
              <a:rPr lang="en-US" sz="5400" dirty="0" smtClean="0">
                <a:latin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</a:rPr>
              <a:t>Zv</a:t>
            </a:r>
            <a:r>
              <a:rPr lang="en-US" sz="5400" dirty="0" smtClean="0">
                <a:latin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</a:rPr>
              <a:t>mvaviYZ</a:t>
            </a:r>
            <a:r>
              <a:rPr lang="en-US" sz="5400" dirty="0" smtClean="0">
                <a:latin typeface="SutonnyMJ" pitchFamily="2" charset="0"/>
              </a:rPr>
              <a:t> 4 </a:t>
            </a:r>
            <a:r>
              <a:rPr lang="en-US" sz="5400" dirty="0" err="1" smtClean="0">
                <a:latin typeface="SutonnyMJ" pitchFamily="2" charset="0"/>
              </a:rPr>
              <a:t>ai‡bi</a:t>
            </a:r>
            <a:r>
              <a:rPr lang="en-US" sz="5400" dirty="0" smtClean="0">
                <a:latin typeface="SutonnyMJ" pitchFamily="2" charset="0"/>
              </a:rPr>
              <a:t>  </a:t>
            </a:r>
            <a:r>
              <a:rPr lang="en-US" sz="5400" dirty="0" err="1" smtClean="0">
                <a:latin typeface="SutonnyMJ" pitchFamily="2" charset="0"/>
              </a:rPr>
              <a:t>nq</a:t>
            </a:r>
            <a:r>
              <a:rPr lang="en-US" sz="5400" dirty="0" smtClean="0">
                <a:latin typeface="SutonnyMJ" pitchFamily="2" charset="0"/>
              </a:rPr>
              <a:t> 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35480"/>
            <a:ext cx="8686800" cy="492252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en-US" dirty="0" smtClean="0">
              <a:latin typeface="SutonnyMJ" pitchFamily="2" charset="0"/>
            </a:endParaRPr>
          </a:p>
          <a:p>
            <a:pPr>
              <a:buNone/>
            </a:pPr>
            <a:r>
              <a:rPr lang="en-US" sz="7300" dirty="0" smtClean="0">
                <a:latin typeface="SutonnyMJ" pitchFamily="2" charset="0"/>
              </a:rPr>
              <a:t>1|f~wg †_‡K </a:t>
            </a:r>
            <a:r>
              <a:rPr lang="en-US" sz="7300" dirty="0" err="1" smtClean="0">
                <a:latin typeface="SutonnyMJ" pitchFamily="2" charset="0"/>
              </a:rPr>
              <a:t>wZh©K</a:t>
            </a:r>
            <a:r>
              <a:rPr lang="en-US" sz="7300" dirty="0" smtClean="0">
                <a:latin typeface="SutonnyMJ" pitchFamily="2" charset="0"/>
              </a:rPr>
              <a:t> </a:t>
            </a:r>
            <a:r>
              <a:rPr lang="en-US" sz="7300" dirty="0" err="1" smtClean="0">
                <a:latin typeface="SutonnyMJ" pitchFamily="2" charset="0"/>
              </a:rPr>
              <a:t>fv‡e</a:t>
            </a:r>
            <a:r>
              <a:rPr lang="en-US" sz="7300" dirty="0" smtClean="0">
                <a:latin typeface="SutonnyMJ" pitchFamily="2" charset="0"/>
              </a:rPr>
              <a:t> †</a:t>
            </a:r>
            <a:r>
              <a:rPr lang="en-US" sz="7300" dirty="0" err="1" smtClean="0">
                <a:latin typeface="SutonnyMJ" pitchFamily="2" charset="0"/>
              </a:rPr>
              <a:t>KvbwKQz</a:t>
            </a:r>
            <a:r>
              <a:rPr lang="en-US" sz="7300" dirty="0" smtClean="0">
                <a:latin typeface="SutonnyMJ" pitchFamily="2" charset="0"/>
              </a:rPr>
              <a:t> </a:t>
            </a:r>
            <a:r>
              <a:rPr lang="en-US" sz="7300" dirty="0" err="1" smtClean="0">
                <a:latin typeface="SutonnyMJ" pitchFamily="2" charset="0"/>
              </a:rPr>
              <a:t>wb‡ÿc</a:t>
            </a:r>
            <a:r>
              <a:rPr lang="en-US" sz="7300" dirty="0" smtClean="0">
                <a:latin typeface="SutonnyMJ" pitchFamily="2" charset="0"/>
              </a:rPr>
              <a:t>, </a:t>
            </a:r>
            <a:r>
              <a:rPr lang="en-US" sz="7300" dirty="0" err="1" smtClean="0">
                <a:latin typeface="SutonnyMJ" pitchFamily="2" charset="0"/>
              </a:rPr>
              <a:t>ej</a:t>
            </a:r>
            <a:r>
              <a:rPr lang="en-US" sz="7300" dirty="0" smtClean="0">
                <a:latin typeface="SutonnyMJ" pitchFamily="2" charset="0"/>
              </a:rPr>
              <a:t> </a:t>
            </a:r>
            <a:r>
              <a:rPr lang="en-US" sz="7300" dirty="0" err="1" smtClean="0">
                <a:latin typeface="SutonnyMJ" pitchFamily="2" charset="0"/>
              </a:rPr>
              <a:t>wKK</a:t>
            </a:r>
            <a:r>
              <a:rPr lang="en-US" sz="7300" dirty="0" smtClean="0">
                <a:latin typeface="SutonnyMJ" pitchFamily="2" charset="0"/>
              </a:rPr>
              <a:t> </a:t>
            </a:r>
            <a:r>
              <a:rPr lang="en-US" sz="7300" dirty="0" err="1" smtClean="0">
                <a:latin typeface="SutonnyMJ" pitchFamily="2" charset="0"/>
              </a:rPr>
              <a:t>ev</a:t>
            </a:r>
            <a:r>
              <a:rPr lang="en-US" sz="7300" dirty="0" smtClean="0">
                <a:latin typeface="SutonnyMJ" pitchFamily="2" charset="0"/>
              </a:rPr>
              <a:t> wµ‡KU </a:t>
            </a:r>
            <a:r>
              <a:rPr lang="en-US" sz="7300" dirty="0" err="1" smtClean="0">
                <a:latin typeface="SutonnyMJ" pitchFamily="2" charset="0"/>
              </a:rPr>
              <a:t>ej</a:t>
            </a:r>
            <a:r>
              <a:rPr lang="en-US" sz="7300" dirty="0" smtClean="0">
                <a:latin typeface="SutonnyMJ" pitchFamily="2" charset="0"/>
              </a:rPr>
              <a:t> </a:t>
            </a:r>
            <a:r>
              <a:rPr lang="en-US" sz="7300" dirty="0" err="1" smtClean="0">
                <a:latin typeface="SutonnyMJ" pitchFamily="2" charset="0"/>
              </a:rPr>
              <a:t>gviv</a:t>
            </a:r>
            <a:r>
              <a:rPr lang="en-US" sz="7300" dirty="0" smtClean="0">
                <a:latin typeface="SutonnyMJ" pitchFamily="2" charset="0"/>
              </a:rPr>
              <a:t>.........</a:t>
            </a:r>
            <a:r>
              <a:rPr lang="en-US" sz="7300" dirty="0" err="1" smtClean="0">
                <a:latin typeface="SutonnyMJ" pitchFamily="2" charset="0"/>
              </a:rPr>
              <a:t>A_©vr</a:t>
            </a:r>
            <a:r>
              <a:rPr lang="en-US" sz="7300" dirty="0" smtClean="0">
                <a:latin typeface="SutonnyMJ" pitchFamily="2" charset="0"/>
              </a:rPr>
              <a:t> </a:t>
            </a:r>
            <a:r>
              <a:rPr lang="en-US" sz="7300" dirty="0" err="1" smtClean="0">
                <a:latin typeface="SutonnyMJ" pitchFamily="2" charset="0"/>
              </a:rPr>
              <a:t>f~wg</a:t>
            </a:r>
            <a:r>
              <a:rPr lang="en-US" sz="7300" dirty="0" smtClean="0">
                <a:latin typeface="SutonnyMJ" pitchFamily="2" charset="0"/>
              </a:rPr>
              <a:t> †_‡K </a:t>
            </a:r>
            <a:r>
              <a:rPr lang="en-US" sz="7300" dirty="0" err="1" smtClean="0">
                <a:latin typeface="SutonnyMJ" pitchFamily="2" charset="0"/>
              </a:rPr>
              <a:t>wb‡ÿcb</a:t>
            </a:r>
            <a:r>
              <a:rPr lang="en-US" sz="7300" dirty="0" smtClean="0">
                <a:latin typeface="SutonnyMJ" pitchFamily="2" charset="0"/>
              </a:rPr>
              <a:t> </a:t>
            </a:r>
            <a:r>
              <a:rPr lang="en-US" sz="7300" dirty="0" err="1" smtClean="0">
                <a:latin typeface="SutonnyMJ" pitchFamily="2" charset="0"/>
              </a:rPr>
              <a:t>msµvšÍ</a:t>
            </a:r>
            <a:r>
              <a:rPr lang="en-US" sz="7300" dirty="0" smtClean="0">
                <a:latin typeface="SutonnyMJ" pitchFamily="2" charset="0"/>
              </a:rPr>
              <a:t> </a:t>
            </a:r>
            <a:r>
              <a:rPr lang="en-US" sz="7300" dirty="0" err="1" smtClean="0">
                <a:latin typeface="SutonnyMJ" pitchFamily="2" charset="0"/>
              </a:rPr>
              <a:t>NUbvejx</a:t>
            </a:r>
            <a:r>
              <a:rPr lang="en-US" sz="7300" dirty="0" smtClean="0">
                <a:latin typeface="SutonnyMJ" pitchFamily="2" charset="0"/>
              </a:rPr>
              <a:t> |</a:t>
            </a:r>
          </a:p>
          <a:p>
            <a:pPr>
              <a:buNone/>
            </a:pPr>
            <a:r>
              <a:rPr lang="en-US" sz="7300" dirty="0" smtClean="0">
                <a:latin typeface="SutonnyMJ" pitchFamily="2" charset="0"/>
              </a:rPr>
              <a:t> 2| </a:t>
            </a:r>
            <a:r>
              <a:rPr lang="en-US" sz="7300" dirty="0" err="1" smtClean="0">
                <a:latin typeface="SutonnyMJ" pitchFamily="2" charset="0"/>
              </a:rPr>
              <a:t>wewìs</a:t>
            </a:r>
            <a:r>
              <a:rPr lang="en-US" sz="7300" dirty="0" smtClean="0">
                <a:latin typeface="SutonnyMJ" pitchFamily="2" charset="0"/>
              </a:rPr>
              <a:t> </a:t>
            </a:r>
            <a:r>
              <a:rPr lang="en-US" sz="7300" dirty="0" err="1" smtClean="0">
                <a:latin typeface="SutonnyMJ" pitchFamily="2" charset="0"/>
              </a:rPr>
              <a:t>Gi</a:t>
            </a:r>
            <a:r>
              <a:rPr lang="en-US" sz="7300" dirty="0" smtClean="0">
                <a:latin typeface="SutonnyMJ" pitchFamily="2" charset="0"/>
              </a:rPr>
              <a:t> </a:t>
            </a:r>
            <a:r>
              <a:rPr lang="en-US" sz="7300" dirty="0" err="1" smtClean="0">
                <a:latin typeface="SutonnyMJ" pitchFamily="2" charset="0"/>
              </a:rPr>
              <a:t>mv</a:t>
            </a:r>
            <a:r>
              <a:rPr lang="en-US" sz="7300" dirty="0" smtClean="0">
                <a:latin typeface="SutonnyMJ" pitchFamily="2" charset="0"/>
              </a:rPr>
              <a:t>` †_‡K </a:t>
            </a:r>
            <a:r>
              <a:rPr lang="en-US" sz="7300" dirty="0" err="1" smtClean="0">
                <a:latin typeface="SutonnyMJ" pitchFamily="2" charset="0"/>
              </a:rPr>
              <a:t>mgvšÍiv‡j</a:t>
            </a:r>
            <a:r>
              <a:rPr lang="en-US" sz="7300" dirty="0" smtClean="0">
                <a:latin typeface="SutonnyMJ" pitchFamily="2" charset="0"/>
              </a:rPr>
              <a:t> </a:t>
            </a:r>
            <a:r>
              <a:rPr lang="en-US" sz="7300" dirty="0" err="1" smtClean="0">
                <a:latin typeface="SutonnyMJ" pitchFamily="2" charset="0"/>
              </a:rPr>
              <a:t>wb‡ÿc</a:t>
            </a:r>
            <a:r>
              <a:rPr lang="en-US" sz="7300" dirty="0" smtClean="0">
                <a:latin typeface="SutonnyMJ" pitchFamily="2" charset="0"/>
              </a:rPr>
              <a:t> </a:t>
            </a:r>
            <a:r>
              <a:rPr lang="en-US" sz="7300" dirty="0" err="1" smtClean="0">
                <a:latin typeface="SutonnyMJ" pitchFamily="2" charset="0"/>
              </a:rPr>
              <a:t>n‡j</a:t>
            </a:r>
            <a:r>
              <a:rPr lang="en-US" sz="7300" dirty="0" smtClean="0">
                <a:latin typeface="SutonnyMJ" pitchFamily="2" charset="0"/>
              </a:rPr>
              <a:t> †</a:t>
            </a:r>
            <a:r>
              <a:rPr lang="en-US" sz="7300" dirty="0" err="1" smtClean="0">
                <a:latin typeface="SutonnyMJ" pitchFamily="2" charset="0"/>
              </a:rPr>
              <a:t>hLv‡b</a:t>
            </a:r>
            <a:r>
              <a:rPr lang="en-US" sz="7300" dirty="0" smtClean="0">
                <a:latin typeface="SutonnyMJ" pitchFamily="2" charset="0"/>
              </a:rPr>
              <a:t> †</a:t>
            </a:r>
            <a:r>
              <a:rPr lang="en-US" sz="7300" dirty="0" err="1" smtClean="0">
                <a:latin typeface="SutonnyMJ" pitchFamily="2" charset="0"/>
              </a:rPr>
              <a:t>KvY</a:t>
            </a:r>
            <a:r>
              <a:rPr lang="en-US" sz="7300" dirty="0" smtClean="0">
                <a:latin typeface="SutonnyMJ" pitchFamily="2" charset="0"/>
              </a:rPr>
              <a:t> </a:t>
            </a:r>
            <a:r>
              <a:rPr lang="en-US" sz="7300" dirty="0" err="1" smtClean="0">
                <a:latin typeface="SutonnyMJ" pitchFamily="2" charset="0"/>
              </a:rPr>
              <a:t>Gi</a:t>
            </a:r>
            <a:r>
              <a:rPr lang="en-US" sz="7300" dirty="0" smtClean="0">
                <a:latin typeface="SutonnyMJ" pitchFamily="2" charset="0"/>
              </a:rPr>
              <a:t> </a:t>
            </a:r>
            <a:r>
              <a:rPr lang="en-US" sz="7300" dirty="0" err="1" smtClean="0">
                <a:latin typeface="SutonnyMJ" pitchFamily="2" charset="0"/>
              </a:rPr>
              <a:t>gvb</a:t>
            </a:r>
            <a:r>
              <a:rPr lang="en-US" sz="7300" dirty="0" smtClean="0">
                <a:latin typeface="SutonnyMJ" pitchFamily="2" charset="0"/>
              </a:rPr>
              <a:t> </a:t>
            </a:r>
            <a:r>
              <a:rPr lang="en-US" sz="7300" dirty="0" err="1" smtClean="0">
                <a:latin typeface="SutonnyMJ" pitchFamily="2" charset="0"/>
              </a:rPr>
              <a:t>n‡e</a:t>
            </a:r>
            <a:r>
              <a:rPr lang="en-US" sz="7300" dirty="0" smtClean="0">
                <a:latin typeface="SutonnyMJ" pitchFamily="2" charset="0"/>
              </a:rPr>
              <a:t> </a:t>
            </a:r>
            <a:r>
              <a:rPr lang="en-US" sz="7300" dirty="0" err="1" smtClean="0">
                <a:latin typeface="SutonnyMJ" pitchFamily="2" charset="0"/>
              </a:rPr>
              <a:t>k~Y</a:t>
            </a:r>
            <a:r>
              <a:rPr lang="en-US" sz="7300" dirty="0" smtClean="0">
                <a:latin typeface="SutonnyMJ" pitchFamily="2" charset="0"/>
              </a:rPr>
              <a:t>¨ (0</a:t>
            </a:r>
            <a:r>
              <a:rPr lang="en-US" sz="7300" baseline="30000" dirty="0" smtClean="0">
                <a:latin typeface="SutonnyMJ" pitchFamily="2" charset="0"/>
              </a:rPr>
              <a:t>0</a:t>
            </a:r>
            <a:r>
              <a:rPr lang="en-US" sz="7300" dirty="0" smtClean="0">
                <a:latin typeface="SutonnyMJ" pitchFamily="2" charset="0"/>
              </a:rPr>
              <a:t>)|</a:t>
            </a:r>
          </a:p>
          <a:p>
            <a:pPr>
              <a:buNone/>
            </a:pPr>
            <a:r>
              <a:rPr lang="en-US" sz="7300" dirty="0" smtClean="0">
                <a:latin typeface="SutonnyMJ" pitchFamily="2" charset="0"/>
              </a:rPr>
              <a:t>3| †</a:t>
            </a:r>
            <a:r>
              <a:rPr lang="en-US" sz="7300" dirty="0" err="1" smtClean="0">
                <a:latin typeface="SutonnyMJ" pitchFamily="2" charset="0"/>
              </a:rPr>
              <a:t>evgviæ</a:t>
            </a:r>
            <a:r>
              <a:rPr lang="en-US" sz="7300" dirty="0" smtClean="0">
                <a:latin typeface="SutonnyMJ" pitchFamily="2" charset="0"/>
              </a:rPr>
              <a:t> </a:t>
            </a:r>
            <a:r>
              <a:rPr lang="en-US" sz="7300" dirty="0" err="1" smtClean="0">
                <a:latin typeface="SutonnyMJ" pitchFamily="2" charset="0"/>
              </a:rPr>
              <a:t>wegvb</a:t>
            </a:r>
            <a:r>
              <a:rPr lang="en-US" sz="7300" dirty="0" smtClean="0">
                <a:latin typeface="SutonnyMJ" pitchFamily="2" charset="0"/>
              </a:rPr>
              <a:t> </a:t>
            </a:r>
            <a:r>
              <a:rPr lang="en-US" sz="7300" dirty="0" err="1" smtClean="0">
                <a:latin typeface="SutonnyMJ" pitchFamily="2" charset="0"/>
              </a:rPr>
              <a:t>Gi</a:t>
            </a:r>
            <a:r>
              <a:rPr lang="en-US" sz="7300" dirty="0" smtClean="0">
                <a:latin typeface="SutonnyMJ" pitchFamily="2" charset="0"/>
              </a:rPr>
              <a:t> †</a:t>
            </a:r>
            <a:r>
              <a:rPr lang="en-US" sz="7300" dirty="0" err="1" smtClean="0">
                <a:latin typeface="SutonnyMJ" pitchFamily="2" charset="0"/>
              </a:rPr>
              <a:t>ÿ‡Î</a:t>
            </a:r>
            <a:r>
              <a:rPr lang="en-US" sz="7300" dirty="0" smtClean="0">
                <a:latin typeface="SutonnyMJ" pitchFamily="2" charset="0"/>
              </a:rPr>
              <a:t> I †</a:t>
            </a:r>
            <a:r>
              <a:rPr lang="en-US" sz="7300" dirty="0" err="1" smtClean="0">
                <a:latin typeface="SutonnyMJ" pitchFamily="2" charset="0"/>
              </a:rPr>
              <a:t>evgv</a:t>
            </a:r>
            <a:r>
              <a:rPr lang="en-US" sz="7300" dirty="0" smtClean="0">
                <a:latin typeface="SutonnyMJ" pitchFamily="2" charset="0"/>
              </a:rPr>
              <a:t> </a:t>
            </a:r>
            <a:r>
              <a:rPr lang="en-US" sz="7300" dirty="0" err="1" smtClean="0">
                <a:latin typeface="SutonnyMJ" pitchFamily="2" charset="0"/>
              </a:rPr>
              <a:t>wb‡ÿ‡ci</a:t>
            </a:r>
            <a:r>
              <a:rPr lang="en-US" sz="7300" dirty="0" smtClean="0">
                <a:latin typeface="SutonnyMJ" pitchFamily="2" charset="0"/>
              </a:rPr>
              <a:t> †</a:t>
            </a:r>
            <a:r>
              <a:rPr lang="en-US" sz="7300" dirty="0" err="1" smtClean="0">
                <a:latin typeface="SutonnyMJ" pitchFamily="2" charset="0"/>
              </a:rPr>
              <a:t>KvY</a:t>
            </a:r>
            <a:r>
              <a:rPr lang="en-US" sz="7300" dirty="0" smtClean="0">
                <a:latin typeface="SutonnyMJ" pitchFamily="2" charset="0"/>
              </a:rPr>
              <a:t> </a:t>
            </a:r>
            <a:r>
              <a:rPr lang="en-US" sz="7300" dirty="0" err="1" smtClean="0">
                <a:latin typeface="SutonnyMJ" pitchFamily="2" charset="0"/>
              </a:rPr>
              <a:t>Gi</a:t>
            </a:r>
            <a:r>
              <a:rPr lang="en-US" sz="7300" dirty="0" smtClean="0">
                <a:latin typeface="SutonnyMJ" pitchFamily="2" charset="0"/>
              </a:rPr>
              <a:t> </a:t>
            </a:r>
            <a:r>
              <a:rPr lang="en-US" sz="7300" dirty="0" err="1" smtClean="0">
                <a:latin typeface="SutonnyMJ" pitchFamily="2" charset="0"/>
              </a:rPr>
              <a:t>gvb</a:t>
            </a:r>
            <a:r>
              <a:rPr lang="en-US" sz="7300" dirty="0" smtClean="0">
                <a:latin typeface="SutonnyMJ" pitchFamily="2" charset="0"/>
              </a:rPr>
              <a:t> </a:t>
            </a:r>
            <a:r>
              <a:rPr lang="en-US" sz="7300" dirty="0" err="1" smtClean="0">
                <a:latin typeface="SutonnyMJ" pitchFamily="2" charset="0"/>
              </a:rPr>
              <a:t>k~Y</a:t>
            </a:r>
            <a:r>
              <a:rPr lang="en-US" sz="7300" dirty="0" smtClean="0">
                <a:latin typeface="SutonnyMJ" pitchFamily="2" charset="0"/>
              </a:rPr>
              <a:t>¨ (0</a:t>
            </a:r>
            <a:r>
              <a:rPr lang="en-US" sz="7300" baseline="30000" dirty="0" smtClean="0">
                <a:latin typeface="SutonnyMJ" pitchFamily="2" charset="0"/>
              </a:rPr>
              <a:t>0</a:t>
            </a:r>
            <a:r>
              <a:rPr lang="en-US" sz="7300" dirty="0" smtClean="0">
                <a:latin typeface="SutonnyMJ" pitchFamily="2" charset="0"/>
              </a:rPr>
              <a:t>) </a:t>
            </a:r>
            <a:r>
              <a:rPr lang="en-US" sz="7300" dirty="0" err="1" smtClean="0">
                <a:latin typeface="SutonnyMJ" pitchFamily="2" charset="0"/>
              </a:rPr>
              <a:t>ai‡Z</a:t>
            </a:r>
            <a:r>
              <a:rPr lang="en-US" sz="7300" dirty="0" smtClean="0">
                <a:latin typeface="SutonnyMJ" pitchFamily="2" charset="0"/>
              </a:rPr>
              <a:t> </a:t>
            </a:r>
            <a:r>
              <a:rPr lang="en-US" sz="7300" dirty="0" err="1" smtClean="0">
                <a:latin typeface="SutonnyMJ" pitchFamily="2" charset="0"/>
              </a:rPr>
              <a:t>nq</a:t>
            </a:r>
            <a:r>
              <a:rPr lang="en-US" sz="7300" dirty="0" smtClean="0">
                <a:latin typeface="SutonnyMJ" pitchFamily="2" charset="0"/>
              </a:rPr>
              <a:t> </a:t>
            </a:r>
            <a:r>
              <a:rPr lang="en-US" sz="7300" dirty="0" err="1" smtClean="0">
                <a:latin typeface="SutonnyMJ" pitchFamily="2" charset="0"/>
              </a:rPr>
              <a:t>Ges</a:t>
            </a:r>
            <a:r>
              <a:rPr lang="en-US" sz="7300" dirty="0" smtClean="0">
                <a:latin typeface="SutonnyMJ" pitchFamily="2" charset="0"/>
              </a:rPr>
              <a:t> †</a:t>
            </a:r>
            <a:r>
              <a:rPr lang="en-US" sz="7300" dirty="0" err="1" smtClean="0">
                <a:latin typeface="SutonnyMJ" pitchFamily="2" charset="0"/>
              </a:rPr>
              <a:t>evgvi</a:t>
            </a:r>
            <a:r>
              <a:rPr lang="en-US" sz="7300" dirty="0" smtClean="0">
                <a:latin typeface="SutonnyMJ" pitchFamily="2" charset="0"/>
              </a:rPr>
              <a:t> </a:t>
            </a:r>
            <a:r>
              <a:rPr lang="en-US" sz="7300" dirty="0" err="1" smtClean="0">
                <a:latin typeface="SutonnyMJ" pitchFamily="2" charset="0"/>
              </a:rPr>
              <a:t>wb‡ÿcb</a:t>
            </a:r>
            <a:r>
              <a:rPr lang="en-US" sz="7300" dirty="0" smtClean="0">
                <a:latin typeface="SutonnyMJ" pitchFamily="2" charset="0"/>
              </a:rPr>
              <a:t> †</a:t>
            </a:r>
            <a:r>
              <a:rPr lang="en-US" sz="7300" dirty="0" err="1" smtClean="0">
                <a:latin typeface="SutonnyMJ" pitchFamily="2" charset="0"/>
              </a:rPr>
              <a:t>eM</a:t>
            </a:r>
            <a:r>
              <a:rPr lang="en-US" sz="7300" dirty="0" smtClean="0">
                <a:latin typeface="SutonnyMJ" pitchFamily="2" charset="0"/>
              </a:rPr>
              <a:t> </a:t>
            </a:r>
            <a:r>
              <a:rPr lang="en-US" sz="7300" dirty="0" err="1" smtClean="0">
                <a:latin typeface="SutonnyMJ" pitchFamily="2" charset="0"/>
              </a:rPr>
              <a:t>n‡e</a:t>
            </a:r>
            <a:r>
              <a:rPr lang="en-US" sz="7300" dirty="0" smtClean="0">
                <a:latin typeface="SutonnyMJ" pitchFamily="2" charset="0"/>
              </a:rPr>
              <a:t> </a:t>
            </a:r>
            <a:r>
              <a:rPr lang="en-US" sz="7300" dirty="0" err="1" smtClean="0">
                <a:latin typeface="SutonnyMJ" pitchFamily="2" charset="0"/>
              </a:rPr>
              <a:t>wegv‡bi</a:t>
            </a:r>
            <a:r>
              <a:rPr lang="en-US" sz="7300" dirty="0" smtClean="0">
                <a:latin typeface="SutonnyMJ" pitchFamily="2" charset="0"/>
              </a:rPr>
              <a:t> †</a:t>
            </a:r>
            <a:r>
              <a:rPr lang="en-US" sz="7300" dirty="0" err="1" smtClean="0">
                <a:latin typeface="SutonnyMJ" pitchFamily="2" charset="0"/>
              </a:rPr>
              <a:t>e‡Mi</a:t>
            </a:r>
            <a:r>
              <a:rPr lang="en-US" sz="7300" dirty="0" smtClean="0">
                <a:latin typeface="SutonnyMJ" pitchFamily="2" charset="0"/>
              </a:rPr>
              <a:t> </a:t>
            </a:r>
            <a:r>
              <a:rPr lang="en-US" sz="7300" dirty="0" err="1" smtClean="0">
                <a:latin typeface="SutonnyMJ" pitchFamily="2" charset="0"/>
              </a:rPr>
              <a:t>mgvb</a:t>
            </a:r>
            <a:r>
              <a:rPr lang="en-US" sz="7300" dirty="0" smtClean="0">
                <a:latin typeface="SutonnyMJ" pitchFamily="2" charset="0"/>
              </a:rPr>
              <a:t>| </a:t>
            </a:r>
          </a:p>
          <a:p>
            <a:endParaRPr lang="en-US" sz="7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457200" y="609600"/>
            <a:ext cx="8153400" cy="5334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686800" cy="492252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4800" dirty="0" smtClean="0">
                <a:latin typeface="SutonnyMJ" pitchFamily="2" charset="0"/>
              </a:rPr>
              <a:t>4| </a:t>
            </a:r>
            <a:r>
              <a:rPr lang="en-US" sz="4800" dirty="0" err="1" smtClean="0">
                <a:latin typeface="SutonnyMJ" pitchFamily="2" charset="0"/>
              </a:rPr>
              <a:t>wewìs</a:t>
            </a:r>
            <a:r>
              <a:rPr lang="en-US" sz="4800" dirty="0" smtClean="0">
                <a:latin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</a:rPr>
              <a:t>Gi</a:t>
            </a:r>
            <a:r>
              <a:rPr lang="en-US" sz="4800" dirty="0" smtClean="0">
                <a:latin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</a:rPr>
              <a:t>mv</a:t>
            </a:r>
            <a:r>
              <a:rPr lang="en-US" sz="4800" dirty="0" smtClean="0">
                <a:latin typeface="SutonnyMJ" pitchFamily="2" charset="0"/>
              </a:rPr>
              <a:t>` †_‡K </a:t>
            </a:r>
            <a:r>
              <a:rPr lang="en-US" sz="4800" dirty="0" err="1" smtClean="0">
                <a:latin typeface="SutonnyMJ" pitchFamily="2" charset="0"/>
              </a:rPr>
              <a:t>wZh©Kfv‡e</a:t>
            </a:r>
            <a:r>
              <a:rPr lang="en-US" sz="4800" dirty="0" smtClean="0">
                <a:latin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</a:rPr>
              <a:t>wb‡ÿc</a:t>
            </a:r>
            <a:r>
              <a:rPr lang="en-US" sz="4800" dirty="0" smtClean="0">
                <a:latin typeface="SutonnyMJ" pitchFamily="2" charset="0"/>
              </a:rPr>
              <a:t>  †</a:t>
            </a:r>
            <a:r>
              <a:rPr lang="en-US" sz="4800" dirty="0" err="1" smtClean="0">
                <a:latin typeface="SutonnyMJ" pitchFamily="2" charset="0"/>
              </a:rPr>
              <a:t>hLv‡b</a:t>
            </a:r>
            <a:r>
              <a:rPr lang="en-US" sz="4800" dirty="0" smtClean="0">
                <a:latin typeface="SutonnyMJ" pitchFamily="2" charset="0"/>
              </a:rPr>
              <a:t> †</a:t>
            </a:r>
            <a:r>
              <a:rPr lang="en-US" sz="4800" dirty="0" err="1" smtClean="0">
                <a:latin typeface="SutonnyMJ" pitchFamily="2" charset="0"/>
              </a:rPr>
              <a:t>KvY</a:t>
            </a:r>
            <a:r>
              <a:rPr lang="en-US" sz="4800" dirty="0" smtClean="0">
                <a:latin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</a:rPr>
              <a:t>Gi</a:t>
            </a:r>
            <a:r>
              <a:rPr lang="en-US" sz="4800" dirty="0" smtClean="0">
                <a:latin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</a:rPr>
              <a:t>gvb</a:t>
            </a:r>
            <a:r>
              <a:rPr lang="en-US" sz="4800" dirty="0" smtClean="0">
                <a:latin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</a:rPr>
              <a:t>n‡e</a:t>
            </a:r>
            <a:r>
              <a:rPr lang="en-US" sz="4800" dirty="0" smtClean="0">
                <a:latin typeface="SutonnyMJ" pitchFamily="2" charset="0"/>
              </a:rPr>
              <a:t> 90</a:t>
            </a:r>
            <a:r>
              <a:rPr lang="en-US" sz="4800" baseline="30000" dirty="0" smtClean="0">
                <a:latin typeface="SutonnyMJ" pitchFamily="2" charset="0"/>
              </a:rPr>
              <a:t>0</a:t>
            </a:r>
            <a:r>
              <a:rPr lang="en-US" sz="4800" dirty="0" smtClean="0">
                <a:latin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</a:rPr>
              <a:t>Gi</a:t>
            </a:r>
            <a:r>
              <a:rPr lang="en-US" sz="4800" dirty="0" smtClean="0">
                <a:latin typeface="SutonnyMJ" pitchFamily="2" charset="0"/>
              </a:rPr>
              <a:t>  Kg| ‡</a:t>
            </a:r>
            <a:r>
              <a:rPr lang="en-US" sz="4800" dirty="0" err="1" smtClean="0">
                <a:latin typeface="SutonnyMJ" pitchFamily="2" charset="0"/>
              </a:rPr>
              <a:t>ekxfvM</a:t>
            </a:r>
            <a:r>
              <a:rPr lang="en-US" sz="4800" dirty="0" smtClean="0">
                <a:latin typeface="SutonnyMJ" pitchFamily="2" charset="0"/>
              </a:rPr>
              <a:t> †</a:t>
            </a:r>
            <a:r>
              <a:rPr lang="en-US" sz="4800" dirty="0" err="1" smtClean="0">
                <a:latin typeface="SutonnyMJ" pitchFamily="2" charset="0"/>
              </a:rPr>
              <a:t>ÿ‡Î</a:t>
            </a:r>
            <a:r>
              <a:rPr lang="en-US" sz="4800" dirty="0" smtClean="0">
                <a:latin typeface="SutonnyMJ" pitchFamily="2" charset="0"/>
              </a:rPr>
              <a:t> GB 4 </a:t>
            </a:r>
            <a:r>
              <a:rPr lang="en-US" sz="4800" dirty="0" err="1" smtClean="0">
                <a:latin typeface="SutonnyMJ" pitchFamily="2" charset="0"/>
              </a:rPr>
              <a:t>ai‡bi</a:t>
            </a:r>
            <a:r>
              <a:rPr lang="en-US" sz="4800" dirty="0" smtClean="0">
                <a:latin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</a:rPr>
              <a:t>MvwYwZK</a:t>
            </a:r>
            <a:r>
              <a:rPr lang="en-US" sz="4800" dirty="0" smtClean="0">
                <a:latin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</a:rPr>
              <a:t>mgm¨v</a:t>
            </a:r>
            <a:r>
              <a:rPr lang="en-US" sz="4800" dirty="0" smtClean="0">
                <a:latin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</a:rPr>
              <a:t>cixÿvq</a:t>
            </a:r>
            <a:r>
              <a:rPr lang="en-US" sz="4800" dirty="0" smtClean="0">
                <a:latin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</a:rPr>
              <a:t>Av‡m</a:t>
            </a:r>
            <a:r>
              <a:rPr lang="en-US" sz="4800" dirty="0" smtClean="0">
                <a:latin typeface="SutonnyMJ" pitchFamily="2" charset="0"/>
              </a:rPr>
              <a:t>|</a:t>
            </a:r>
          </a:p>
          <a:p>
            <a:pPr>
              <a:buNone/>
            </a:pPr>
            <a:r>
              <a:rPr lang="en-US" sz="4800" dirty="0" smtClean="0">
                <a:latin typeface="SutonnyMJ" pitchFamily="2" charset="0"/>
              </a:rPr>
              <a:t>   </a:t>
            </a:r>
            <a:r>
              <a:rPr lang="en-US" sz="4800" dirty="0" err="1" smtClean="0">
                <a:latin typeface="SutonnyMJ" pitchFamily="2" charset="0"/>
              </a:rPr>
              <a:t>Dc‡ii</a:t>
            </a:r>
            <a:r>
              <a:rPr lang="en-US" sz="4800" dirty="0" smtClean="0">
                <a:latin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</a:rPr>
              <a:t>mgm¨v</a:t>
            </a:r>
            <a:r>
              <a:rPr lang="en-US" sz="4800" dirty="0" smtClean="0">
                <a:latin typeface="SutonnyMJ" pitchFamily="2" charset="0"/>
              </a:rPr>
              <a:t>¸‡</a:t>
            </a:r>
            <a:r>
              <a:rPr lang="en-US" sz="4800" dirty="0" err="1" smtClean="0">
                <a:latin typeface="SutonnyMJ" pitchFamily="2" charset="0"/>
              </a:rPr>
              <a:t>jv</a:t>
            </a:r>
            <a:r>
              <a:rPr lang="en-US" sz="4800" dirty="0" smtClean="0">
                <a:latin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</a:rPr>
              <a:t>mgvav‡bi</a:t>
            </a:r>
            <a:r>
              <a:rPr lang="en-US" sz="4800" dirty="0" smtClean="0">
                <a:latin typeface="SutonnyMJ" pitchFamily="2" charset="0"/>
              </a:rPr>
              <a:t> †</a:t>
            </a:r>
            <a:r>
              <a:rPr lang="en-US" sz="4800" dirty="0" err="1" smtClean="0">
                <a:latin typeface="SutonnyMJ" pitchFamily="2" charset="0"/>
              </a:rPr>
              <a:t>ÿ‡Î</a:t>
            </a:r>
            <a:r>
              <a:rPr lang="en-US" sz="4800" dirty="0" smtClean="0">
                <a:latin typeface="SutonnyMJ" pitchFamily="2" charset="0"/>
              </a:rPr>
              <a:t> †h </a:t>
            </a:r>
            <a:r>
              <a:rPr lang="en-US" sz="4800" dirty="0" err="1" smtClean="0">
                <a:latin typeface="SutonnyMJ" pitchFamily="2" charset="0"/>
              </a:rPr>
              <a:t>welq</a:t>
            </a:r>
            <a:r>
              <a:rPr lang="en-US" sz="4800" dirty="0" smtClean="0">
                <a:latin typeface="SutonnyMJ" pitchFamily="2" charset="0"/>
              </a:rPr>
              <a:t>¸‡</a:t>
            </a:r>
            <a:r>
              <a:rPr lang="en-US" sz="4800" dirty="0" err="1" smtClean="0">
                <a:latin typeface="SutonnyMJ" pitchFamily="2" charset="0"/>
              </a:rPr>
              <a:t>jv</a:t>
            </a:r>
            <a:r>
              <a:rPr lang="en-US" sz="4800" dirty="0" smtClean="0">
                <a:latin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</a:rPr>
              <a:t>g‡b</a:t>
            </a:r>
            <a:r>
              <a:rPr lang="en-US" sz="4800" dirty="0" smtClean="0">
                <a:latin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</a:rPr>
              <a:t>ivLv</a:t>
            </a:r>
            <a:r>
              <a:rPr lang="en-US" sz="4800" dirty="0" smtClean="0">
                <a:latin typeface="SutonnyMJ" pitchFamily="2" charset="0"/>
              </a:rPr>
              <a:t> `</a:t>
            </a:r>
            <a:r>
              <a:rPr lang="en-US" sz="4800" dirty="0" err="1" smtClean="0">
                <a:latin typeface="SutonnyMJ" pitchFamily="2" charset="0"/>
              </a:rPr>
              <a:t>iKvi</a:t>
            </a:r>
            <a:r>
              <a:rPr lang="en-US" sz="4800" dirty="0" smtClean="0">
                <a:latin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</a:rPr>
              <a:t>Zv</a:t>
            </a:r>
            <a:endParaRPr lang="en-US" sz="4800" dirty="0" smtClean="0">
              <a:latin typeface="SutonnyMJ" pitchFamily="2" charset="0"/>
            </a:endParaRPr>
          </a:p>
          <a:p>
            <a:pPr>
              <a:buNone/>
            </a:pPr>
            <a:r>
              <a:rPr lang="en-US" sz="4800" dirty="0" smtClean="0">
                <a:latin typeface="SutonnyMJ" pitchFamily="2" charset="0"/>
              </a:rPr>
              <a:t>   </a:t>
            </a:r>
            <a:r>
              <a:rPr lang="en-US" sz="4800" dirty="0" err="1" smtClean="0">
                <a:latin typeface="SutonnyMJ" pitchFamily="2" charset="0"/>
              </a:rPr>
              <a:t>mswÿcÍ</a:t>
            </a:r>
            <a:r>
              <a:rPr lang="en-US" sz="4800" dirty="0" smtClean="0">
                <a:latin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</a:rPr>
              <a:t>fv‡ewb</a:t>
            </a:r>
            <a:r>
              <a:rPr lang="en-US" sz="4800" dirty="0" smtClean="0">
                <a:latin typeface="SutonnyMJ" pitchFamily="2" charset="0"/>
              </a:rPr>
              <a:t>‡¤œ </a:t>
            </a:r>
            <a:r>
              <a:rPr lang="en-US" sz="4800" dirty="0" err="1" smtClean="0">
                <a:latin typeface="SutonnyMJ" pitchFamily="2" charset="0"/>
              </a:rPr>
              <a:t>eY©bv</a:t>
            </a:r>
            <a:r>
              <a:rPr lang="en-US" sz="4800" dirty="0" smtClean="0">
                <a:latin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</a:rPr>
              <a:t>Kiv</a:t>
            </a:r>
            <a:r>
              <a:rPr lang="en-US" sz="4800" dirty="0" smtClean="0">
                <a:latin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</a:rPr>
              <a:t>n‡jv</a:t>
            </a:r>
            <a:r>
              <a:rPr lang="en-US" sz="4800" dirty="0" smtClean="0">
                <a:latin typeface="SutonnyMJ" pitchFamily="2" charset="0"/>
              </a:rPr>
              <a:t>|</a:t>
            </a:r>
            <a:endParaRPr lang="en-US" sz="4000" dirty="0" smtClean="0">
              <a:latin typeface="SutonnyMJ" pitchFamily="2" charset="0"/>
            </a:endParaRPr>
          </a:p>
          <a:p>
            <a:endParaRPr lang="en-US" dirty="0" smtClean="0">
              <a:latin typeface="SutonnyMJ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686800" cy="44958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Abyf~wgK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Aÿ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eivei</a:t>
            </a:r>
            <a:r>
              <a:rPr lang="en-US" sz="4000" dirty="0" smtClean="0">
                <a:latin typeface="SutonnyMJ" pitchFamily="2" charset="0"/>
              </a:rPr>
              <a:t> †</a:t>
            </a:r>
            <a:r>
              <a:rPr lang="en-US" sz="4000" dirty="0" err="1" smtClean="0">
                <a:latin typeface="SutonnyMJ" pitchFamily="2" charset="0"/>
              </a:rPr>
              <a:t>e‡Mi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Dcvs‡ki</a:t>
            </a:r>
            <a:r>
              <a:rPr lang="en-US" sz="4000" dirty="0" smtClean="0">
                <a:latin typeface="SutonnyMJ" pitchFamily="2" charset="0"/>
              </a:rPr>
              <a:t>                                                                           </a:t>
            </a:r>
            <a:r>
              <a:rPr lang="en-US" sz="4000" dirty="0" err="1" smtClean="0">
                <a:latin typeface="SutonnyMJ" pitchFamily="2" charset="0"/>
              </a:rPr>
              <a:t>gv‡bi</a:t>
            </a:r>
            <a:r>
              <a:rPr lang="en-US" sz="4000" dirty="0" smtClean="0">
                <a:latin typeface="SutonnyMJ" pitchFamily="2" charset="0"/>
              </a:rPr>
              <a:t> †</a:t>
            </a:r>
            <a:r>
              <a:rPr lang="en-US" sz="4000" dirty="0" err="1" smtClean="0">
                <a:latin typeface="SutonnyMJ" pitchFamily="2" charset="0"/>
              </a:rPr>
              <a:t>Kvb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cwieZ©b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nqbv</a:t>
            </a:r>
            <a:r>
              <a:rPr lang="en-US" sz="4000" dirty="0" smtClean="0">
                <a:latin typeface="SutonnyMJ" pitchFamily="2" charset="0"/>
              </a:rPr>
              <a:t>  </a:t>
            </a:r>
            <a:r>
              <a:rPr lang="en-US" sz="4000" dirty="0" err="1" smtClean="0">
                <a:latin typeface="SutonnyMJ" pitchFamily="2" charset="0"/>
              </a:rPr>
              <a:t>KviY</a:t>
            </a:r>
            <a:r>
              <a:rPr lang="en-US" sz="4000" dirty="0" smtClean="0">
                <a:latin typeface="SutonnyMJ" pitchFamily="2" charset="0"/>
              </a:rPr>
              <a:t> GB </a:t>
            </a:r>
            <a:r>
              <a:rPr lang="en-US" sz="4000" dirty="0" err="1" smtClean="0">
                <a:latin typeface="SutonnyMJ" pitchFamily="2" charset="0"/>
              </a:rPr>
              <a:t>Aÿ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eivei</a:t>
            </a:r>
            <a:r>
              <a:rPr lang="en-US" sz="4000" dirty="0" smtClean="0">
                <a:latin typeface="SutonnyMJ" pitchFamily="2" charset="0"/>
              </a:rPr>
              <a:t>  </a:t>
            </a:r>
            <a:r>
              <a:rPr lang="en-US" sz="4000" dirty="0" err="1" smtClean="0">
                <a:latin typeface="SutonnyMJ" pitchFamily="2" charset="0"/>
              </a:rPr>
              <a:t>Z¡i‡Yi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Dcvs‡ki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gvb</a:t>
            </a:r>
            <a:r>
              <a:rPr lang="en-US" sz="4000" dirty="0" smtClean="0">
                <a:latin typeface="SutonnyMJ" pitchFamily="2" charset="0"/>
              </a:rPr>
              <a:t>     </a:t>
            </a:r>
            <a:r>
              <a:rPr lang="en-US" sz="4000" i="1" dirty="0" err="1" smtClean="0">
                <a:latin typeface="SutonnyMJ" pitchFamily="2" charset="0"/>
              </a:rPr>
              <a:t>k~Y</a:t>
            </a:r>
            <a:r>
              <a:rPr lang="en-US" sz="4000" i="1" dirty="0" smtClean="0">
                <a:latin typeface="SutonnyMJ" pitchFamily="2" charset="0"/>
              </a:rPr>
              <a:t>¨|</a:t>
            </a:r>
          </a:p>
          <a:p>
            <a:pPr lvl="0"/>
            <a:r>
              <a:rPr lang="en-US" sz="4000" dirty="0" err="1" smtClean="0">
                <a:latin typeface="SutonnyMJ" pitchFamily="2" charset="0"/>
              </a:rPr>
              <a:t>wbw`©ó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mgq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ci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Abyf~wgK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eivei</a:t>
            </a:r>
            <a:r>
              <a:rPr lang="en-US" sz="4000" dirty="0" smtClean="0">
                <a:latin typeface="SutonnyMJ" pitchFamily="2" charset="0"/>
              </a:rPr>
              <a:t> `~</a:t>
            </a:r>
            <a:r>
              <a:rPr lang="en-US" sz="4000" dirty="0" err="1" smtClean="0">
                <a:latin typeface="SutonnyMJ" pitchFamily="2" charset="0"/>
              </a:rPr>
              <a:t>iZ</a:t>
            </a:r>
            <a:r>
              <a:rPr lang="en-US" sz="4000" dirty="0" smtClean="0">
                <a:latin typeface="SutonnyMJ" pitchFamily="2" charset="0"/>
              </a:rPr>
              <a:t>¡ †</a:t>
            </a:r>
            <a:r>
              <a:rPr lang="en-US" sz="4000" dirty="0" err="1" smtClean="0">
                <a:latin typeface="SutonnyMJ" pitchFamily="2" charset="0"/>
              </a:rPr>
              <a:t>ei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Ki‡Z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n‡j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mgq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w`‡q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Abyf~wgK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Aÿ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eivei</a:t>
            </a:r>
            <a:r>
              <a:rPr lang="en-US" sz="4000" dirty="0" smtClean="0">
                <a:latin typeface="SutonnyMJ" pitchFamily="2" charset="0"/>
              </a:rPr>
              <a:t> †</a:t>
            </a:r>
            <a:r>
              <a:rPr lang="en-US" sz="4000" dirty="0" err="1" smtClean="0">
                <a:latin typeface="SutonnyMJ" pitchFamily="2" charset="0"/>
              </a:rPr>
              <a:t>e‡Mi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Dcvsk‡K</a:t>
            </a:r>
            <a:r>
              <a:rPr lang="en-US" sz="4000" dirty="0" smtClean="0">
                <a:latin typeface="SutonnyMJ" pitchFamily="2" charset="0"/>
              </a:rPr>
              <a:t> ¸Y </a:t>
            </a:r>
            <a:r>
              <a:rPr lang="en-US" sz="4000" dirty="0" err="1" smtClean="0">
                <a:latin typeface="SutonnyMJ" pitchFamily="2" charset="0"/>
              </a:rPr>
              <a:t>Ki‡Z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n‡e</a:t>
            </a:r>
            <a:r>
              <a:rPr lang="en-US" sz="4000" dirty="0" smtClean="0">
                <a:latin typeface="SutonnyMJ" pitchFamily="2" charset="0"/>
              </a:rPr>
              <a:t>|</a:t>
            </a:r>
          </a:p>
          <a:p>
            <a:endParaRPr lang="en-US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0" y="1981200"/>
            <a:ext cx="2362200" cy="481468"/>
          </a:xfrm>
          <a:prstGeom prst="rect">
            <a:avLst/>
          </a:prstGeom>
          <a:noFill/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57675" y="2971800"/>
            <a:ext cx="542925" cy="694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077200" cy="743712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839200" cy="6096000"/>
          </a:xfrm>
        </p:spPr>
        <p:txBody>
          <a:bodyPr>
            <a:normAutofit/>
          </a:bodyPr>
          <a:lstStyle/>
          <a:p>
            <a:pPr lvl="0"/>
            <a:r>
              <a:rPr lang="en-US" sz="4800" dirty="0" err="1" smtClean="0">
                <a:latin typeface="SutonnyMJ" pitchFamily="2" charset="0"/>
              </a:rPr>
              <a:t>Djøg</a:t>
            </a:r>
            <a:r>
              <a:rPr lang="en-US" sz="4800" dirty="0" smtClean="0">
                <a:latin typeface="SutonnyMJ" pitchFamily="2" charset="0"/>
              </a:rPr>
              <a:t>¦ </a:t>
            </a:r>
            <a:r>
              <a:rPr lang="en-US" sz="4800" dirty="0" err="1" smtClean="0">
                <a:latin typeface="SutonnyMJ" pitchFamily="2" charset="0"/>
              </a:rPr>
              <a:t>Aÿ</a:t>
            </a:r>
            <a:r>
              <a:rPr lang="en-US" sz="4800" dirty="0" smtClean="0">
                <a:latin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</a:rPr>
              <a:t>eivei</a:t>
            </a:r>
            <a:r>
              <a:rPr lang="en-US" sz="4800" dirty="0" smtClean="0">
                <a:latin typeface="SutonnyMJ" pitchFamily="2" charset="0"/>
              </a:rPr>
              <a:t> †</a:t>
            </a:r>
            <a:r>
              <a:rPr lang="en-US" sz="4800" dirty="0" err="1" smtClean="0">
                <a:latin typeface="SutonnyMJ" pitchFamily="2" charset="0"/>
              </a:rPr>
              <a:t>e‡Mi</a:t>
            </a:r>
            <a:r>
              <a:rPr lang="en-US" sz="4800" dirty="0" smtClean="0">
                <a:latin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</a:rPr>
              <a:t>Dcvs‡ki</a:t>
            </a:r>
            <a:r>
              <a:rPr lang="en-US" sz="4800" dirty="0" smtClean="0">
                <a:latin typeface="SutonnyMJ" pitchFamily="2" charset="0"/>
              </a:rPr>
              <a:t>         </a:t>
            </a:r>
            <a:r>
              <a:rPr lang="en-US" sz="4800" dirty="0" err="1" smtClean="0">
                <a:latin typeface="SutonnyMJ" pitchFamily="2" charset="0"/>
              </a:rPr>
              <a:t>gv‡bi</a:t>
            </a:r>
            <a:r>
              <a:rPr lang="en-US" sz="4800" dirty="0" smtClean="0">
                <a:latin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</a:rPr>
              <a:t>cwieZ©b</a:t>
            </a:r>
            <a:r>
              <a:rPr lang="en-US" sz="4800" dirty="0" smtClean="0">
                <a:latin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</a:rPr>
              <a:t>nq</a:t>
            </a:r>
            <a:r>
              <a:rPr lang="en-US" sz="4800" dirty="0" smtClean="0">
                <a:latin typeface="SutonnyMJ" pitchFamily="2" charset="0"/>
              </a:rPr>
              <a:t>  </a:t>
            </a:r>
            <a:r>
              <a:rPr lang="en-US" sz="4800" dirty="0" err="1" smtClean="0">
                <a:latin typeface="SutonnyMJ" pitchFamily="2" charset="0"/>
              </a:rPr>
              <a:t>KviY</a:t>
            </a:r>
            <a:r>
              <a:rPr lang="en-US" sz="4800" dirty="0" smtClean="0">
                <a:latin typeface="SutonnyMJ" pitchFamily="2" charset="0"/>
              </a:rPr>
              <a:t> GB </a:t>
            </a:r>
            <a:r>
              <a:rPr lang="en-US" sz="4800" dirty="0" err="1" smtClean="0">
                <a:latin typeface="SutonnyMJ" pitchFamily="2" charset="0"/>
              </a:rPr>
              <a:t>Aÿ</a:t>
            </a:r>
            <a:r>
              <a:rPr lang="en-US" sz="4800" dirty="0" smtClean="0">
                <a:latin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</a:rPr>
              <a:t>eivei</a:t>
            </a:r>
            <a:r>
              <a:rPr lang="en-US" sz="4800" dirty="0" smtClean="0">
                <a:latin typeface="SutonnyMJ" pitchFamily="2" charset="0"/>
              </a:rPr>
              <a:t>  </a:t>
            </a:r>
            <a:r>
              <a:rPr lang="en-US" sz="4800" dirty="0" err="1" smtClean="0">
                <a:latin typeface="SutonnyMJ" pitchFamily="2" charset="0"/>
              </a:rPr>
              <a:t>Z¡i‡Yi</a:t>
            </a:r>
            <a:r>
              <a:rPr lang="en-US" sz="4800" dirty="0" smtClean="0">
                <a:latin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</a:rPr>
              <a:t>Dcvs‡ki</a:t>
            </a:r>
            <a:r>
              <a:rPr lang="en-US" sz="4800" dirty="0" smtClean="0">
                <a:latin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</a:rPr>
              <a:t>gvb</a:t>
            </a:r>
            <a:r>
              <a:rPr lang="en-US" sz="4800" dirty="0" smtClean="0">
                <a:latin typeface="SutonnyMJ" pitchFamily="2" charset="0"/>
              </a:rPr>
              <a:t>                  </a:t>
            </a:r>
            <a:r>
              <a:rPr lang="en-US" sz="4800" dirty="0" err="1" smtClean="0">
                <a:latin typeface="SutonnyMJ" pitchFamily="2" charset="0"/>
              </a:rPr>
              <a:t>wµqvkxj</a:t>
            </a:r>
            <a:r>
              <a:rPr lang="en-US" sz="4800" dirty="0" smtClean="0">
                <a:latin typeface="SutonnyMJ" pitchFamily="2" charset="0"/>
              </a:rPr>
              <a:t>|</a:t>
            </a:r>
          </a:p>
          <a:p>
            <a:r>
              <a:rPr lang="en-US" sz="4800" dirty="0" err="1" smtClean="0">
                <a:latin typeface="SutonnyMJ" pitchFamily="2" charset="0"/>
              </a:rPr>
              <a:t>wbw`©ó</a:t>
            </a:r>
            <a:r>
              <a:rPr lang="en-US" sz="4800" dirty="0" smtClean="0">
                <a:latin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</a:rPr>
              <a:t>mgq</a:t>
            </a:r>
            <a:r>
              <a:rPr lang="en-US" sz="4800" dirty="0" smtClean="0">
                <a:latin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</a:rPr>
              <a:t>ci</a:t>
            </a:r>
            <a:r>
              <a:rPr lang="en-US" sz="4800" dirty="0" smtClean="0">
                <a:latin typeface="SutonnyMJ" pitchFamily="2" charset="0"/>
              </a:rPr>
              <a:t>  †</a:t>
            </a:r>
            <a:r>
              <a:rPr lang="en-US" sz="4800" dirty="0" err="1" smtClean="0">
                <a:latin typeface="SutonnyMJ" pitchFamily="2" charset="0"/>
              </a:rPr>
              <a:t>eM</a:t>
            </a:r>
            <a:r>
              <a:rPr lang="en-US" sz="4800" dirty="0" smtClean="0">
                <a:latin typeface="SutonnyMJ" pitchFamily="2" charset="0"/>
              </a:rPr>
              <a:t>     †</a:t>
            </a:r>
            <a:r>
              <a:rPr lang="en-US" sz="4800" dirty="0" err="1" smtClean="0">
                <a:latin typeface="SutonnyMJ" pitchFamily="2" charset="0"/>
              </a:rPr>
              <a:t>ei</a:t>
            </a:r>
            <a:r>
              <a:rPr lang="en-US" sz="4800" dirty="0" smtClean="0">
                <a:latin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</a:rPr>
              <a:t>Ki‡Z</a:t>
            </a:r>
            <a:r>
              <a:rPr lang="en-US" sz="4800" dirty="0" smtClean="0">
                <a:latin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</a:rPr>
              <a:t>n‡j</a:t>
            </a:r>
            <a:r>
              <a:rPr lang="en-US" sz="4800" dirty="0" smtClean="0">
                <a:latin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</a:rPr>
              <a:t>wb</a:t>
            </a:r>
            <a:r>
              <a:rPr lang="en-US" sz="4800" dirty="0" smtClean="0">
                <a:latin typeface="SutonnyMJ" pitchFamily="2" charset="0"/>
              </a:rPr>
              <a:t>‡¤</a:t>
            </a:r>
            <a:r>
              <a:rPr lang="en-US" sz="4800" dirty="0" err="1" smtClean="0">
                <a:latin typeface="SutonnyMJ" pitchFamily="2" charset="0"/>
              </a:rPr>
              <a:t>œi</a:t>
            </a:r>
            <a:r>
              <a:rPr lang="en-US" sz="4800" dirty="0" smtClean="0">
                <a:latin typeface="SutonnyMJ" pitchFamily="2" charset="0"/>
              </a:rPr>
              <a:t> m~‡</a:t>
            </a:r>
            <a:r>
              <a:rPr lang="en-US" sz="4800" dirty="0" err="1" smtClean="0">
                <a:latin typeface="SutonnyMJ" pitchFamily="2" charset="0"/>
              </a:rPr>
              <a:t>Îi</a:t>
            </a:r>
            <a:r>
              <a:rPr lang="en-US" sz="4800" dirty="0" smtClean="0">
                <a:latin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</a:rPr>
              <a:t>mvnv‡h</a:t>
            </a:r>
            <a:r>
              <a:rPr lang="en-US" sz="4800" dirty="0" smtClean="0">
                <a:latin typeface="SutonnyMJ" pitchFamily="2" charset="0"/>
              </a:rPr>
              <a:t>¨ †</a:t>
            </a:r>
            <a:r>
              <a:rPr lang="en-US" sz="4800" dirty="0" err="1" smtClean="0">
                <a:latin typeface="SutonnyMJ" pitchFamily="2" charset="0"/>
              </a:rPr>
              <a:t>eM</a:t>
            </a:r>
            <a:r>
              <a:rPr lang="en-US" sz="4800" dirty="0" smtClean="0">
                <a:latin typeface="SutonnyMJ" pitchFamily="2" charset="0"/>
              </a:rPr>
              <a:t> †</a:t>
            </a:r>
            <a:r>
              <a:rPr lang="en-US" sz="4800" dirty="0" err="1" smtClean="0">
                <a:latin typeface="SutonnyMJ" pitchFamily="2" charset="0"/>
              </a:rPr>
              <a:t>ei</a:t>
            </a:r>
            <a:r>
              <a:rPr lang="en-US" sz="4800" dirty="0" smtClean="0">
                <a:latin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</a:rPr>
              <a:t>Ki‡Z</a:t>
            </a:r>
            <a:r>
              <a:rPr lang="en-US" sz="4800" dirty="0" smtClean="0">
                <a:latin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</a:rPr>
              <a:t>n‡e</a:t>
            </a:r>
            <a:r>
              <a:rPr lang="en-US" sz="4800" dirty="0" smtClean="0">
                <a:latin typeface="SutonnyMJ" pitchFamily="2" charset="0"/>
              </a:rPr>
              <a:t> | </a:t>
            </a:r>
            <a:r>
              <a:rPr lang="en-US" sz="4400" dirty="0" smtClean="0"/>
              <a:t>  </a:t>
            </a:r>
          </a:p>
          <a:p>
            <a:pPr lvl="0"/>
            <a:endParaRPr lang="en-US" sz="4800" dirty="0" smtClean="0">
              <a:latin typeface="SutonnyMJ" pitchFamily="2" charset="0"/>
            </a:endParaRPr>
          </a:p>
          <a:p>
            <a:endParaRPr lang="en-US" dirty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0401" y="838200"/>
            <a:ext cx="2133599" cy="749871"/>
          </a:xfrm>
          <a:prstGeom prst="rect">
            <a:avLst/>
          </a:prstGeom>
          <a:noFill/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44145" y="2133600"/>
            <a:ext cx="2547255" cy="990599"/>
          </a:xfrm>
          <a:prstGeom prst="rect">
            <a:avLst/>
          </a:prstGeom>
          <a:noFill/>
        </p:spPr>
      </p:pic>
      <p:grpSp>
        <p:nvGrpSpPr>
          <p:cNvPr id="8" name="Group 7"/>
          <p:cNvGrpSpPr/>
          <p:nvPr/>
        </p:nvGrpSpPr>
        <p:grpSpPr>
          <a:xfrm>
            <a:off x="2057400" y="5562599"/>
            <a:ext cx="3409950" cy="1085851"/>
            <a:chOff x="2076450" y="1981200"/>
            <a:chExt cx="1762125" cy="387804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76450" y="2035629"/>
              <a:ext cx="1276350" cy="333375"/>
            </a:xfrm>
            <a:prstGeom prst="rect">
              <a:avLst/>
            </a:prstGeom>
            <a:noFill/>
          </p:spPr>
        </p:pic>
        <p:pic>
          <p:nvPicPr>
            <p:cNvPr id="10" name="Picture 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29000" y="1981200"/>
              <a:ext cx="409575" cy="304800"/>
            </a:xfrm>
            <a:prstGeom prst="rect">
              <a:avLst/>
            </a:prstGeom>
            <a:noFill/>
          </p:spPr>
        </p:pic>
      </p:grp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14850" y="4005496"/>
            <a:ext cx="514350" cy="56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7848600" cy="28651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382000" cy="5105400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wbw`©ó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mgq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ci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jwä</a:t>
            </a:r>
            <a:r>
              <a:rPr lang="en-US" sz="4000" dirty="0" smtClean="0">
                <a:latin typeface="SutonnyMJ" pitchFamily="2" charset="0"/>
              </a:rPr>
              <a:t> †</a:t>
            </a:r>
            <a:r>
              <a:rPr lang="en-US" sz="4000" dirty="0" err="1" smtClean="0">
                <a:latin typeface="SutonnyMJ" pitchFamily="2" charset="0"/>
              </a:rPr>
              <a:t>eM</a:t>
            </a:r>
            <a:r>
              <a:rPr lang="en-US" sz="4000" dirty="0" smtClean="0">
                <a:latin typeface="SutonnyMJ" pitchFamily="2" charset="0"/>
              </a:rPr>
              <a:t> †</a:t>
            </a:r>
            <a:r>
              <a:rPr lang="en-US" sz="4000" dirty="0" err="1" smtClean="0">
                <a:latin typeface="SutonnyMJ" pitchFamily="2" charset="0"/>
              </a:rPr>
              <a:t>ei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Ki‡Z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n‡j</a:t>
            </a:r>
            <a:r>
              <a:rPr lang="en-US" sz="4000" dirty="0" smtClean="0">
                <a:latin typeface="SutonnyMJ" pitchFamily="2" charset="0"/>
              </a:rPr>
              <a:t> H </a:t>
            </a:r>
            <a:r>
              <a:rPr lang="en-US" sz="4000" dirty="0" err="1" smtClean="0">
                <a:latin typeface="SutonnyMJ" pitchFamily="2" charset="0"/>
              </a:rPr>
              <a:t>mg‡q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Avjv`v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fv‡e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Abyf~wgK</a:t>
            </a:r>
            <a:r>
              <a:rPr lang="en-US" sz="4000" dirty="0" smtClean="0">
                <a:latin typeface="SutonnyMJ" pitchFamily="2" charset="0"/>
              </a:rPr>
              <a:t> I </a:t>
            </a:r>
            <a:r>
              <a:rPr lang="en-US" sz="4000" dirty="0" err="1" smtClean="0">
                <a:latin typeface="SutonnyMJ" pitchFamily="2" charset="0"/>
              </a:rPr>
              <a:t>Djø</a:t>
            </a:r>
            <a:r>
              <a:rPr lang="en-US" sz="4000" dirty="0" smtClean="0">
                <a:latin typeface="SutonnyMJ" pitchFamily="2" charset="0"/>
              </a:rPr>
              <a:t>¤^ </a:t>
            </a:r>
            <a:r>
              <a:rPr lang="en-US" sz="4000" dirty="0" err="1" smtClean="0">
                <a:latin typeface="SutonnyMJ" pitchFamily="2" charset="0"/>
              </a:rPr>
              <a:t>Aÿ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eivei</a:t>
            </a:r>
            <a:r>
              <a:rPr lang="en-US" sz="4000" dirty="0" smtClean="0">
                <a:latin typeface="SutonnyMJ" pitchFamily="2" charset="0"/>
              </a:rPr>
              <a:t> †</a:t>
            </a:r>
            <a:r>
              <a:rPr lang="en-US" sz="4000" dirty="0" err="1" smtClean="0">
                <a:latin typeface="SutonnyMJ" pitchFamily="2" charset="0"/>
              </a:rPr>
              <a:t>e‡Mi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Dcvsk</a:t>
            </a:r>
            <a:r>
              <a:rPr lang="en-US" sz="4000" dirty="0" smtClean="0">
                <a:latin typeface="SutonnyMJ" pitchFamily="2" charset="0"/>
              </a:rPr>
              <a:t> †</a:t>
            </a:r>
            <a:r>
              <a:rPr lang="en-US" sz="4000" dirty="0" err="1" smtClean="0">
                <a:latin typeface="SutonnyMJ" pitchFamily="2" charset="0"/>
              </a:rPr>
              <a:t>ei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K‡i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wb</a:t>
            </a:r>
            <a:r>
              <a:rPr lang="en-US" sz="4000" dirty="0" smtClean="0">
                <a:latin typeface="SutonnyMJ" pitchFamily="2" charset="0"/>
              </a:rPr>
              <a:t>‡¤</a:t>
            </a:r>
            <a:r>
              <a:rPr lang="en-US" sz="4000" dirty="0" err="1" smtClean="0">
                <a:latin typeface="SutonnyMJ" pitchFamily="2" charset="0"/>
              </a:rPr>
              <a:t>œi</a:t>
            </a:r>
            <a:r>
              <a:rPr lang="en-US" sz="4000" dirty="0" smtClean="0">
                <a:latin typeface="SutonnyMJ" pitchFamily="2" charset="0"/>
              </a:rPr>
              <a:t> m~‡</a:t>
            </a:r>
            <a:r>
              <a:rPr lang="en-US" sz="4000" dirty="0" err="1" smtClean="0">
                <a:latin typeface="SutonnyMJ" pitchFamily="2" charset="0"/>
              </a:rPr>
              <a:t>Îi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mvnv‡h</a:t>
            </a:r>
            <a:r>
              <a:rPr lang="en-US" sz="4000" dirty="0" smtClean="0">
                <a:latin typeface="SutonnyMJ" pitchFamily="2" charset="0"/>
              </a:rPr>
              <a:t>¨ †</a:t>
            </a:r>
            <a:r>
              <a:rPr lang="en-US" sz="4000" dirty="0" err="1" smtClean="0">
                <a:latin typeface="SutonnyMJ" pitchFamily="2" charset="0"/>
              </a:rPr>
              <a:t>eM</a:t>
            </a:r>
            <a:r>
              <a:rPr lang="en-US" sz="4000" dirty="0" smtClean="0">
                <a:latin typeface="SutonnyMJ" pitchFamily="2" charset="0"/>
              </a:rPr>
              <a:t> †</a:t>
            </a:r>
            <a:r>
              <a:rPr lang="en-US" sz="4000" dirty="0" err="1" smtClean="0">
                <a:latin typeface="SutonnyMJ" pitchFamily="2" charset="0"/>
              </a:rPr>
              <a:t>ei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Ki‡Z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n‡e</a:t>
            </a:r>
            <a:r>
              <a:rPr lang="en-US" sz="4000" dirty="0" smtClean="0">
                <a:latin typeface="SutonnyMJ" pitchFamily="2" charset="0"/>
              </a:rPr>
              <a:t>,</a:t>
            </a:r>
            <a:r>
              <a:rPr lang="en-US" sz="4000" dirty="0" smtClean="0"/>
              <a:t> V</a:t>
            </a:r>
            <a:r>
              <a:rPr lang="en-US" sz="4000" dirty="0" smtClean="0">
                <a:latin typeface="SutonnyMJ" pitchFamily="2" charset="0"/>
              </a:rPr>
              <a:t>= </a:t>
            </a:r>
          </a:p>
          <a:p>
            <a:pPr lvl="0"/>
            <a:endParaRPr lang="en-US" sz="4000" dirty="0" smtClean="0">
              <a:latin typeface="SutonnyMJ" pitchFamily="2" charset="0"/>
            </a:endParaRPr>
          </a:p>
          <a:p>
            <a:r>
              <a:rPr lang="en-US" sz="4000" dirty="0" err="1" smtClean="0">
                <a:latin typeface="SutonnyMJ" pitchFamily="2" charset="0"/>
              </a:rPr>
              <a:t>DÇqb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Kvj</a:t>
            </a:r>
            <a:r>
              <a:rPr lang="en-US" sz="4000" dirty="0" smtClean="0">
                <a:latin typeface="SutonnyMJ" pitchFamily="2" charset="0"/>
              </a:rPr>
              <a:t> †</a:t>
            </a:r>
            <a:r>
              <a:rPr lang="en-US" sz="4000" dirty="0" err="1" smtClean="0">
                <a:latin typeface="SutonnyMJ" pitchFamily="2" charset="0"/>
              </a:rPr>
              <a:t>ei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Kivi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Rb</a:t>
            </a:r>
            <a:r>
              <a:rPr lang="en-US" sz="4000" dirty="0" smtClean="0">
                <a:latin typeface="SutonnyMJ" pitchFamily="2" charset="0"/>
              </a:rPr>
              <a:t>¨ </a:t>
            </a:r>
            <a:r>
              <a:rPr lang="en-US" sz="4000" dirty="0" err="1" smtClean="0">
                <a:latin typeface="SutonnyMJ" pitchFamily="2" charset="0"/>
              </a:rPr>
              <a:t>Avgiv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Gi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m~Î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w`‡q</a:t>
            </a:r>
            <a:r>
              <a:rPr lang="en-US" sz="4000" dirty="0" smtClean="0">
                <a:latin typeface="SutonnyMJ" pitchFamily="2" charset="0"/>
              </a:rPr>
              <a:t> ‡</a:t>
            </a:r>
            <a:r>
              <a:rPr lang="en-US" sz="4000" dirty="0" err="1" smtClean="0">
                <a:latin typeface="SutonnyMJ" pitchFamily="2" charset="0"/>
              </a:rPr>
              <a:t>ei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Kie</a:t>
            </a:r>
            <a:r>
              <a:rPr lang="en-US" sz="4000" dirty="0" smtClean="0">
                <a:latin typeface="SutonnyMJ" pitchFamily="2" charset="0"/>
              </a:rPr>
              <a:t>, </a:t>
            </a:r>
            <a:r>
              <a:rPr lang="en-US" sz="4000" dirty="0" err="1" smtClean="0">
                <a:latin typeface="SutonnyMJ" pitchFamily="2" charset="0"/>
              </a:rPr>
              <a:t>m~Î</a:t>
            </a:r>
            <a:endParaRPr lang="en-US" sz="4000" dirty="0" smtClean="0">
              <a:latin typeface="SutonnyMJ" pitchFamily="2" charset="0"/>
            </a:endParaRPr>
          </a:p>
          <a:p>
            <a:pPr>
              <a:buNone/>
            </a:pPr>
            <a:r>
              <a:rPr lang="en-US" sz="4000" dirty="0" smtClean="0"/>
              <a:t>                    T=</a:t>
            </a:r>
            <a:endParaRPr lang="en-US" sz="4000" dirty="0" smtClean="0">
              <a:latin typeface="SutonnyMJ" pitchFamily="2" charset="0"/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333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638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4782" y="2895600"/>
            <a:ext cx="1573418" cy="1015429"/>
          </a:xfrm>
          <a:prstGeom prst="rect">
            <a:avLst/>
          </a:prstGeom>
          <a:noFill/>
        </p:spPr>
      </p:pic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2776" name="Picture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33800" y="5099665"/>
            <a:ext cx="1981200" cy="13634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6271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763000" cy="5410200"/>
          </a:xfrm>
        </p:spPr>
        <p:txBody>
          <a:bodyPr>
            <a:normAutofit/>
          </a:bodyPr>
          <a:lstStyle/>
          <a:p>
            <a:r>
              <a:rPr lang="en-US" sz="5400" dirty="0" err="1" smtClean="0">
                <a:latin typeface="SutonnyMJ" pitchFamily="2" charset="0"/>
              </a:rPr>
              <a:t>cvjøv</a:t>
            </a:r>
            <a:r>
              <a:rPr lang="en-US" sz="5400" dirty="0" smtClean="0">
                <a:latin typeface="SutonnyMJ" pitchFamily="2" charset="0"/>
              </a:rPr>
              <a:t> †</a:t>
            </a:r>
            <a:r>
              <a:rPr lang="en-US" sz="5400" dirty="0" err="1" smtClean="0">
                <a:latin typeface="SutonnyMJ" pitchFamily="2" charset="0"/>
              </a:rPr>
              <a:t>ei</a:t>
            </a:r>
            <a:r>
              <a:rPr lang="en-US" sz="5400" dirty="0" smtClean="0">
                <a:latin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</a:rPr>
              <a:t>Kivi</a:t>
            </a:r>
            <a:r>
              <a:rPr lang="en-US" sz="5400" dirty="0" smtClean="0">
                <a:latin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</a:rPr>
              <a:t>Rb</a:t>
            </a:r>
            <a:r>
              <a:rPr lang="en-US" sz="5400" dirty="0" smtClean="0">
                <a:latin typeface="SutonnyMJ" pitchFamily="2" charset="0"/>
              </a:rPr>
              <a:t>¨ </a:t>
            </a:r>
            <a:r>
              <a:rPr lang="en-US" sz="5400" dirty="0" err="1" smtClean="0">
                <a:latin typeface="SutonnyMJ" pitchFamily="2" charset="0"/>
              </a:rPr>
              <a:t>Gi</a:t>
            </a:r>
            <a:r>
              <a:rPr lang="en-US" sz="5400" dirty="0" smtClean="0">
                <a:latin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</a:rPr>
              <a:t>mivmwi</a:t>
            </a:r>
            <a:r>
              <a:rPr lang="en-US" sz="5400" dirty="0" smtClean="0">
                <a:latin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</a:rPr>
              <a:t>m~Î</a:t>
            </a:r>
            <a:r>
              <a:rPr lang="en-US" sz="5400" dirty="0" smtClean="0">
                <a:latin typeface="SutonnyMJ" pitchFamily="2" charset="0"/>
              </a:rPr>
              <a:t> ,</a:t>
            </a:r>
          </a:p>
          <a:p>
            <a:pPr>
              <a:buNone/>
            </a:pPr>
            <a:r>
              <a:rPr lang="en-US" sz="5400" dirty="0" smtClean="0"/>
              <a:t>R=                  </a:t>
            </a:r>
            <a:r>
              <a:rPr lang="en-US" sz="5400" dirty="0" err="1" smtClean="0">
                <a:latin typeface="SutonnyMJ" pitchFamily="2" charset="0"/>
              </a:rPr>
              <a:t>ev</a:t>
            </a:r>
            <a:r>
              <a:rPr lang="en-US" sz="5400" dirty="0" smtClean="0"/>
              <a:t> </a:t>
            </a:r>
          </a:p>
          <a:p>
            <a:pPr>
              <a:buNone/>
            </a:pPr>
            <a:r>
              <a:rPr lang="en-US" sz="5400" dirty="0" smtClean="0"/>
              <a:t>R=</a:t>
            </a:r>
          </a:p>
          <a:p>
            <a:pPr>
              <a:buNone/>
            </a:pPr>
            <a:r>
              <a:rPr lang="en-US" sz="5400" dirty="0" smtClean="0">
                <a:latin typeface="SutonnyMJ" pitchFamily="2" charset="0"/>
              </a:rPr>
              <a:t>`¦</a:t>
            </a:r>
            <a:r>
              <a:rPr lang="en-US" sz="5400" dirty="0" err="1" smtClean="0">
                <a:latin typeface="SutonnyMJ" pitchFamily="2" charset="0"/>
              </a:rPr>
              <a:t>viv</a:t>
            </a:r>
            <a:r>
              <a:rPr lang="en-US" sz="5400" dirty="0" smtClean="0">
                <a:latin typeface="SutonnyMJ" pitchFamily="2" charset="0"/>
              </a:rPr>
              <a:t> I ‡</a:t>
            </a:r>
            <a:r>
              <a:rPr lang="en-US" sz="5400" dirty="0" err="1" smtClean="0">
                <a:latin typeface="SutonnyMJ" pitchFamily="2" charset="0"/>
              </a:rPr>
              <a:t>ei</a:t>
            </a:r>
            <a:r>
              <a:rPr lang="en-US" sz="5400" dirty="0" smtClean="0">
                <a:latin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</a:rPr>
              <a:t>Kiv</a:t>
            </a:r>
            <a:r>
              <a:rPr lang="en-US" sz="5400" dirty="0" smtClean="0">
                <a:latin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</a:rPr>
              <a:t>hv‡e</a:t>
            </a:r>
            <a:r>
              <a:rPr lang="en-US" sz="5400" dirty="0" smtClean="0">
                <a:latin typeface="SutonnyMJ" pitchFamily="2" charset="0"/>
              </a:rPr>
              <a:t>|</a:t>
            </a:r>
          </a:p>
          <a:p>
            <a:pPr>
              <a:buNone/>
            </a:pPr>
            <a:endParaRPr lang="en-US" sz="5400" dirty="0">
              <a:latin typeface="SutonnyMJ" pitchFamily="2" charset="0"/>
            </a:endParaRP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2016306"/>
            <a:ext cx="2033794" cy="1336494"/>
          </a:xfrm>
          <a:prstGeom prst="rect">
            <a:avLst/>
          </a:prstGeom>
          <a:noFill/>
        </p:spPr>
      </p:pic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295400" y="3085690"/>
            <a:ext cx="6248400" cy="1257710"/>
            <a:chOff x="1295400" y="3124200"/>
            <a:chExt cx="6248400" cy="1257710"/>
          </a:xfrm>
        </p:grpSpPr>
        <p:pic>
          <p:nvPicPr>
            <p:cNvPr id="33795" name="Picture 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95400" y="3352800"/>
              <a:ext cx="4350544" cy="685800"/>
            </a:xfrm>
            <a:prstGeom prst="rect">
              <a:avLst/>
            </a:prstGeom>
            <a:noFill/>
          </p:spPr>
        </p:pic>
        <p:pic>
          <p:nvPicPr>
            <p:cNvPr id="33797" name="Picture 5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716191" y="3124200"/>
              <a:ext cx="1827609" cy="125771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001000" cy="21031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638800"/>
          </a:xfrm>
        </p:spPr>
        <p:txBody>
          <a:bodyPr>
            <a:normAutofit/>
          </a:bodyPr>
          <a:lstStyle/>
          <a:p>
            <a:pPr lvl="0"/>
            <a:r>
              <a:rPr lang="en-US" sz="4000" dirty="0" err="1" smtClean="0">
                <a:latin typeface="SutonnyMJ" pitchFamily="2" charset="0"/>
              </a:rPr>
              <a:t>wb‡ÿ‡ci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ci</a:t>
            </a:r>
            <a:r>
              <a:rPr lang="en-US" sz="4000" dirty="0" smtClean="0">
                <a:latin typeface="SutonnyMJ" pitchFamily="2" charset="0"/>
              </a:rPr>
              <a:t> †</a:t>
            </a:r>
            <a:r>
              <a:rPr lang="en-US" sz="4000" dirty="0" err="1" smtClean="0">
                <a:latin typeface="SutonnyMJ" pitchFamily="2" charset="0"/>
              </a:rPr>
              <a:t>Kvb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wbw</a:t>
            </a:r>
            <a:r>
              <a:rPr lang="en-US" sz="4000" dirty="0" smtClean="0">
                <a:latin typeface="SutonnyMJ" pitchFamily="2" charset="0"/>
              </a:rPr>
              <a:t>`©‡ó `~</a:t>
            </a:r>
            <a:r>
              <a:rPr lang="en-US" sz="4000" dirty="0" err="1" smtClean="0">
                <a:latin typeface="SutonnyMJ" pitchFamily="2" charset="0"/>
              </a:rPr>
              <a:t>i‡Z</a:t>
            </a:r>
            <a:r>
              <a:rPr lang="en-US" sz="4000" dirty="0" smtClean="0">
                <a:latin typeface="SutonnyMJ" pitchFamily="2" charset="0"/>
              </a:rPr>
              <a:t>¡ </a:t>
            </a:r>
            <a:r>
              <a:rPr lang="en-US" sz="4000" dirty="0" err="1" smtClean="0">
                <a:latin typeface="SutonnyMJ" pitchFamily="2" charset="0"/>
              </a:rPr>
              <a:t>Aew¯’Z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Djø</a:t>
            </a:r>
            <a:r>
              <a:rPr lang="en-US" sz="4000" dirty="0" smtClean="0">
                <a:latin typeface="SutonnyMJ" pitchFamily="2" charset="0"/>
              </a:rPr>
              <a:t>¤^ </a:t>
            </a:r>
            <a:r>
              <a:rPr lang="en-US" sz="4000" dirty="0" err="1" smtClean="0">
                <a:latin typeface="SutonnyMJ" pitchFamily="2" charset="0"/>
              </a:rPr>
              <a:t>eivivei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D”PZvq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AvNvZ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nvb‡e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wK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bv</a:t>
            </a:r>
            <a:r>
              <a:rPr lang="en-US" sz="4000" dirty="0" smtClean="0">
                <a:latin typeface="SutonnyMJ" pitchFamily="2" charset="0"/>
              </a:rPr>
              <a:t>  </a:t>
            </a:r>
            <a:r>
              <a:rPr lang="en-US" sz="4000" dirty="0" err="1" smtClean="0">
                <a:latin typeface="SutonnyMJ" pitchFamily="2" charset="0"/>
              </a:rPr>
              <a:t>ev</a:t>
            </a:r>
            <a:r>
              <a:rPr lang="en-US" sz="4000" dirty="0" smtClean="0">
                <a:latin typeface="SutonnyMJ" pitchFamily="2" charset="0"/>
              </a:rPr>
              <a:t> †</a:t>
            </a:r>
            <a:r>
              <a:rPr lang="en-US" sz="4000" dirty="0" err="1" smtClean="0">
                <a:latin typeface="SutonnyMJ" pitchFamily="2" charset="0"/>
              </a:rPr>
              <a:t>Mvj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n‡e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wKbv</a:t>
            </a:r>
            <a:r>
              <a:rPr lang="en-US" sz="4000" dirty="0" smtClean="0">
                <a:latin typeface="SutonnyMJ" pitchFamily="2" charset="0"/>
              </a:rPr>
              <a:t> , </a:t>
            </a:r>
            <a:r>
              <a:rPr lang="en-US" sz="4000" dirty="0" err="1" smtClean="0">
                <a:latin typeface="SutonnyMJ" pitchFamily="2" charset="0"/>
              </a:rPr>
              <a:t>Dci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w`‡q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hv‡e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wKbv</a:t>
            </a:r>
            <a:r>
              <a:rPr lang="en-US" sz="4000" dirty="0" smtClean="0">
                <a:latin typeface="SutonnyMJ" pitchFamily="2" charset="0"/>
              </a:rPr>
              <a:t> ,......</a:t>
            </a:r>
            <a:r>
              <a:rPr lang="en-US" sz="4000" dirty="0" err="1" smtClean="0">
                <a:latin typeface="SutonnyMJ" pitchFamily="2" charset="0"/>
              </a:rPr>
              <a:t>Zv</a:t>
            </a:r>
            <a:r>
              <a:rPr lang="en-US" sz="4000" dirty="0" smtClean="0">
                <a:latin typeface="SutonnyMJ" pitchFamily="2" charset="0"/>
              </a:rPr>
              <a:t> †</a:t>
            </a:r>
            <a:r>
              <a:rPr lang="en-US" sz="4000" dirty="0" err="1" smtClean="0">
                <a:latin typeface="SutonnyMJ" pitchFamily="2" charset="0"/>
              </a:rPr>
              <a:t>ei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Kivi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R‡b</a:t>
            </a:r>
            <a:r>
              <a:rPr lang="en-US" sz="4000" dirty="0" smtClean="0">
                <a:latin typeface="SutonnyMJ" pitchFamily="2" charset="0"/>
              </a:rPr>
              <a:t>¨ `</a:t>
            </a:r>
            <a:r>
              <a:rPr lang="en-US" sz="4000" dirty="0" err="1" smtClean="0">
                <a:latin typeface="SutonnyMJ" pitchFamily="2" charset="0"/>
              </a:rPr>
              <a:t>yB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fv‡e</a:t>
            </a:r>
            <a:r>
              <a:rPr lang="en-US" sz="4000" dirty="0" smtClean="0">
                <a:latin typeface="SutonnyMJ" pitchFamily="2" charset="0"/>
              </a:rPr>
              <a:t> †</a:t>
            </a:r>
            <a:r>
              <a:rPr lang="en-US" sz="4000" dirty="0" err="1" smtClean="0">
                <a:latin typeface="SutonnyMJ" pitchFamily="2" charset="0"/>
              </a:rPr>
              <a:t>ei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Kiv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hvq</a:t>
            </a:r>
            <a:r>
              <a:rPr lang="en-US" sz="4000" dirty="0" smtClean="0">
                <a:latin typeface="SutonnyMJ" pitchFamily="2" charset="0"/>
              </a:rPr>
              <a:t>  1|cÖv‡mi </a:t>
            </a:r>
            <a:r>
              <a:rPr lang="en-US" sz="4000" dirty="0" err="1" smtClean="0">
                <a:latin typeface="SutonnyMJ" pitchFamily="2" charset="0"/>
              </a:rPr>
              <a:t>g~j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m~Î</a:t>
            </a:r>
            <a:r>
              <a:rPr lang="en-US" sz="4000" dirty="0" smtClean="0">
                <a:latin typeface="SutonnyMJ" pitchFamily="2" charset="0"/>
              </a:rPr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sz="4000" dirty="0" smtClean="0">
              <a:latin typeface="SutonnyMJ" pitchFamily="2" charset="0"/>
            </a:endParaRPr>
          </a:p>
          <a:p>
            <a:pPr>
              <a:buNone/>
            </a:pPr>
            <a:r>
              <a:rPr lang="en-US" sz="4000" dirty="0" err="1" smtClean="0">
                <a:latin typeface="SutonnyMJ" pitchFamily="2" charset="0"/>
              </a:rPr>
              <a:t>Øviv</a:t>
            </a:r>
            <a:r>
              <a:rPr lang="en-US" sz="4000" dirty="0" smtClean="0">
                <a:latin typeface="SutonnyMJ" pitchFamily="2" charset="0"/>
              </a:rPr>
              <a:t>   </a:t>
            </a:r>
            <a:r>
              <a:rPr lang="en-US" sz="4000" dirty="0" err="1" smtClean="0">
                <a:latin typeface="SutonnyMJ" pitchFamily="2" charset="0"/>
              </a:rPr>
              <a:t>Ges</a:t>
            </a:r>
            <a:endParaRPr lang="en-US" sz="4000" dirty="0" smtClean="0">
              <a:latin typeface="SutonnyMJ" pitchFamily="2" charset="0"/>
            </a:endParaRPr>
          </a:p>
          <a:p>
            <a:pPr lvl="5">
              <a:buNone/>
            </a:pPr>
            <a:r>
              <a:rPr lang="en-US" sz="3600" dirty="0" err="1" smtClean="0">
                <a:latin typeface="SutonnyMJ" pitchFamily="2" charset="0"/>
              </a:rPr>
              <a:t>m~Î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Øviv</a:t>
            </a:r>
            <a:r>
              <a:rPr lang="en-US" sz="3600" dirty="0" smtClean="0">
                <a:latin typeface="SutonnyMJ" pitchFamily="2" charset="0"/>
              </a:rPr>
              <a:t>|</a:t>
            </a:r>
          </a:p>
          <a:p>
            <a:endParaRPr lang="en-US" sz="4000" dirty="0">
              <a:latin typeface="SutonnyMJ" pitchFamily="2" charset="0"/>
            </a:endParaRP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90550" y="3505200"/>
            <a:ext cx="5734050" cy="1143000"/>
            <a:chOff x="590550" y="3926840"/>
            <a:chExt cx="5554528" cy="838200"/>
          </a:xfrm>
        </p:grpSpPr>
        <p:pic>
          <p:nvPicPr>
            <p:cNvPr id="34817" name="Picture 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90550" y="4038600"/>
              <a:ext cx="3086100" cy="609600"/>
            </a:xfrm>
            <a:prstGeom prst="rect">
              <a:avLst/>
            </a:prstGeom>
            <a:noFill/>
          </p:spPr>
        </p:pic>
        <p:pic>
          <p:nvPicPr>
            <p:cNvPr id="34819" name="Picture 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86200" y="3926840"/>
              <a:ext cx="2258878" cy="838200"/>
            </a:xfrm>
            <a:prstGeom prst="rect">
              <a:avLst/>
            </a:prstGeom>
            <a:noFill/>
          </p:spPr>
        </p:pic>
      </p:grp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8630" y="5007142"/>
            <a:ext cx="5178970" cy="13174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001000" cy="36271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>
            <a:noAutofit/>
          </a:bodyPr>
          <a:lstStyle/>
          <a:p>
            <a:r>
              <a:rPr lang="en-US" sz="4000" dirty="0" err="1" smtClean="0">
                <a:latin typeface="SutonnyMJ" pitchFamily="2" charset="0"/>
              </a:rPr>
              <a:t>wdìvi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ej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ai‡Z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cvi‡e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wKbv</a:t>
            </a:r>
            <a:r>
              <a:rPr lang="en-US" sz="4000" dirty="0" smtClean="0">
                <a:latin typeface="SutonnyMJ" pitchFamily="2" charset="0"/>
              </a:rPr>
              <a:t> G </a:t>
            </a:r>
            <a:r>
              <a:rPr lang="en-US" sz="4000" dirty="0" err="1" smtClean="0">
                <a:latin typeface="SutonnyMJ" pitchFamily="2" charset="0"/>
              </a:rPr>
              <a:t>ai‡bi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AsK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Ki‡Z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cÖ_‡g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e‡ji</a:t>
            </a:r>
            <a:r>
              <a:rPr lang="en-US" sz="4000" dirty="0" smtClean="0">
                <a:latin typeface="SutonnyMJ" pitchFamily="2" charset="0"/>
              </a:rPr>
              <a:t> †</a:t>
            </a:r>
            <a:r>
              <a:rPr lang="en-US" sz="4000" dirty="0" err="1" smtClean="0">
                <a:latin typeface="SutonnyMJ" pitchFamily="2" charset="0"/>
              </a:rPr>
              <a:t>iÄ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ev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cvjøv</a:t>
            </a:r>
            <a:r>
              <a:rPr lang="en-US" sz="4000" dirty="0" smtClean="0">
                <a:latin typeface="SutonnyMJ" pitchFamily="2" charset="0"/>
              </a:rPr>
              <a:t> †</a:t>
            </a:r>
            <a:r>
              <a:rPr lang="en-US" sz="4000" dirty="0" err="1" smtClean="0">
                <a:latin typeface="SutonnyMJ" pitchFamily="2" charset="0"/>
              </a:rPr>
              <a:t>ei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Ki‡Z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n‡e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Ges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DÇqb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Kvj</a:t>
            </a:r>
            <a:r>
              <a:rPr lang="en-US" sz="4000" dirty="0" smtClean="0">
                <a:latin typeface="SutonnyMJ" pitchFamily="2" charset="0"/>
              </a:rPr>
              <a:t> †</a:t>
            </a:r>
            <a:r>
              <a:rPr lang="en-US" sz="4000" dirty="0" err="1" smtClean="0">
                <a:latin typeface="SutonnyMJ" pitchFamily="2" charset="0"/>
              </a:rPr>
              <a:t>ei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Ki‡Z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n‡e</a:t>
            </a:r>
            <a:r>
              <a:rPr lang="en-US" sz="4000" dirty="0" smtClean="0">
                <a:latin typeface="SutonnyMJ" pitchFamily="2" charset="0"/>
              </a:rPr>
              <a:t> ,hw` †</a:t>
            </a:r>
            <a:r>
              <a:rPr lang="en-US" sz="4000" dirty="0" err="1" smtClean="0">
                <a:latin typeface="SutonnyMJ" pitchFamily="2" charset="0"/>
              </a:rPr>
              <a:t>iÄ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ev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cvjøv</a:t>
            </a:r>
            <a:r>
              <a:rPr lang="en-US" sz="4000" dirty="0" smtClean="0">
                <a:latin typeface="SutonnyMJ" pitchFamily="2" charset="0"/>
              </a:rPr>
              <a:t>  </a:t>
            </a:r>
            <a:r>
              <a:rPr lang="en-US" sz="4000" dirty="0" err="1" smtClean="0">
                <a:latin typeface="SutonnyMJ" pitchFamily="2" charset="0"/>
              </a:rPr>
              <a:t>e¨vUm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g¨v‡bi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KvQ</a:t>
            </a:r>
            <a:r>
              <a:rPr lang="en-US" sz="4000" dirty="0" smtClean="0">
                <a:latin typeface="SutonnyMJ" pitchFamily="2" charset="0"/>
              </a:rPr>
              <a:t> †_‡K </a:t>
            </a:r>
            <a:r>
              <a:rPr lang="en-US" sz="4000" dirty="0" err="1" smtClean="0">
                <a:latin typeface="SutonnyMJ" pitchFamily="2" charset="0"/>
              </a:rPr>
              <a:t>wdìv‡ii</a:t>
            </a:r>
            <a:r>
              <a:rPr lang="en-US" sz="4000" dirty="0" smtClean="0">
                <a:latin typeface="SutonnyMJ" pitchFamily="2" charset="0"/>
              </a:rPr>
              <a:t> `~</a:t>
            </a:r>
            <a:r>
              <a:rPr lang="en-US" sz="4000" dirty="0" err="1" smtClean="0">
                <a:latin typeface="SutonnyMJ" pitchFamily="2" charset="0"/>
              </a:rPr>
              <a:t>i‡Z¡i</a:t>
            </a:r>
            <a:r>
              <a:rPr lang="en-US" sz="4000" dirty="0" smtClean="0">
                <a:latin typeface="SutonnyMJ" pitchFamily="2" charset="0"/>
              </a:rPr>
              <a:t> †</a:t>
            </a:r>
            <a:r>
              <a:rPr lang="en-US" sz="4000" dirty="0" err="1" smtClean="0">
                <a:latin typeface="SutonnyMJ" pitchFamily="2" charset="0"/>
              </a:rPr>
              <a:t>P‡q</a:t>
            </a:r>
            <a:r>
              <a:rPr lang="en-US" sz="4000" dirty="0" smtClean="0">
                <a:latin typeface="SutonnyMJ" pitchFamily="2" charset="0"/>
              </a:rPr>
              <a:t> Kg </a:t>
            </a:r>
            <a:r>
              <a:rPr lang="en-US" sz="4000" dirty="0" err="1" smtClean="0">
                <a:latin typeface="SutonnyMJ" pitchFamily="2" charset="0"/>
              </a:rPr>
              <a:t>nq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Z‡e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wdìv‡ii</a:t>
            </a:r>
            <a:r>
              <a:rPr lang="en-US" sz="4000" dirty="0" smtClean="0">
                <a:latin typeface="SutonnyMJ" pitchFamily="2" charset="0"/>
              </a:rPr>
              <a:t> `~</a:t>
            </a:r>
            <a:r>
              <a:rPr lang="en-US" sz="4000" dirty="0" err="1" smtClean="0">
                <a:latin typeface="SutonnyMJ" pitchFamily="2" charset="0"/>
              </a:rPr>
              <a:t>iZ</a:t>
            </a:r>
            <a:r>
              <a:rPr lang="en-US" sz="4000" dirty="0" smtClean="0">
                <a:latin typeface="SutonnyMJ" pitchFamily="2" charset="0"/>
              </a:rPr>
              <a:t>¡ †_‡K †</a:t>
            </a:r>
            <a:r>
              <a:rPr lang="en-US" sz="4000" dirty="0" err="1" smtClean="0">
                <a:latin typeface="SutonnyMJ" pitchFamily="2" charset="0"/>
              </a:rPr>
              <a:t>iÄ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ev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cvjøv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we‡qvM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K‡i</a:t>
            </a:r>
            <a:r>
              <a:rPr lang="en-US" sz="4000" dirty="0" smtClean="0">
                <a:latin typeface="SutonnyMJ" pitchFamily="2" charset="0"/>
              </a:rPr>
              <a:t> †h `~</a:t>
            </a:r>
            <a:r>
              <a:rPr lang="en-US" sz="4000" dirty="0" err="1" smtClean="0">
                <a:latin typeface="SutonnyMJ" pitchFamily="2" charset="0"/>
              </a:rPr>
              <a:t>iZ</a:t>
            </a:r>
            <a:r>
              <a:rPr lang="en-US" sz="4000" dirty="0" smtClean="0">
                <a:latin typeface="SutonnyMJ" pitchFamily="2" charset="0"/>
              </a:rPr>
              <a:t>¡ _</a:t>
            </a:r>
            <a:r>
              <a:rPr lang="en-US" sz="4000" dirty="0" err="1" smtClean="0">
                <a:latin typeface="SutonnyMJ" pitchFamily="2" charset="0"/>
              </a:rPr>
              <a:t>v‡K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Avevi</a:t>
            </a:r>
            <a:r>
              <a:rPr lang="en-US" sz="4000" dirty="0" smtClean="0">
                <a:latin typeface="SutonnyMJ" pitchFamily="2" charset="0"/>
              </a:rPr>
              <a:t> hw` †</a:t>
            </a:r>
            <a:r>
              <a:rPr lang="en-US" sz="4000" dirty="0" err="1" smtClean="0">
                <a:latin typeface="SutonnyMJ" pitchFamily="2" charset="0"/>
              </a:rPr>
              <a:t>iÄ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ev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cvjøv</a:t>
            </a:r>
            <a:r>
              <a:rPr lang="en-US" sz="4000" dirty="0" smtClean="0">
                <a:latin typeface="SutonnyMJ" pitchFamily="2" charset="0"/>
              </a:rPr>
              <a:t>  </a:t>
            </a:r>
            <a:r>
              <a:rPr lang="en-US" sz="4000" dirty="0" err="1" smtClean="0">
                <a:latin typeface="SutonnyMJ" pitchFamily="2" charset="0"/>
              </a:rPr>
              <a:t>e¨vUm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g¨v‡bi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KvQ</a:t>
            </a:r>
            <a:r>
              <a:rPr lang="en-US" sz="4000" dirty="0" smtClean="0">
                <a:latin typeface="SutonnyMJ" pitchFamily="2" charset="0"/>
              </a:rPr>
              <a:t> †_‡K </a:t>
            </a:r>
            <a:r>
              <a:rPr lang="en-US" sz="4000" dirty="0" err="1" smtClean="0">
                <a:latin typeface="SutonnyMJ" pitchFamily="2" charset="0"/>
              </a:rPr>
              <a:t>wdìv‡ii</a:t>
            </a:r>
            <a:r>
              <a:rPr lang="en-US" sz="4000" dirty="0" smtClean="0">
                <a:latin typeface="SutonnyMJ" pitchFamily="2" charset="0"/>
              </a:rPr>
              <a:t> `~</a:t>
            </a:r>
            <a:r>
              <a:rPr lang="en-US" sz="4000" dirty="0" err="1" smtClean="0">
                <a:latin typeface="SutonnyMJ" pitchFamily="2" charset="0"/>
              </a:rPr>
              <a:t>i‡Z¡i</a:t>
            </a:r>
            <a:r>
              <a:rPr lang="en-US" sz="4000" dirty="0" smtClean="0">
                <a:latin typeface="SutonnyMJ" pitchFamily="2" charset="0"/>
              </a:rPr>
              <a:t> †</a:t>
            </a:r>
            <a:r>
              <a:rPr lang="en-US" sz="4000" dirty="0" err="1" smtClean="0">
                <a:latin typeface="SutonnyMJ" pitchFamily="2" charset="0"/>
              </a:rPr>
              <a:t>P‡q</a:t>
            </a:r>
            <a:r>
              <a:rPr lang="en-US" sz="4000" dirty="0" smtClean="0">
                <a:latin typeface="SutonnyMJ" pitchFamily="2" charset="0"/>
              </a:rPr>
              <a:t> †</a:t>
            </a:r>
            <a:r>
              <a:rPr lang="en-US" sz="4000" dirty="0" err="1" smtClean="0">
                <a:latin typeface="SutonnyMJ" pitchFamily="2" charset="0"/>
              </a:rPr>
              <a:t>ekx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nq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Z‡e</a:t>
            </a:r>
            <a:r>
              <a:rPr lang="en-US" sz="4000" dirty="0" smtClean="0">
                <a:latin typeface="SutonnyMJ" pitchFamily="2" charset="0"/>
              </a:rPr>
              <a:t> †</a:t>
            </a:r>
            <a:r>
              <a:rPr lang="en-US" sz="4000" dirty="0" err="1" smtClean="0">
                <a:latin typeface="SutonnyMJ" pitchFamily="2" charset="0"/>
              </a:rPr>
              <a:t>iÄ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ev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cvjøv</a:t>
            </a:r>
            <a:r>
              <a:rPr lang="en-US" sz="4000" dirty="0" smtClean="0">
                <a:latin typeface="SutonnyMJ" pitchFamily="2" charset="0"/>
              </a:rPr>
              <a:t> †_‡K </a:t>
            </a:r>
            <a:r>
              <a:rPr lang="en-US" sz="4000" dirty="0" err="1" smtClean="0">
                <a:latin typeface="SutonnyMJ" pitchFamily="2" charset="0"/>
              </a:rPr>
              <a:t>wdìv‡ii</a:t>
            </a:r>
            <a:r>
              <a:rPr lang="en-US" sz="4000" dirty="0" smtClean="0">
                <a:latin typeface="SutonnyMJ" pitchFamily="2" charset="0"/>
              </a:rPr>
              <a:t> `~</a:t>
            </a:r>
            <a:r>
              <a:rPr lang="en-US" sz="4000" dirty="0" err="1" smtClean="0">
                <a:latin typeface="SutonnyMJ" pitchFamily="2" charset="0"/>
              </a:rPr>
              <a:t>iZ</a:t>
            </a:r>
            <a:r>
              <a:rPr lang="en-US" sz="4000" dirty="0" smtClean="0">
                <a:latin typeface="SutonnyMJ" pitchFamily="2" charset="0"/>
              </a:rPr>
              <a:t>¡  </a:t>
            </a:r>
            <a:r>
              <a:rPr lang="en-US" sz="4000" dirty="0" err="1" smtClean="0">
                <a:latin typeface="SutonnyMJ" pitchFamily="2" charset="0"/>
              </a:rPr>
              <a:t>we‡qvM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K‡i</a:t>
            </a:r>
            <a:r>
              <a:rPr lang="en-US" sz="4000" dirty="0" smtClean="0">
                <a:latin typeface="SutonnyMJ" pitchFamily="2" charset="0"/>
              </a:rPr>
              <a:t> †h `~</a:t>
            </a:r>
            <a:r>
              <a:rPr lang="en-US" sz="4000" dirty="0" err="1" smtClean="0">
                <a:latin typeface="SutonnyMJ" pitchFamily="2" charset="0"/>
              </a:rPr>
              <a:t>iZ</a:t>
            </a:r>
            <a:r>
              <a:rPr lang="en-US" sz="4000" dirty="0" smtClean="0">
                <a:latin typeface="SutonnyMJ" pitchFamily="2" charset="0"/>
              </a:rPr>
              <a:t>¡ _</a:t>
            </a:r>
            <a:r>
              <a:rPr lang="en-US" sz="4000" dirty="0" err="1" smtClean="0">
                <a:latin typeface="SutonnyMJ" pitchFamily="2" charset="0"/>
              </a:rPr>
              <a:t>v‡K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Zv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DÇqb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Kv‡ji</a:t>
            </a:r>
            <a:r>
              <a:rPr lang="en-US" sz="4000" dirty="0" smtClean="0">
                <a:latin typeface="SutonnyMJ" pitchFamily="2" charset="0"/>
              </a:rPr>
              <a:t>  </a:t>
            </a:r>
            <a:r>
              <a:rPr lang="en-US" sz="4000" dirty="0" err="1" smtClean="0">
                <a:latin typeface="SutonnyMJ" pitchFamily="2" charset="0"/>
              </a:rPr>
              <a:t>mg‡q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wdìvi</a:t>
            </a:r>
            <a:r>
              <a:rPr lang="en-US" sz="4000" dirty="0" smtClean="0">
                <a:latin typeface="SutonnyMJ" pitchFamily="2" charset="0"/>
              </a:rPr>
              <a:t> †`</a:t>
            </a:r>
            <a:r>
              <a:rPr lang="en-US" sz="4000" dirty="0" err="1" smtClean="0">
                <a:latin typeface="SutonnyMJ" pitchFamily="2" charset="0"/>
              </a:rPr>
              <a:t>Šov‡Z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cvi‡j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K¨vP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ai‡Z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cvi‡e</a:t>
            </a:r>
            <a:r>
              <a:rPr lang="en-US" sz="4000" dirty="0" smtClean="0">
                <a:latin typeface="SutonnyMJ" pitchFamily="2" charset="0"/>
              </a:rPr>
              <a:t>| </a:t>
            </a:r>
            <a:r>
              <a:rPr lang="en-US" sz="4000" dirty="0" err="1" smtClean="0">
                <a:latin typeface="SutonnyMJ" pitchFamily="2" charset="0"/>
              </a:rPr>
              <a:t>Avi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bv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cvi‡j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bv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K¨vP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ai‡Z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cvi‡e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bv</a:t>
            </a:r>
            <a:r>
              <a:rPr lang="en-US" sz="4000" dirty="0" smtClean="0">
                <a:latin typeface="SutonnyMJ" pitchFamily="2" charset="0"/>
              </a:rPr>
              <a:t>|</a:t>
            </a:r>
            <a:endParaRPr lang="en-US" sz="4000" dirty="0">
              <a:latin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28651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10600" cy="5562600"/>
          </a:xfrm>
        </p:spPr>
        <p:txBody>
          <a:bodyPr/>
          <a:lstStyle/>
          <a:p>
            <a:pPr lvl="0"/>
            <a:r>
              <a:rPr lang="en-US" sz="4400" dirty="0" err="1" smtClean="0">
                <a:latin typeface="SutonnyMJ" pitchFamily="2" charset="0"/>
              </a:rPr>
              <a:t>GLv‡b</a:t>
            </a:r>
            <a:r>
              <a:rPr lang="en-US" sz="4400" dirty="0" smtClean="0">
                <a:latin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</a:rPr>
              <a:t>AviI</a:t>
            </a:r>
            <a:r>
              <a:rPr lang="en-US" sz="4400" dirty="0" smtClean="0">
                <a:latin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</a:rPr>
              <a:t>GKwU</a:t>
            </a:r>
            <a:r>
              <a:rPr lang="en-US" sz="4400" dirty="0" smtClean="0">
                <a:latin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</a:rPr>
              <a:t>welq</a:t>
            </a:r>
            <a:r>
              <a:rPr lang="en-US" sz="4400" dirty="0" smtClean="0">
                <a:latin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</a:rPr>
              <a:t>gv_vq</a:t>
            </a:r>
            <a:r>
              <a:rPr lang="en-US" sz="4400" dirty="0" smtClean="0">
                <a:latin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</a:rPr>
              <a:t>Avm‡Z</a:t>
            </a:r>
            <a:r>
              <a:rPr lang="en-US" sz="4400" dirty="0" smtClean="0">
                <a:latin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</a:rPr>
              <a:t>cv‡i</a:t>
            </a:r>
            <a:r>
              <a:rPr lang="en-US" sz="4400" dirty="0" smtClean="0">
                <a:latin typeface="SutonnyMJ" pitchFamily="2" charset="0"/>
              </a:rPr>
              <a:t> ,hw` </a:t>
            </a:r>
            <a:r>
              <a:rPr lang="en-US" sz="4400" dirty="0" err="1" smtClean="0">
                <a:latin typeface="SutonnyMJ" pitchFamily="2" charset="0"/>
              </a:rPr>
              <a:t>ej</a:t>
            </a:r>
            <a:r>
              <a:rPr lang="en-US" sz="4400" dirty="0" smtClean="0">
                <a:latin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</a:rPr>
              <a:t>wdìv‡ii</a:t>
            </a:r>
            <a:r>
              <a:rPr lang="en-US" sz="4400" dirty="0" smtClean="0">
                <a:latin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</a:rPr>
              <a:t>wecixZ</a:t>
            </a:r>
            <a:r>
              <a:rPr lang="en-US" sz="4400" dirty="0" smtClean="0">
                <a:latin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</a:rPr>
              <a:t>w`‡K</a:t>
            </a:r>
            <a:r>
              <a:rPr lang="en-US" sz="4400" dirty="0" smtClean="0">
                <a:latin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</a:rPr>
              <a:t>hvq</a:t>
            </a:r>
            <a:r>
              <a:rPr lang="en-US" sz="4400" dirty="0" smtClean="0">
                <a:latin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</a:rPr>
              <a:t>Z‡e</a:t>
            </a:r>
            <a:r>
              <a:rPr lang="en-US" sz="4400" dirty="0" smtClean="0">
                <a:latin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</a:rPr>
              <a:t>cvjøvi</a:t>
            </a:r>
            <a:r>
              <a:rPr lang="en-US" sz="4400" dirty="0" smtClean="0">
                <a:latin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</a:rPr>
              <a:t>mv</a:t>
            </a:r>
            <a:r>
              <a:rPr lang="en-US" sz="4400" dirty="0" smtClean="0">
                <a:latin typeface="SutonnyMJ" pitchFamily="2" charset="0"/>
              </a:rPr>
              <a:t>‡_ </a:t>
            </a:r>
            <a:r>
              <a:rPr lang="en-US" sz="4400" dirty="0" err="1" smtClean="0">
                <a:latin typeface="SutonnyMJ" pitchFamily="2" charset="0"/>
              </a:rPr>
              <a:t>wdìv‡ii</a:t>
            </a:r>
            <a:r>
              <a:rPr lang="en-US" sz="4400" dirty="0" smtClean="0">
                <a:latin typeface="SutonnyMJ" pitchFamily="2" charset="0"/>
              </a:rPr>
              <a:t> `~</a:t>
            </a:r>
            <a:r>
              <a:rPr lang="en-US" sz="4400" dirty="0" err="1" smtClean="0">
                <a:latin typeface="SutonnyMJ" pitchFamily="2" charset="0"/>
              </a:rPr>
              <a:t>iZ</a:t>
            </a:r>
            <a:r>
              <a:rPr lang="en-US" sz="4400" dirty="0" smtClean="0">
                <a:latin typeface="SutonnyMJ" pitchFamily="2" charset="0"/>
              </a:rPr>
              <a:t>¡ †</a:t>
            </a:r>
            <a:r>
              <a:rPr lang="en-US" sz="4400" dirty="0" err="1" smtClean="0">
                <a:latin typeface="SutonnyMJ" pitchFamily="2" charset="0"/>
              </a:rPr>
              <a:t>hvM</a:t>
            </a:r>
            <a:r>
              <a:rPr lang="en-US" sz="4400" dirty="0" smtClean="0">
                <a:latin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</a:rPr>
              <a:t>Ki‡Z</a:t>
            </a:r>
            <a:r>
              <a:rPr lang="en-US" sz="4400" dirty="0" smtClean="0">
                <a:latin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</a:rPr>
              <a:t>n‡e</a:t>
            </a:r>
            <a:r>
              <a:rPr lang="en-US" sz="4400" dirty="0" smtClean="0">
                <a:latin typeface="SutonnyMJ" pitchFamily="2" charset="0"/>
              </a:rPr>
              <a:t>|</a:t>
            </a:r>
          </a:p>
          <a:p>
            <a:pPr lvl="0"/>
            <a:r>
              <a:rPr lang="en-US" sz="4400" dirty="0" err="1" smtClean="0">
                <a:latin typeface="SutonnyMJ" pitchFamily="2" charset="0"/>
              </a:rPr>
              <a:t>el©v</a:t>
            </a:r>
            <a:r>
              <a:rPr lang="en-US" sz="4400" dirty="0" smtClean="0">
                <a:latin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</a:rPr>
              <a:t>wb‡ÿ‡ci</a:t>
            </a:r>
            <a:r>
              <a:rPr lang="en-US" sz="4400" dirty="0" smtClean="0">
                <a:latin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</a:rPr>
              <a:t>gva</a:t>
            </a:r>
            <a:r>
              <a:rPr lang="en-US" sz="4400" dirty="0" smtClean="0">
                <a:latin typeface="SutonnyMJ" pitchFamily="2" charset="0"/>
              </a:rPr>
              <a:t>¨‡g </a:t>
            </a:r>
            <a:r>
              <a:rPr lang="en-US" sz="4400" dirty="0" err="1" smtClean="0">
                <a:latin typeface="SutonnyMJ" pitchFamily="2" charset="0"/>
              </a:rPr>
              <a:t>wkKvi</a:t>
            </a:r>
            <a:r>
              <a:rPr lang="en-US" sz="4400" dirty="0" smtClean="0">
                <a:latin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</a:rPr>
              <a:t>Kivi</a:t>
            </a:r>
            <a:r>
              <a:rPr lang="en-US" sz="4400" dirty="0" smtClean="0">
                <a:latin typeface="SutonnyMJ" pitchFamily="2" charset="0"/>
              </a:rPr>
              <a:t> †</a:t>
            </a:r>
            <a:r>
              <a:rPr lang="en-US" sz="4400" dirty="0" err="1" smtClean="0">
                <a:latin typeface="SutonnyMJ" pitchFamily="2" charset="0"/>
              </a:rPr>
              <a:t>ÿ‡Î</a:t>
            </a:r>
            <a:r>
              <a:rPr lang="en-US" sz="4400" dirty="0" smtClean="0">
                <a:latin typeface="SutonnyMJ" pitchFamily="2" charset="0"/>
              </a:rPr>
              <a:t> I </a:t>
            </a:r>
            <a:r>
              <a:rPr lang="en-US" sz="4400" dirty="0" err="1" smtClean="0">
                <a:latin typeface="SutonnyMJ" pitchFamily="2" charset="0"/>
              </a:rPr>
              <a:t>Dc‡ii</a:t>
            </a:r>
            <a:r>
              <a:rPr lang="en-US" sz="4400" dirty="0" smtClean="0">
                <a:latin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</a:rPr>
              <a:t>wbg‡q</a:t>
            </a:r>
            <a:r>
              <a:rPr lang="en-US" sz="4400" dirty="0" smtClean="0">
                <a:latin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</a:rPr>
              <a:t>MvwbwZK</a:t>
            </a:r>
            <a:r>
              <a:rPr lang="en-US" sz="4400" dirty="0" smtClean="0">
                <a:latin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</a:rPr>
              <a:t>mgm¨vi</a:t>
            </a:r>
            <a:r>
              <a:rPr lang="en-US" sz="4400" dirty="0" smtClean="0">
                <a:latin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</a:rPr>
              <a:t>mgvavb</a:t>
            </a:r>
            <a:r>
              <a:rPr lang="en-US" sz="4400" dirty="0" smtClean="0">
                <a:latin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</a:rPr>
              <a:t>Kiv</a:t>
            </a:r>
            <a:r>
              <a:rPr lang="en-US" sz="4400" dirty="0" smtClean="0">
                <a:latin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</a:rPr>
              <a:t>hvq</a:t>
            </a:r>
            <a:r>
              <a:rPr lang="en-US" sz="4400" dirty="0" smtClean="0">
                <a:latin typeface="SutonnyMJ" pitchFamily="2" charset="0"/>
              </a:rPr>
              <a:t>|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9144000" cy="1752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SutonnyMJ" pitchFamily="2" charset="0"/>
              </a:rPr>
              <a:t>    </a:t>
            </a:r>
            <a:r>
              <a:rPr lang="en-US" dirty="0" err="1" smtClean="0">
                <a:latin typeface="SutonnyMJ" pitchFamily="2" charset="0"/>
              </a:rPr>
              <a:t>wewìs‡qi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mv</a:t>
            </a:r>
            <a:r>
              <a:rPr lang="en-US" dirty="0" smtClean="0">
                <a:latin typeface="SutonnyMJ" pitchFamily="2" charset="0"/>
              </a:rPr>
              <a:t>` †_‡K </a:t>
            </a:r>
            <a:r>
              <a:rPr lang="en-US" dirty="0" err="1" smtClean="0">
                <a:latin typeface="SutonnyMJ" pitchFamily="2" charset="0"/>
              </a:rPr>
              <a:t>wb‡ÿ‡ci</a:t>
            </a:r>
            <a:r>
              <a:rPr lang="en-US" dirty="0" smtClean="0">
                <a:latin typeface="SutonnyMJ" pitchFamily="2" charset="0"/>
              </a:rPr>
              <a:t> †</a:t>
            </a:r>
            <a:r>
              <a:rPr lang="en-US" dirty="0" err="1" smtClean="0">
                <a:latin typeface="SutonnyMJ" pitchFamily="2" charset="0"/>
              </a:rPr>
              <a:t>ÿ‡Î</a:t>
            </a:r>
            <a:r>
              <a:rPr lang="en-US" dirty="0" smtClean="0">
                <a:latin typeface="SutonnyMJ" pitchFamily="2" charset="0"/>
              </a:rPr>
              <a:t/>
            </a:r>
            <a:br>
              <a:rPr lang="en-US" dirty="0" smtClean="0">
                <a:latin typeface="SutonnyMJ" pitchFamily="2" charset="0"/>
              </a:rPr>
            </a:br>
            <a:endParaRPr lang="en-US" dirty="0">
              <a:latin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5029200"/>
          </a:xfrm>
        </p:spPr>
        <p:txBody>
          <a:bodyPr vert="vert270"/>
          <a:lstStyle/>
          <a:p>
            <a:pPr algn="ctr">
              <a:buNone/>
            </a:pPr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12" name="Circular Arrow 11"/>
          <p:cNvSpPr/>
          <p:nvPr/>
        </p:nvSpPr>
        <p:spPr>
          <a:xfrm>
            <a:off x="4343400" y="2438400"/>
            <a:ext cx="3048000" cy="45719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838200" y="1463040"/>
            <a:ext cx="7696200" cy="5013960"/>
            <a:chOff x="838200" y="1463040"/>
            <a:chExt cx="7696200" cy="5013960"/>
          </a:xfrm>
        </p:grpSpPr>
        <p:grpSp>
          <p:nvGrpSpPr>
            <p:cNvPr id="23" name="Group 22"/>
            <p:cNvGrpSpPr/>
            <p:nvPr/>
          </p:nvGrpSpPr>
          <p:grpSpPr>
            <a:xfrm>
              <a:off x="838200" y="2438400"/>
              <a:ext cx="7696200" cy="4038600"/>
              <a:chOff x="838200" y="2438400"/>
              <a:chExt cx="7696200" cy="4038600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838200" y="2438400"/>
                <a:ext cx="7447671" cy="3886200"/>
                <a:chOff x="838200" y="2438400"/>
                <a:chExt cx="7447671" cy="3886200"/>
              </a:xfrm>
            </p:grpSpPr>
            <p:grpSp>
              <p:nvGrpSpPr>
                <p:cNvPr id="11" name="Group 10"/>
                <p:cNvGrpSpPr/>
                <p:nvPr/>
              </p:nvGrpSpPr>
              <p:grpSpPr>
                <a:xfrm>
                  <a:off x="838200" y="2438400"/>
                  <a:ext cx="4191000" cy="3886200"/>
                  <a:chOff x="914400" y="2438400"/>
                  <a:chExt cx="4191000" cy="3886200"/>
                </a:xfrm>
              </p:grpSpPr>
              <p:sp>
                <p:nvSpPr>
                  <p:cNvPr id="4" name="Rectangle 3"/>
                  <p:cNvSpPr/>
                  <p:nvPr/>
                </p:nvSpPr>
                <p:spPr>
                  <a:xfrm>
                    <a:off x="990600" y="2590800"/>
                    <a:ext cx="3505200" cy="37338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" name="Flowchart: Data 6"/>
                  <p:cNvSpPr/>
                  <p:nvPr/>
                </p:nvSpPr>
                <p:spPr>
                  <a:xfrm>
                    <a:off x="914400" y="2438400"/>
                    <a:ext cx="4191000" cy="152400"/>
                  </a:xfrm>
                  <a:prstGeom prst="flowChartInputOutpu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9" name="Freeform 18"/>
                <p:cNvSpPr/>
                <p:nvPr/>
              </p:nvSpPr>
              <p:spPr>
                <a:xfrm>
                  <a:off x="5078437" y="2461846"/>
                  <a:ext cx="3207434" cy="3657600"/>
                </a:xfrm>
                <a:custGeom>
                  <a:avLst/>
                  <a:gdLst>
                    <a:gd name="connsiteX0" fmla="*/ 0 w 3207434"/>
                    <a:gd name="connsiteY0" fmla="*/ 0 h 3657600"/>
                    <a:gd name="connsiteX1" fmla="*/ 253218 w 3207434"/>
                    <a:gd name="connsiteY1" fmla="*/ 14068 h 3657600"/>
                    <a:gd name="connsiteX2" fmla="*/ 323557 w 3207434"/>
                    <a:gd name="connsiteY2" fmla="*/ 28136 h 3657600"/>
                    <a:gd name="connsiteX3" fmla="*/ 520505 w 3207434"/>
                    <a:gd name="connsiteY3" fmla="*/ 56271 h 3657600"/>
                    <a:gd name="connsiteX4" fmla="*/ 801858 w 3207434"/>
                    <a:gd name="connsiteY4" fmla="*/ 70339 h 3657600"/>
                    <a:gd name="connsiteX5" fmla="*/ 928468 w 3207434"/>
                    <a:gd name="connsiteY5" fmla="*/ 98474 h 3657600"/>
                    <a:gd name="connsiteX6" fmla="*/ 998806 w 3207434"/>
                    <a:gd name="connsiteY6" fmla="*/ 112542 h 3657600"/>
                    <a:gd name="connsiteX7" fmla="*/ 1069145 w 3207434"/>
                    <a:gd name="connsiteY7" fmla="*/ 140677 h 3657600"/>
                    <a:gd name="connsiteX8" fmla="*/ 1139483 w 3207434"/>
                    <a:gd name="connsiteY8" fmla="*/ 154745 h 3657600"/>
                    <a:gd name="connsiteX9" fmla="*/ 1209821 w 3207434"/>
                    <a:gd name="connsiteY9" fmla="*/ 182880 h 3657600"/>
                    <a:gd name="connsiteX10" fmla="*/ 1294228 w 3207434"/>
                    <a:gd name="connsiteY10" fmla="*/ 211016 h 3657600"/>
                    <a:gd name="connsiteX11" fmla="*/ 1336431 w 3207434"/>
                    <a:gd name="connsiteY11" fmla="*/ 225083 h 3657600"/>
                    <a:gd name="connsiteX12" fmla="*/ 1392701 w 3207434"/>
                    <a:gd name="connsiteY12" fmla="*/ 239151 h 3657600"/>
                    <a:gd name="connsiteX13" fmla="*/ 1434905 w 3207434"/>
                    <a:gd name="connsiteY13" fmla="*/ 281354 h 3657600"/>
                    <a:gd name="connsiteX14" fmla="*/ 1519311 w 3207434"/>
                    <a:gd name="connsiteY14" fmla="*/ 295422 h 3657600"/>
                    <a:gd name="connsiteX15" fmla="*/ 1561514 w 3207434"/>
                    <a:gd name="connsiteY15" fmla="*/ 309489 h 3657600"/>
                    <a:gd name="connsiteX16" fmla="*/ 1603717 w 3207434"/>
                    <a:gd name="connsiteY16" fmla="*/ 337625 h 3657600"/>
                    <a:gd name="connsiteX17" fmla="*/ 1716258 w 3207434"/>
                    <a:gd name="connsiteY17" fmla="*/ 422031 h 3657600"/>
                    <a:gd name="connsiteX18" fmla="*/ 1772529 w 3207434"/>
                    <a:gd name="connsiteY18" fmla="*/ 450166 h 3657600"/>
                    <a:gd name="connsiteX19" fmla="*/ 1842868 w 3207434"/>
                    <a:gd name="connsiteY19" fmla="*/ 492369 h 3657600"/>
                    <a:gd name="connsiteX20" fmla="*/ 1899138 w 3207434"/>
                    <a:gd name="connsiteY20" fmla="*/ 562708 h 3657600"/>
                    <a:gd name="connsiteX21" fmla="*/ 1955409 w 3207434"/>
                    <a:gd name="connsiteY21" fmla="*/ 604911 h 3657600"/>
                    <a:gd name="connsiteX22" fmla="*/ 2025748 w 3207434"/>
                    <a:gd name="connsiteY22" fmla="*/ 661182 h 3657600"/>
                    <a:gd name="connsiteX23" fmla="*/ 2082018 w 3207434"/>
                    <a:gd name="connsiteY23" fmla="*/ 745588 h 3657600"/>
                    <a:gd name="connsiteX24" fmla="*/ 2152357 w 3207434"/>
                    <a:gd name="connsiteY24" fmla="*/ 801859 h 3657600"/>
                    <a:gd name="connsiteX25" fmla="*/ 2180492 w 3207434"/>
                    <a:gd name="connsiteY25" fmla="*/ 844062 h 3657600"/>
                    <a:gd name="connsiteX26" fmla="*/ 2250831 w 3207434"/>
                    <a:gd name="connsiteY26" fmla="*/ 900332 h 3657600"/>
                    <a:gd name="connsiteX27" fmla="*/ 2278966 w 3207434"/>
                    <a:gd name="connsiteY27" fmla="*/ 942536 h 3657600"/>
                    <a:gd name="connsiteX28" fmla="*/ 2293034 w 3207434"/>
                    <a:gd name="connsiteY28" fmla="*/ 984739 h 3657600"/>
                    <a:gd name="connsiteX29" fmla="*/ 2335237 w 3207434"/>
                    <a:gd name="connsiteY29" fmla="*/ 1026942 h 3657600"/>
                    <a:gd name="connsiteX30" fmla="*/ 2377440 w 3207434"/>
                    <a:gd name="connsiteY30" fmla="*/ 1111348 h 3657600"/>
                    <a:gd name="connsiteX31" fmla="*/ 2433711 w 3207434"/>
                    <a:gd name="connsiteY31" fmla="*/ 1209822 h 3657600"/>
                    <a:gd name="connsiteX32" fmla="*/ 2461846 w 3207434"/>
                    <a:gd name="connsiteY32" fmla="*/ 1308296 h 3657600"/>
                    <a:gd name="connsiteX33" fmla="*/ 2489981 w 3207434"/>
                    <a:gd name="connsiteY33" fmla="*/ 1350499 h 3657600"/>
                    <a:gd name="connsiteX34" fmla="*/ 2518117 w 3207434"/>
                    <a:gd name="connsiteY34" fmla="*/ 1434905 h 3657600"/>
                    <a:gd name="connsiteX35" fmla="*/ 2532185 w 3207434"/>
                    <a:gd name="connsiteY35" fmla="*/ 1477108 h 3657600"/>
                    <a:gd name="connsiteX36" fmla="*/ 2546252 w 3207434"/>
                    <a:gd name="connsiteY36" fmla="*/ 1519311 h 3657600"/>
                    <a:gd name="connsiteX37" fmla="*/ 2602523 w 3207434"/>
                    <a:gd name="connsiteY37" fmla="*/ 1617785 h 3657600"/>
                    <a:gd name="connsiteX38" fmla="*/ 2616591 w 3207434"/>
                    <a:gd name="connsiteY38" fmla="*/ 1688123 h 3657600"/>
                    <a:gd name="connsiteX39" fmla="*/ 2644726 w 3207434"/>
                    <a:gd name="connsiteY39" fmla="*/ 1744394 h 3657600"/>
                    <a:gd name="connsiteX40" fmla="*/ 2672861 w 3207434"/>
                    <a:gd name="connsiteY40" fmla="*/ 1828800 h 3657600"/>
                    <a:gd name="connsiteX41" fmla="*/ 2686929 w 3207434"/>
                    <a:gd name="connsiteY41" fmla="*/ 1871003 h 3657600"/>
                    <a:gd name="connsiteX42" fmla="*/ 2700997 w 3207434"/>
                    <a:gd name="connsiteY42" fmla="*/ 1913206 h 3657600"/>
                    <a:gd name="connsiteX43" fmla="*/ 2729132 w 3207434"/>
                    <a:gd name="connsiteY43" fmla="*/ 2039816 h 3657600"/>
                    <a:gd name="connsiteX44" fmla="*/ 2757268 w 3207434"/>
                    <a:gd name="connsiteY44" fmla="*/ 2124222 h 3657600"/>
                    <a:gd name="connsiteX45" fmla="*/ 2771335 w 3207434"/>
                    <a:gd name="connsiteY45" fmla="*/ 2180492 h 3657600"/>
                    <a:gd name="connsiteX46" fmla="*/ 2799471 w 3207434"/>
                    <a:gd name="connsiteY46" fmla="*/ 2264899 h 3657600"/>
                    <a:gd name="connsiteX47" fmla="*/ 2827606 w 3207434"/>
                    <a:gd name="connsiteY47" fmla="*/ 2391508 h 3657600"/>
                    <a:gd name="connsiteX48" fmla="*/ 2841674 w 3207434"/>
                    <a:gd name="connsiteY48" fmla="*/ 2433711 h 3657600"/>
                    <a:gd name="connsiteX49" fmla="*/ 2855741 w 3207434"/>
                    <a:gd name="connsiteY49" fmla="*/ 2489982 h 3657600"/>
                    <a:gd name="connsiteX50" fmla="*/ 2883877 w 3207434"/>
                    <a:gd name="connsiteY50" fmla="*/ 2546252 h 3657600"/>
                    <a:gd name="connsiteX51" fmla="*/ 2897945 w 3207434"/>
                    <a:gd name="connsiteY51" fmla="*/ 2616591 h 3657600"/>
                    <a:gd name="connsiteX52" fmla="*/ 2926080 w 3207434"/>
                    <a:gd name="connsiteY52" fmla="*/ 2715065 h 3657600"/>
                    <a:gd name="connsiteX53" fmla="*/ 2968283 w 3207434"/>
                    <a:gd name="connsiteY53" fmla="*/ 2855742 h 3657600"/>
                    <a:gd name="connsiteX54" fmla="*/ 2982351 w 3207434"/>
                    <a:gd name="connsiteY54" fmla="*/ 2897945 h 3657600"/>
                    <a:gd name="connsiteX55" fmla="*/ 3010486 w 3207434"/>
                    <a:gd name="connsiteY55" fmla="*/ 2982351 h 3657600"/>
                    <a:gd name="connsiteX56" fmla="*/ 3038621 w 3207434"/>
                    <a:gd name="connsiteY56" fmla="*/ 3165231 h 3657600"/>
                    <a:gd name="connsiteX57" fmla="*/ 3066757 w 3207434"/>
                    <a:gd name="connsiteY57" fmla="*/ 3249637 h 3657600"/>
                    <a:gd name="connsiteX58" fmla="*/ 3080825 w 3207434"/>
                    <a:gd name="connsiteY58" fmla="*/ 3319976 h 3657600"/>
                    <a:gd name="connsiteX59" fmla="*/ 3108960 w 3207434"/>
                    <a:gd name="connsiteY59" fmla="*/ 3404382 h 3657600"/>
                    <a:gd name="connsiteX60" fmla="*/ 3123028 w 3207434"/>
                    <a:gd name="connsiteY60" fmla="*/ 3460652 h 3657600"/>
                    <a:gd name="connsiteX61" fmla="*/ 3151163 w 3207434"/>
                    <a:gd name="connsiteY61" fmla="*/ 3488788 h 3657600"/>
                    <a:gd name="connsiteX62" fmla="*/ 3193366 w 3207434"/>
                    <a:gd name="connsiteY62" fmla="*/ 3643532 h 3657600"/>
                    <a:gd name="connsiteX63" fmla="*/ 3207434 w 3207434"/>
                    <a:gd name="connsiteY63" fmla="*/ 3657600 h 3657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</a:cxnLst>
                  <a:rect l="l" t="t" r="r" b="b"/>
                  <a:pathLst>
                    <a:path w="3207434" h="3657600">
                      <a:moveTo>
                        <a:pt x="0" y="0"/>
                      </a:moveTo>
                      <a:cubicBezTo>
                        <a:pt x="84406" y="4689"/>
                        <a:pt x="169000" y="6745"/>
                        <a:pt x="253218" y="14068"/>
                      </a:cubicBezTo>
                      <a:cubicBezTo>
                        <a:pt x="277039" y="16139"/>
                        <a:pt x="300032" y="23859"/>
                        <a:pt x="323557" y="28136"/>
                      </a:cubicBezTo>
                      <a:cubicBezTo>
                        <a:pt x="376973" y="37848"/>
                        <a:pt x="470162" y="52675"/>
                        <a:pt x="520505" y="56271"/>
                      </a:cubicBezTo>
                      <a:cubicBezTo>
                        <a:pt x="614168" y="62961"/>
                        <a:pt x="708074" y="65650"/>
                        <a:pt x="801858" y="70339"/>
                      </a:cubicBezTo>
                      <a:cubicBezTo>
                        <a:pt x="1034098" y="109043"/>
                        <a:pt x="789955" y="63845"/>
                        <a:pt x="928468" y="98474"/>
                      </a:cubicBezTo>
                      <a:cubicBezTo>
                        <a:pt x="951664" y="104273"/>
                        <a:pt x="975904" y="105671"/>
                        <a:pt x="998806" y="112542"/>
                      </a:cubicBezTo>
                      <a:cubicBezTo>
                        <a:pt x="1022993" y="119798"/>
                        <a:pt x="1044958" y="133421"/>
                        <a:pt x="1069145" y="140677"/>
                      </a:cubicBezTo>
                      <a:cubicBezTo>
                        <a:pt x="1092047" y="147548"/>
                        <a:pt x="1116581" y="147874"/>
                        <a:pt x="1139483" y="154745"/>
                      </a:cubicBezTo>
                      <a:cubicBezTo>
                        <a:pt x="1163670" y="162001"/>
                        <a:pt x="1186089" y="174250"/>
                        <a:pt x="1209821" y="182880"/>
                      </a:cubicBezTo>
                      <a:cubicBezTo>
                        <a:pt x="1237693" y="193015"/>
                        <a:pt x="1266092" y="201638"/>
                        <a:pt x="1294228" y="211016"/>
                      </a:cubicBezTo>
                      <a:cubicBezTo>
                        <a:pt x="1308296" y="215705"/>
                        <a:pt x="1322045" y="221486"/>
                        <a:pt x="1336431" y="225083"/>
                      </a:cubicBezTo>
                      <a:lnTo>
                        <a:pt x="1392701" y="239151"/>
                      </a:lnTo>
                      <a:cubicBezTo>
                        <a:pt x="1406769" y="253219"/>
                        <a:pt x="1416725" y="273274"/>
                        <a:pt x="1434905" y="281354"/>
                      </a:cubicBezTo>
                      <a:cubicBezTo>
                        <a:pt x="1460970" y="292938"/>
                        <a:pt x="1491467" y="289234"/>
                        <a:pt x="1519311" y="295422"/>
                      </a:cubicBezTo>
                      <a:cubicBezTo>
                        <a:pt x="1533786" y="298639"/>
                        <a:pt x="1547446" y="304800"/>
                        <a:pt x="1561514" y="309489"/>
                      </a:cubicBezTo>
                      <a:cubicBezTo>
                        <a:pt x="1575582" y="318868"/>
                        <a:pt x="1590043" y="327681"/>
                        <a:pt x="1603717" y="337625"/>
                      </a:cubicBezTo>
                      <a:cubicBezTo>
                        <a:pt x="1641640" y="365206"/>
                        <a:pt x="1674316" y="401060"/>
                        <a:pt x="1716258" y="422031"/>
                      </a:cubicBezTo>
                      <a:lnTo>
                        <a:pt x="1772529" y="450166"/>
                      </a:lnTo>
                      <a:cubicBezTo>
                        <a:pt x="1843822" y="521459"/>
                        <a:pt x="1751555" y="437581"/>
                        <a:pt x="1842868" y="492369"/>
                      </a:cubicBezTo>
                      <a:cubicBezTo>
                        <a:pt x="1877669" y="513250"/>
                        <a:pt x="1870388" y="533958"/>
                        <a:pt x="1899138" y="562708"/>
                      </a:cubicBezTo>
                      <a:cubicBezTo>
                        <a:pt x="1915717" y="579287"/>
                        <a:pt x="1938830" y="588332"/>
                        <a:pt x="1955409" y="604911"/>
                      </a:cubicBezTo>
                      <a:cubicBezTo>
                        <a:pt x="2019041" y="668543"/>
                        <a:pt x="1943587" y="633794"/>
                        <a:pt x="2025748" y="661182"/>
                      </a:cubicBezTo>
                      <a:cubicBezTo>
                        <a:pt x="2044505" y="689317"/>
                        <a:pt x="2053883" y="726831"/>
                        <a:pt x="2082018" y="745588"/>
                      </a:cubicBezTo>
                      <a:cubicBezTo>
                        <a:pt x="2113355" y="766479"/>
                        <a:pt x="2129448" y="773222"/>
                        <a:pt x="2152357" y="801859"/>
                      </a:cubicBezTo>
                      <a:cubicBezTo>
                        <a:pt x="2162919" y="815061"/>
                        <a:pt x="2168537" y="832107"/>
                        <a:pt x="2180492" y="844062"/>
                      </a:cubicBezTo>
                      <a:cubicBezTo>
                        <a:pt x="2253603" y="917173"/>
                        <a:pt x="2195151" y="830731"/>
                        <a:pt x="2250831" y="900332"/>
                      </a:cubicBezTo>
                      <a:cubicBezTo>
                        <a:pt x="2261393" y="913535"/>
                        <a:pt x="2271405" y="927413"/>
                        <a:pt x="2278966" y="942536"/>
                      </a:cubicBezTo>
                      <a:cubicBezTo>
                        <a:pt x="2285598" y="955799"/>
                        <a:pt x="2284809" y="972401"/>
                        <a:pt x="2293034" y="984739"/>
                      </a:cubicBezTo>
                      <a:cubicBezTo>
                        <a:pt x="2304070" y="1001292"/>
                        <a:pt x="2321169" y="1012874"/>
                        <a:pt x="2335237" y="1026942"/>
                      </a:cubicBezTo>
                      <a:cubicBezTo>
                        <a:pt x="2361030" y="1104320"/>
                        <a:pt x="2333807" y="1034989"/>
                        <a:pt x="2377440" y="1111348"/>
                      </a:cubicBezTo>
                      <a:cubicBezTo>
                        <a:pt x="2448825" y="1236273"/>
                        <a:pt x="2365169" y="1107012"/>
                        <a:pt x="2433711" y="1209822"/>
                      </a:cubicBezTo>
                      <a:cubicBezTo>
                        <a:pt x="2438219" y="1227855"/>
                        <a:pt x="2451754" y="1288112"/>
                        <a:pt x="2461846" y="1308296"/>
                      </a:cubicBezTo>
                      <a:cubicBezTo>
                        <a:pt x="2469407" y="1323418"/>
                        <a:pt x="2483114" y="1335049"/>
                        <a:pt x="2489981" y="1350499"/>
                      </a:cubicBezTo>
                      <a:cubicBezTo>
                        <a:pt x="2502026" y="1377600"/>
                        <a:pt x="2508738" y="1406770"/>
                        <a:pt x="2518117" y="1434905"/>
                      </a:cubicBezTo>
                      <a:lnTo>
                        <a:pt x="2532185" y="1477108"/>
                      </a:lnTo>
                      <a:cubicBezTo>
                        <a:pt x="2536874" y="1491176"/>
                        <a:pt x="2538026" y="1506973"/>
                        <a:pt x="2546252" y="1519311"/>
                      </a:cubicBezTo>
                      <a:cubicBezTo>
                        <a:pt x="2586021" y="1578963"/>
                        <a:pt x="2566827" y="1546392"/>
                        <a:pt x="2602523" y="1617785"/>
                      </a:cubicBezTo>
                      <a:cubicBezTo>
                        <a:pt x="2607212" y="1641231"/>
                        <a:pt x="2609030" y="1665440"/>
                        <a:pt x="2616591" y="1688123"/>
                      </a:cubicBezTo>
                      <a:cubicBezTo>
                        <a:pt x="2623223" y="1708018"/>
                        <a:pt x="2636938" y="1724923"/>
                        <a:pt x="2644726" y="1744394"/>
                      </a:cubicBezTo>
                      <a:cubicBezTo>
                        <a:pt x="2655740" y="1771930"/>
                        <a:pt x="2663483" y="1800665"/>
                        <a:pt x="2672861" y="1828800"/>
                      </a:cubicBezTo>
                      <a:lnTo>
                        <a:pt x="2686929" y="1871003"/>
                      </a:lnTo>
                      <a:cubicBezTo>
                        <a:pt x="2691618" y="1885071"/>
                        <a:pt x="2698089" y="1898665"/>
                        <a:pt x="2700997" y="1913206"/>
                      </a:cubicBezTo>
                      <a:cubicBezTo>
                        <a:pt x="2709026" y="1953351"/>
                        <a:pt x="2717215" y="2000094"/>
                        <a:pt x="2729132" y="2039816"/>
                      </a:cubicBezTo>
                      <a:cubicBezTo>
                        <a:pt x="2737654" y="2068223"/>
                        <a:pt x="2750075" y="2095450"/>
                        <a:pt x="2757268" y="2124222"/>
                      </a:cubicBezTo>
                      <a:cubicBezTo>
                        <a:pt x="2761957" y="2142979"/>
                        <a:pt x="2765779" y="2161973"/>
                        <a:pt x="2771335" y="2180492"/>
                      </a:cubicBezTo>
                      <a:cubicBezTo>
                        <a:pt x="2779857" y="2208899"/>
                        <a:pt x="2793655" y="2235817"/>
                        <a:pt x="2799471" y="2264899"/>
                      </a:cubicBezTo>
                      <a:cubicBezTo>
                        <a:pt x="2809141" y="2313253"/>
                        <a:pt x="2814360" y="2345148"/>
                        <a:pt x="2827606" y="2391508"/>
                      </a:cubicBezTo>
                      <a:cubicBezTo>
                        <a:pt x="2831680" y="2405766"/>
                        <a:pt x="2837600" y="2419453"/>
                        <a:pt x="2841674" y="2433711"/>
                      </a:cubicBezTo>
                      <a:cubicBezTo>
                        <a:pt x="2846985" y="2452301"/>
                        <a:pt x="2848952" y="2471879"/>
                        <a:pt x="2855741" y="2489982"/>
                      </a:cubicBezTo>
                      <a:cubicBezTo>
                        <a:pt x="2863104" y="2509618"/>
                        <a:pt x="2874498" y="2527495"/>
                        <a:pt x="2883877" y="2546252"/>
                      </a:cubicBezTo>
                      <a:cubicBezTo>
                        <a:pt x="2888566" y="2569698"/>
                        <a:pt x="2892758" y="2593250"/>
                        <a:pt x="2897945" y="2616591"/>
                      </a:cubicBezTo>
                      <a:cubicBezTo>
                        <a:pt x="2919935" y="2715549"/>
                        <a:pt x="2902579" y="2632814"/>
                        <a:pt x="2926080" y="2715065"/>
                      </a:cubicBezTo>
                      <a:cubicBezTo>
                        <a:pt x="2968604" y="2863894"/>
                        <a:pt x="2901419" y="2655150"/>
                        <a:pt x="2968283" y="2855742"/>
                      </a:cubicBezTo>
                      <a:lnTo>
                        <a:pt x="2982351" y="2897945"/>
                      </a:lnTo>
                      <a:lnTo>
                        <a:pt x="3010486" y="2982351"/>
                      </a:lnTo>
                      <a:cubicBezTo>
                        <a:pt x="3017067" y="3034995"/>
                        <a:pt x="3023751" y="3110709"/>
                        <a:pt x="3038621" y="3165231"/>
                      </a:cubicBezTo>
                      <a:cubicBezTo>
                        <a:pt x="3046424" y="3193843"/>
                        <a:pt x="3060941" y="3220556"/>
                        <a:pt x="3066757" y="3249637"/>
                      </a:cubicBezTo>
                      <a:cubicBezTo>
                        <a:pt x="3071446" y="3273083"/>
                        <a:pt x="3074534" y="3296908"/>
                        <a:pt x="3080825" y="3319976"/>
                      </a:cubicBezTo>
                      <a:cubicBezTo>
                        <a:pt x="3088628" y="3348588"/>
                        <a:pt x="3101767" y="3375610"/>
                        <a:pt x="3108960" y="3404382"/>
                      </a:cubicBezTo>
                      <a:cubicBezTo>
                        <a:pt x="3113649" y="3423139"/>
                        <a:pt x="3114382" y="3443359"/>
                        <a:pt x="3123028" y="3460652"/>
                      </a:cubicBezTo>
                      <a:cubicBezTo>
                        <a:pt x="3128959" y="3472515"/>
                        <a:pt x="3141785" y="3479409"/>
                        <a:pt x="3151163" y="3488788"/>
                      </a:cubicBezTo>
                      <a:cubicBezTo>
                        <a:pt x="3156657" y="3516258"/>
                        <a:pt x="3175519" y="3625685"/>
                        <a:pt x="3193366" y="3643532"/>
                      </a:cubicBezTo>
                      <a:lnTo>
                        <a:pt x="3207434" y="3657600"/>
                      </a:ln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2" name="Flowchart: Connector 21"/>
              <p:cNvSpPr/>
              <p:nvPr/>
            </p:nvSpPr>
            <p:spPr>
              <a:xfrm>
                <a:off x="8077200" y="6019800"/>
                <a:ext cx="457200" cy="457200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" name="Freeform 23"/>
            <p:cNvSpPr/>
            <p:nvPr/>
          </p:nvSpPr>
          <p:spPr>
            <a:xfrm>
              <a:off x="2602523" y="1463040"/>
              <a:ext cx="5686664" cy="3062906"/>
            </a:xfrm>
            <a:custGeom>
              <a:avLst/>
              <a:gdLst>
                <a:gd name="connsiteX0" fmla="*/ 0 w 5686664"/>
                <a:gd name="connsiteY0" fmla="*/ 984738 h 3062906"/>
                <a:gd name="connsiteX1" fmla="*/ 14068 w 5686664"/>
                <a:gd name="connsiteY1" fmla="*/ 928468 h 3062906"/>
                <a:gd name="connsiteX2" fmla="*/ 56271 w 5686664"/>
                <a:gd name="connsiteY2" fmla="*/ 900332 h 3062906"/>
                <a:gd name="connsiteX3" fmla="*/ 112542 w 5686664"/>
                <a:gd name="connsiteY3" fmla="*/ 858129 h 3062906"/>
                <a:gd name="connsiteX4" fmla="*/ 154745 w 5686664"/>
                <a:gd name="connsiteY4" fmla="*/ 815926 h 3062906"/>
                <a:gd name="connsiteX5" fmla="*/ 239151 w 5686664"/>
                <a:gd name="connsiteY5" fmla="*/ 759655 h 3062906"/>
                <a:gd name="connsiteX6" fmla="*/ 337625 w 5686664"/>
                <a:gd name="connsiteY6" fmla="*/ 703385 h 3062906"/>
                <a:gd name="connsiteX7" fmla="*/ 450166 w 5686664"/>
                <a:gd name="connsiteY7" fmla="*/ 604911 h 3062906"/>
                <a:gd name="connsiteX8" fmla="*/ 492369 w 5686664"/>
                <a:gd name="connsiteY8" fmla="*/ 590843 h 3062906"/>
                <a:gd name="connsiteX9" fmla="*/ 604911 w 5686664"/>
                <a:gd name="connsiteY9" fmla="*/ 506437 h 3062906"/>
                <a:gd name="connsiteX10" fmla="*/ 689317 w 5686664"/>
                <a:gd name="connsiteY10" fmla="*/ 450166 h 3062906"/>
                <a:gd name="connsiteX11" fmla="*/ 787791 w 5686664"/>
                <a:gd name="connsiteY11" fmla="*/ 393895 h 3062906"/>
                <a:gd name="connsiteX12" fmla="*/ 886265 w 5686664"/>
                <a:gd name="connsiteY12" fmla="*/ 351692 h 3062906"/>
                <a:gd name="connsiteX13" fmla="*/ 942535 w 5686664"/>
                <a:gd name="connsiteY13" fmla="*/ 323557 h 3062906"/>
                <a:gd name="connsiteX14" fmla="*/ 984739 w 5686664"/>
                <a:gd name="connsiteY14" fmla="*/ 295422 h 3062906"/>
                <a:gd name="connsiteX15" fmla="*/ 1125415 w 5686664"/>
                <a:gd name="connsiteY15" fmla="*/ 253218 h 3062906"/>
                <a:gd name="connsiteX16" fmla="*/ 1237957 w 5686664"/>
                <a:gd name="connsiteY16" fmla="*/ 211015 h 3062906"/>
                <a:gd name="connsiteX17" fmla="*/ 1322363 w 5686664"/>
                <a:gd name="connsiteY17" fmla="*/ 182880 h 3062906"/>
                <a:gd name="connsiteX18" fmla="*/ 1392702 w 5686664"/>
                <a:gd name="connsiteY18" fmla="*/ 154745 h 3062906"/>
                <a:gd name="connsiteX19" fmla="*/ 1477108 w 5686664"/>
                <a:gd name="connsiteY19" fmla="*/ 140677 h 3062906"/>
                <a:gd name="connsiteX20" fmla="*/ 1575582 w 5686664"/>
                <a:gd name="connsiteY20" fmla="*/ 98474 h 3062906"/>
                <a:gd name="connsiteX21" fmla="*/ 1659988 w 5686664"/>
                <a:gd name="connsiteY21" fmla="*/ 70338 h 3062906"/>
                <a:gd name="connsiteX22" fmla="*/ 1702191 w 5686664"/>
                <a:gd name="connsiteY22" fmla="*/ 56271 h 3062906"/>
                <a:gd name="connsiteX23" fmla="*/ 1758462 w 5686664"/>
                <a:gd name="connsiteY23" fmla="*/ 42203 h 3062906"/>
                <a:gd name="connsiteX24" fmla="*/ 1800665 w 5686664"/>
                <a:gd name="connsiteY24" fmla="*/ 28135 h 3062906"/>
                <a:gd name="connsiteX25" fmla="*/ 1927274 w 5686664"/>
                <a:gd name="connsiteY25" fmla="*/ 0 h 3062906"/>
                <a:gd name="connsiteX26" fmla="*/ 2560320 w 5686664"/>
                <a:gd name="connsiteY26" fmla="*/ 14068 h 3062906"/>
                <a:gd name="connsiteX27" fmla="*/ 2757268 w 5686664"/>
                <a:gd name="connsiteY27" fmla="*/ 28135 h 3062906"/>
                <a:gd name="connsiteX28" fmla="*/ 2785403 w 5686664"/>
                <a:gd name="connsiteY28" fmla="*/ 56271 h 3062906"/>
                <a:gd name="connsiteX29" fmla="*/ 2855742 w 5686664"/>
                <a:gd name="connsiteY29" fmla="*/ 70338 h 3062906"/>
                <a:gd name="connsiteX30" fmla="*/ 2940148 w 5686664"/>
                <a:gd name="connsiteY30" fmla="*/ 98474 h 3062906"/>
                <a:gd name="connsiteX31" fmla="*/ 2982351 w 5686664"/>
                <a:gd name="connsiteY31" fmla="*/ 112542 h 3062906"/>
                <a:gd name="connsiteX32" fmla="*/ 3094892 w 5686664"/>
                <a:gd name="connsiteY32" fmla="*/ 140677 h 3062906"/>
                <a:gd name="connsiteX33" fmla="*/ 3193366 w 5686664"/>
                <a:gd name="connsiteY33" fmla="*/ 168812 h 3062906"/>
                <a:gd name="connsiteX34" fmla="*/ 3291840 w 5686664"/>
                <a:gd name="connsiteY34" fmla="*/ 196948 h 3062906"/>
                <a:gd name="connsiteX35" fmla="*/ 3446585 w 5686664"/>
                <a:gd name="connsiteY35" fmla="*/ 225083 h 3062906"/>
                <a:gd name="connsiteX36" fmla="*/ 3516923 w 5686664"/>
                <a:gd name="connsiteY36" fmla="*/ 267286 h 3062906"/>
                <a:gd name="connsiteX37" fmla="*/ 3629465 w 5686664"/>
                <a:gd name="connsiteY37" fmla="*/ 309489 h 3062906"/>
                <a:gd name="connsiteX38" fmla="*/ 3727939 w 5686664"/>
                <a:gd name="connsiteY38" fmla="*/ 351692 h 3062906"/>
                <a:gd name="connsiteX39" fmla="*/ 3798277 w 5686664"/>
                <a:gd name="connsiteY39" fmla="*/ 393895 h 3062906"/>
                <a:gd name="connsiteX40" fmla="*/ 3953022 w 5686664"/>
                <a:gd name="connsiteY40" fmla="*/ 520505 h 3062906"/>
                <a:gd name="connsiteX41" fmla="*/ 3981157 w 5686664"/>
                <a:gd name="connsiteY41" fmla="*/ 562708 h 3062906"/>
                <a:gd name="connsiteX42" fmla="*/ 4079631 w 5686664"/>
                <a:gd name="connsiteY42" fmla="*/ 661182 h 3062906"/>
                <a:gd name="connsiteX43" fmla="*/ 4093699 w 5686664"/>
                <a:gd name="connsiteY43" fmla="*/ 703385 h 3062906"/>
                <a:gd name="connsiteX44" fmla="*/ 4135902 w 5686664"/>
                <a:gd name="connsiteY44" fmla="*/ 731520 h 3062906"/>
                <a:gd name="connsiteX45" fmla="*/ 4178105 w 5686664"/>
                <a:gd name="connsiteY45" fmla="*/ 773723 h 3062906"/>
                <a:gd name="connsiteX46" fmla="*/ 4220308 w 5686664"/>
                <a:gd name="connsiteY46" fmla="*/ 801858 h 3062906"/>
                <a:gd name="connsiteX47" fmla="*/ 4276579 w 5686664"/>
                <a:gd name="connsiteY47" fmla="*/ 858129 h 3062906"/>
                <a:gd name="connsiteX48" fmla="*/ 4318782 w 5686664"/>
                <a:gd name="connsiteY48" fmla="*/ 886265 h 3062906"/>
                <a:gd name="connsiteX49" fmla="*/ 4375052 w 5686664"/>
                <a:gd name="connsiteY49" fmla="*/ 914400 h 3062906"/>
                <a:gd name="connsiteX50" fmla="*/ 4431323 w 5686664"/>
                <a:gd name="connsiteY50" fmla="*/ 970671 h 3062906"/>
                <a:gd name="connsiteX51" fmla="*/ 4501662 w 5686664"/>
                <a:gd name="connsiteY51" fmla="*/ 1026942 h 3062906"/>
                <a:gd name="connsiteX52" fmla="*/ 4543865 w 5686664"/>
                <a:gd name="connsiteY52" fmla="*/ 1097280 h 3062906"/>
                <a:gd name="connsiteX53" fmla="*/ 4586068 w 5686664"/>
                <a:gd name="connsiteY53" fmla="*/ 1167618 h 3062906"/>
                <a:gd name="connsiteX54" fmla="*/ 4628271 w 5686664"/>
                <a:gd name="connsiteY54" fmla="*/ 1237957 h 3062906"/>
                <a:gd name="connsiteX55" fmla="*/ 4698609 w 5686664"/>
                <a:gd name="connsiteY55" fmla="*/ 1364566 h 3062906"/>
                <a:gd name="connsiteX56" fmla="*/ 4768948 w 5686664"/>
                <a:gd name="connsiteY56" fmla="*/ 1434905 h 3062906"/>
                <a:gd name="connsiteX57" fmla="*/ 4797083 w 5686664"/>
                <a:gd name="connsiteY57" fmla="*/ 1477108 h 3062906"/>
                <a:gd name="connsiteX58" fmla="*/ 4825219 w 5686664"/>
                <a:gd name="connsiteY58" fmla="*/ 1561514 h 3062906"/>
                <a:gd name="connsiteX59" fmla="*/ 4895557 w 5686664"/>
                <a:gd name="connsiteY59" fmla="*/ 1645920 h 3062906"/>
                <a:gd name="connsiteX60" fmla="*/ 4965895 w 5686664"/>
                <a:gd name="connsiteY60" fmla="*/ 1730326 h 3062906"/>
                <a:gd name="connsiteX61" fmla="*/ 5008099 w 5686664"/>
                <a:gd name="connsiteY61" fmla="*/ 1800665 h 3062906"/>
                <a:gd name="connsiteX62" fmla="*/ 5078437 w 5686664"/>
                <a:gd name="connsiteY62" fmla="*/ 1871003 h 3062906"/>
                <a:gd name="connsiteX63" fmla="*/ 5120640 w 5686664"/>
                <a:gd name="connsiteY63" fmla="*/ 1955409 h 3062906"/>
                <a:gd name="connsiteX64" fmla="*/ 5162843 w 5686664"/>
                <a:gd name="connsiteY64" fmla="*/ 2025748 h 3062906"/>
                <a:gd name="connsiteX65" fmla="*/ 5233182 w 5686664"/>
                <a:gd name="connsiteY65" fmla="*/ 2152357 h 3062906"/>
                <a:gd name="connsiteX66" fmla="*/ 5303520 w 5686664"/>
                <a:gd name="connsiteY66" fmla="*/ 2278966 h 3062906"/>
                <a:gd name="connsiteX67" fmla="*/ 5331655 w 5686664"/>
                <a:gd name="connsiteY67" fmla="*/ 2335237 h 3062906"/>
                <a:gd name="connsiteX68" fmla="*/ 5359791 w 5686664"/>
                <a:gd name="connsiteY68" fmla="*/ 2377440 h 3062906"/>
                <a:gd name="connsiteX69" fmla="*/ 5416062 w 5686664"/>
                <a:gd name="connsiteY69" fmla="*/ 2504049 h 3062906"/>
                <a:gd name="connsiteX70" fmla="*/ 5430129 w 5686664"/>
                <a:gd name="connsiteY70" fmla="*/ 2546252 h 3062906"/>
                <a:gd name="connsiteX71" fmla="*/ 5458265 w 5686664"/>
                <a:gd name="connsiteY71" fmla="*/ 2588455 h 3062906"/>
                <a:gd name="connsiteX72" fmla="*/ 5472332 w 5686664"/>
                <a:gd name="connsiteY72" fmla="*/ 2644726 h 3062906"/>
                <a:gd name="connsiteX73" fmla="*/ 5486400 w 5686664"/>
                <a:gd name="connsiteY73" fmla="*/ 2686929 h 3062906"/>
                <a:gd name="connsiteX74" fmla="*/ 5500468 w 5686664"/>
                <a:gd name="connsiteY74" fmla="*/ 2743200 h 3062906"/>
                <a:gd name="connsiteX75" fmla="*/ 5556739 w 5686664"/>
                <a:gd name="connsiteY75" fmla="*/ 2813538 h 3062906"/>
                <a:gd name="connsiteX76" fmla="*/ 5598942 w 5686664"/>
                <a:gd name="connsiteY76" fmla="*/ 2897945 h 3062906"/>
                <a:gd name="connsiteX77" fmla="*/ 5641145 w 5686664"/>
                <a:gd name="connsiteY77" fmla="*/ 2968283 h 3062906"/>
                <a:gd name="connsiteX78" fmla="*/ 5655212 w 5686664"/>
                <a:gd name="connsiteY78" fmla="*/ 3010486 h 3062906"/>
                <a:gd name="connsiteX79" fmla="*/ 5683348 w 5686664"/>
                <a:gd name="connsiteY79" fmla="*/ 3052689 h 3062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5686664" h="3062906">
                  <a:moveTo>
                    <a:pt x="0" y="984738"/>
                  </a:moveTo>
                  <a:cubicBezTo>
                    <a:pt x="4689" y="965981"/>
                    <a:pt x="3343" y="944555"/>
                    <a:pt x="14068" y="928468"/>
                  </a:cubicBezTo>
                  <a:cubicBezTo>
                    <a:pt x="23447" y="914400"/>
                    <a:pt x="42513" y="910159"/>
                    <a:pt x="56271" y="900332"/>
                  </a:cubicBezTo>
                  <a:cubicBezTo>
                    <a:pt x="75350" y="886704"/>
                    <a:pt x="94740" y="873388"/>
                    <a:pt x="112542" y="858129"/>
                  </a:cubicBezTo>
                  <a:cubicBezTo>
                    <a:pt x="127647" y="845182"/>
                    <a:pt x="139041" y="828140"/>
                    <a:pt x="154745" y="815926"/>
                  </a:cubicBezTo>
                  <a:cubicBezTo>
                    <a:pt x="181437" y="795166"/>
                    <a:pt x="211016" y="778412"/>
                    <a:pt x="239151" y="759655"/>
                  </a:cubicBezTo>
                  <a:cubicBezTo>
                    <a:pt x="298800" y="719889"/>
                    <a:pt x="266235" y="739079"/>
                    <a:pt x="337625" y="703385"/>
                  </a:cubicBezTo>
                  <a:cubicBezTo>
                    <a:pt x="374297" y="666713"/>
                    <a:pt x="403636" y="628176"/>
                    <a:pt x="450166" y="604911"/>
                  </a:cubicBezTo>
                  <a:cubicBezTo>
                    <a:pt x="463429" y="598279"/>
                    <a:pt x="478301" y="595532"/>
                    <a:pt x="492369" y="590843"/>
                  </a:cubicBezTo>
                  <a:cubicBezTo>
                    <a:pt x="588768" y="494444"/>
                    <a:pt x="504913" y="566435"/>
                    <a:pt x="604911" y="506437"/>
                  </a:cubicBezTo>
                  <a:cubicBezTo>
                    <a:pt x="633907" y="489040"/>
                    <a:pt x="659072" y="465288"/>
                    <a:pt x="689317" y="450166"/>
                  </a:cubicBezTo>
                  <a:cubicBezTo>
                    <a:pt x="859362" y="365145"/>
                    <a:pt x="648603" y="473431"/>
                    <a:pt x="787791" y="393895"/>
                  </a:cubicBezTo>
                  <a:cubicBezTo>
                    <a:pt x="881096" y="340577"/>
                    <a:pt x="807358" y="385509"/>
                    <a:pt x="886265" y="351692"/>
                  </a:cubicBezTo>
                  <a:cubicBezTo>
                    <a:pt x="905540" y="343431"/>
                    <a:pt x="924327" y="333961"/>
                    <a:pt x="942535" y="323557"/>
                  </a:cubicBezTo>
                  <a:cubicBezTo>
                    <a:pt x="957215" y="315169"/>
                    <a:pt x="969199" y="302082"/>
                    <a:pt x="984739" y="295422"/>
                  </a:cubicBezTo>
                  <a:cubicBezTo>
                    <a:pt x="1039789" y="271829"/>
                    <a:pt x="1068673" y="291045"/>
                    <a:pt x="1125415" y="253218"/>
                  </a:cubicBezTo>
                  <a:cubicBezTo>
                    <a:pt x="1198860" y="204256"/>
                    <a:pt x="1134994" y="239096"/>
                    <a:pt x="1237957" y="211015"/>
                  </a:cubicBezTo>
                  <a:cubicBezTo>
                    <a:pt x="1266569" y="203212"/>
                    <a:pt x="1294827" y="193894"/>
                    <a:pt x="1322363" y="182880"/>
                  </a:cubicBezTo>
                  <a:cubicBezTo>
                    <a:pt x="1345809" y="173502"/>
                    <a:pt x="1368339" y="161389"/>
                    <a:pt x="1392702" y="154745"/>
                  </a:cubicBezTo>
                  <a:cubicBezTo>
                    <a:pt x="1420220" y="147240"/>
                    <a:pt x="1449264" y="146865"/>
                    <a:pt x="1477108" y="140677"/>
                  </a:cubicBezTo>
                  <a:cubicBezTo>
                    <a:pt x="1528048" y="129357"/>
                    <a:pt x="1521828" y="119976"/>
                    <a:pt x="1575582" y="98474"/>
                  </a:cubicBezTo>
                  <a:cubicBezTo>
                    <a:pt x="1603118" y="87460"/>
                    <a:pt x="1631853" y="79716"/>
                    <a:pt x="1659988" y="70338"/>
                  </a:cubicBezTo>
                  <a:cubicBezTo>
                    <a:pt x="1674056" y="65649"/>
                    <a:pt x="1687805" y="59868"/>
                    <a:pt x="1702191" y="56271"/>
                  </a:cubicBezTo>
                  <a:cubicBezTo>
                    <a:pt x="1720948" y="51582"/>
                    <a:pt x="1739872" y="47515"/>
                    <a:pt x="1758462" y="42203"/>
                  </a:cubicBezTo>
                  <a:cubicBezTo>
                    <a:pt x="1772720" y="38129"/>
                    <a:pt x="1786407" y="32209"/>
                    <a:pt x="1800665" y="28135"/>
                  </a:cubicBezTo>
                  <a:cubicBezTo>
                    <a:pt x="1847012" y="14893"/>
                    <a:pt x="1878937" y="9668"/>
                    <a:pt x="1927274" y="0"/>
                  </a:cubicBezTo>
                  <a:lnTo>
                    <a:pt x="2560320" y="14068"/>
                  </a:lnTo>
                  <a:cubicBezTo>
                    <a:pt x="2626099" y="16298"/>
                    <a:pt x="2692579" y="16006"/>
                    <a:pt x="2757268" y="28135"/>
                  </a:cubicBezTo>
                  <a:cubicBezTo>
                    <a:pt x="2770304" y="30579"/>
                    <a:pt x="2773212" y="51046"/>
                    <a:pt x="2785403" y="56271"/>
                  </a:cubicBezTo>
                  <a:cubicBezTo>
                    <a:pt x="2807380" y="65690"/>
                    <a:pt x="2832674" y="64047"/>
                    <a:pt x="2855742" y="70338"/>
                  </a:cubicBezTo>
                  <a:cubicBezTo>
                    <a:pt x="2884354" y="78141"/>
                    <a:pt x="2912013" y="89095"/>
                    <a:pt x="2940148" y="98474"/>
                  </a:cubicBezTo>
                  <a:cubicBezTo>
                    <a:pt x="2954216" y="103163"/>
                    <a:pt x="2967965" y="108946"/>
                    <a:pt x="2982351" y="112542"/>
                  </a:cubicBezTo>
                  <a:cubicBezTo>
                    <a:pt x="3019865" y="121920"/>
                    <a:pt x="3058208" y="128449"/>
                    <a:pt x="3094892" y="140677"/>
                  </a:cubicBezTo>
                  <a:cubicBezTo>
                    <a:pt x="3175767" y="167636"/>
                    <a:pt x="3096202" y="142313"/>
                    <a:pt x="3193366" y="168812"/>
                  </a:cubicBezTo>
                  <a:cubicBezTo>
                    <a:pt x="3226301" y="177794"/>
                    <a:pt x="3258721" y="188668"/>
                    <a:pt x="3291840" y="196948"/>
                  </a:cubicBezTo>
                  <a:cubicBezTo>
                    <a:pt x="3331148" y="206775"/>
                    <a:pt x="3408977" y="218815"/>
                    <a:pt x="3446585" y="225083"/>
                  </a:cubicBezTo>
                  <a:cubicBezTo>
                    <a:pt x="3470031" y="239151"/>
                    <a:pt x="3492467" y="255058"/>
                    <a:pt x="3516923" y="267286"/>
                  </a:cubicBezTo>
                  <a:cubicBezTo>
                    <a:pt x="3633536" y="325593"/>
                    <a:pt x="3544218" y="272954"/>
                    <a:pt x="3629465" y="309489"/>
                  </a:cubicBezTo>
                  <a:cubicBezTo>
                    <a:pt x="3751144" y="361638"/>
                    <a:pt x="3628967" y="318704"/>
                    <a:pt x="3727939" y="351692"/>
                  </a:cubicBezTo>
                  <a:cubicBezTo>
                    <a:pt x="3791060" y="414815"/>
                    <a:pt x="3716099" y="348241"/>
                    <a:pt x="3798277" y="393895"/>
                  </a:cubicBezTo>
                  <a:cubicBezTo>
                    <a:pt x="3846211" y="420525"/>
                    <a:pt x="3921591" y="473357"/>
                    <a:pt x="3953022" y="520505"/>
                  </a:cubicBezTo>
                  <a:cubicBezTo>
                    <a:pt x="3962400" y="534573"/>
                    <a:pt x="3969847" y="550141"/>
                    <a:pt x="3981157" y="562708"/>
                  </a:cubicBezTo>
                  <a:cubicBezTo>
                    <a:pt x="4012211" y="597213"/>
                    <a:pt x="4079631" y="661182"/>
                    <a:pt x="4079631" y="661182"/>
                  </a:cubicBezTo>
                  <a:cubicBezTo>
                    <a:pt x="4084320" y="675250"/>
                    <a:pt x="4084436" y="691806"/>
                    <a:pt x="4093699" y="703385"/>
                  </a:cubicBezTo>
                  <a:cubicBezTo>
                    <a:pt x="4104261" y="716587"/>
                    <a:pt x="4122914" y="720696"/>
                    <a:pt x="4135902" y="731520"/>
                  </a:cubicBezTo>
                  <a:cubicBezTo>
                    <a:pt x="4151186" y="744256"/>
                    <a:pt x="4162821" y="760987"/>
                    <a:pt x="4178105" y="773723"/>
                  </a:cubicBezTo>
                  <a:cubicBezTo>
                    <a:pt x="4191093" y="784547"/>
                    <a:pt x="4207471" y="790855"/>
                    <a:pt x="4220308" y="801858"/>
                  </a:cubicBezTo>
                  <a:cubicBezTo>
                    <a:pt x="4240448" y="819121"/>
                    <a:pt x="4254508" y="843415"/>
                    <a:pt x="4276579" y="858129"/>
                  </a:cubicBezTo>
                  <a:cubicBezTo>
                    <a:pt x="4290647" y="867508"/>
                    <a:pt x="4304102" y="877877"/>
                    <a:pt x="4318782" y="886265"/>
                  </a:cubicBezTo>
                  <a:cubicBezTo>
                    <a:pt x="4336990" y="896669"/>
                    <a:pt x="4358276" y="901818"/>
                    <a:pt x="4375052" y="914400"/>
                  </a:cubicBezTo>
                  <a:cubicBezTo>
                    <a:pt x="4396273" y="930316"/>
                    <a:pt x="4409252" y="955957"/>
                    <a:pt x="4431323" y="970671"/>
                  </a:cubicBezTo>
                  <a:cubicBezTo>
                    <a:pt x="4484562" y="1006163"/>
                    <a:pt x="4461571" y="986851"/>
                    <a:pt x="4501662" y="1026942"/>
                  </a:cubicBezTo>
                  <a:cubicBezTo>
                    <a:pt x="4541511" y="1146496"/>
                    <a:pt x="4485934" y="1000729"/>
                    <a:pt x="4543865" y="1097280"/>
                  </a:cubicBezTo>
                  <a:cubicBezTo>
                    <a:pt x="4598651" y="1188589"/>
                    <a:pt x="4514777" y="1096330"/>
                    <a:pt x="4586068" y="1167618"/>
                  </a:cubicBezTo>
                  <a:cubicBezTo>
                    <a:pt x="4625915" y="1287167"/>
                    <a:pt x="4570342" y="1141412"/>
                    <a:pt x="4628271" y="1237957"/>
                  </a:cubicBezTo>
                  <a:cubicBezTo>
                    <a:pt x="4681343" y="1326407"/>
                    <a:pt x="4569556" y="1235513"/>
                    <a:pt x="4698609" y="1364566"/>
                  </a:cubicBezTo>
                  <a:cubicBezTo>
                    <a:pt x="4722055" y="1388012"/>
                    <a:pt x="4750555" y="1407316"/>
                    <a:pt x="4768948" y="1434905"/>
                  </a:cubicBezTo>
                  <a:cubicBezTo>
                    <a:pt x="4778326" y="1448973"/>
                    <a:pt x="4790216" y="1461658"/>
                    <a:pt x="4797083" y="1477108"/>
                  </a:cubicBezTo>
                  <a:cubicBezTo>
                    <a:pt x="4809128" y="1504209"/>
                    <a:pt x="4808768" y="1536838"/>
                    <a:pt x="4825219" y="1561514"/>
                  </a:cubicBezTo>
                  <a:cubicBezTo>
                    <a:pt x="4895073" y="1666296"/>
                    <a:pt x="4805294" y="1537604"/>
                    <a:pt x="4895557" y="1645920"/>
                  </a:cubicBezTo>
                  <a:cubicBezTo>
                    <a:pt x="4993484" y="1763433"/>
                    <a:pt x="4842598" y="1607029"/>
                    <a:pt x="4965895" y="1730326"/>
                  </a:cubicBezTo>
                  <a:cubicBezTo>
                    <a:pt x="4990326" y="1803618"/>
                    <a:pt x="4963960" y="1745491"/>
                    <a:pt x="5008099" y="1800665"/>
                  </a:cubicBezTo>
                  <a:cubicBezTo>
                    <a:pt x="5061690" y="1867654"/>
                    <a:pt x="5006089" y="1822771"/>
                    <a:pt x="5078437" y="1871003"/>
                  </a:cubicBezTo>
                  <a:cubicBezTo>
                    <a:pt x="5113797" y="1977082"/>
                    <a:pt x="5066099" y="1846327"/>
                    <a:pt x="5120640" y="1955409"/>
                  </a:cubicBezTo>
                  <a:cubicBezTo>
                    <a:pt x="5157164" y="2028457"/>
                    <a:pt x="5107889" y="1970792"/>
                    <a:pt x="5162843" y="2025748"/>
                  </a:cubicBezTo>
                  <a:cubicBezTo>
                    <a:pt x="5197270" y="2129028"/>
                    <a:pt x="5170008" y="2089183"/>
                    <a:pt x="5233182" y="2152357"/>
                  </a:cubicBezTo>
                  <a:cubicBezTo>
                    <a:pt x="5272083" y="2269066"/>
                    <a:pt x="5206776" y="2085474"/>
                    <a:pt x="5303520" y="2278966"/>
                  </a:cubicBezTo>
                  <a:cubicBezTo>
                    <a:pt x="5312898" y="2297723"/>
                    <a:pt x="5321251" y="2317029"/>
                    <a:pt x="5331655" y="2335237"/>
                  </a:cubicBezTo>
                  <a:cubicBezTo>
                    <a:pt x="5340043" y="2349917"/>
                    <a:pt x="5352924" y="2361990"/>
                    <a:pt x="5359791" y="2377440"/>
                  </a:cubicBezTo>
                  <a:cubicBezTo>
                    <a:pt x="5426755" y="2528109"/>
                    <a:pt x="5352387" y="2408538"/>
                    <a:pt x="5416062" y="2504049"/>
                  </a:cubicBezTo>
                  <a:cubicBezTo>
                    <a:pt x="5420751" y="2518117"/>
                    <a:pt x="5423497" y="2532989"/>
                    <a:pt x="5430129" y="2546252"/>
                  </a:cubicBezTo>
                  <a:cubicBezTo>
                    <a:pt x="5437690" y="2561374"/>
                    <a:pt x="5451605" y="2572915"/>
                    <a:pt x="5458265" y="2588455"/>
                  </a:cubicBezTo>
                  <a:cubicBezTo>
                    <a:pt x="5465881" y="2606226"/>
                    <a:pt x="5467021" y="2626136"/>
                    <a:pt x="5472332" y="2644726"/>
                  </a:cubicBezTo>
                  <a:cubicBezTo>
                    <a:pt x="5476406" y="2658984"/>
                    <a:pt x="5482326" y="2672671"/>
                    <a:pt x="5486400" y="2686929"/>
                  </a:cubicBezTo>
                  <a:cubicBezTo>
                    <a:pt x="5491712" y="2705519"/>
                    <a:pt x="5492852" y="2725429"/>
                    <a:pt x="5500468" y="2743200"/>
                  </a:cubicBezTo>
                  <a:cubicBezTo>
                    <a:pt x="5513779" y="2774258"/>
                    <a:pt x="5534048" y="2790848"/>
                    <a:pt x="5556739" y="2813538"/>
                  </a:cubicBezTo>
                  <a:cubicBezTo>
                    <a:pt x="5592096" y="2919616"/>
                    <a:pt x="5544402" y="2788865"/>
                    <a:pt x="5598942" y="2897945"/>
                  </a:cubicBezTo>
                  <a:cubicBezTo>
                    <a:pt x="5635466" y="2970993"/>
                    <a:pt x="5586188" y="2913328"/>
                    <a:pt x="5641145" y="2968283"/>
                  </a:cubicBezTo>
                  <a:cubicBezTo>
                    <a:pt x="5645834" y="2982351"/>
                    <a:pt x="5647583" y="2997771"/>
                    <a:pt x="5655212" y="3010486"/>
                  </a:cubicBezTo>
                  <a:cubicBezTo>
                    <a:pt x="5686664" y="3062906"/>
                    <a:pt x="5683348" y="3017946"/>
                    <a:pt x="5683348" y="3052689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Flowchart: Connector 24"/>
          <p:cNvSpPr/>
          <p:nvPr/>
        </p:nvSpPr>
        <p:spPr>
          <a:xfrm>
            <a:off x="8153400" y="4495800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/>
          <p:nvPr/>
        </p:nvCxnSpPr>
        <p:spPr>
          <a:xfrm rot="5400000">
            <a:off x="-1181100" y="4457700"/>
            <a:ext cx="3657600" cy="76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2590800" y="838200"/>
            <a:ext cx="11723" cy="16857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reeform 32"/>
          <p:cNvSpPr/>
          <p:nvPr/>
        </p:nvSpPr>
        <p:spPr>
          <a:xfrm>
            <a:off x="3024554" y="2039815"/>
            <a:ext cx="309489" cy="407963"/>
          </a:xfrm>
          <a:custGeom>
            <a:avLst/>
            <a:gdLst>
              <a:gd name="connsiteX0" fmla="*/ 0 w 309489"/>
              <a:gd name="connsiteY0" fmla="*/ 0 h 407963"/>
              <a:gd name="connsiteX1" fmla="*/ 98474 w 309489"/>
              <a:gd name="connsiteY1" fmla="*/ 28136 h 407963"/>
              <a:gd name="connsiteX2" fmla="*/ 140677 w 309489"/>
              <a:gd name="connsiteY2" fmla="*/ 70339 h 407963"/>
              <a:gd name="connsiteX3" fmla="*/ 182880 w 309489"/>
              <a:gd name="connsiteY3" fmla="*/ 98474 h 407963"/>
              <a:gd name="connsiteX4" fmla="*/ 211015 w 309489"/>
              <a:gd name="connsiteY4" fmla="*/ 140677 h 407963"/>
              <a:gd name="connsiteX5" fmla="*/ 225083 w 309489"/>
              <a:gd name="connsiteY5" fmla="*/ 182880 h 407963"/>
              <a:gd name="connsiteX6" fmla="*/ 253218 w 309489"/>
              <a:gd name="connsiteY6" fmla="*/ 211016 h 407963"/>
              <a:gd name="connsiteX7" fmla="*/ 281354 w 309489"/>
              <a:gd name="connsiteY7" fmla="*/ 295422 h 407963"/>
              <a:gd name="connsiteX8" fmla="*/ 295421 w 309489"/>
              <a:gd name="connsiteY8" fmla="*/ 337625 h 407963"/>
              <a:gd name="connsiteX9" fmla="*/ 309489 w 309489"/>
              <a:gd name="connsiteY9" fmla="*/ 379828 h 407963"/>
              <a:gd name="connsiteX10" fmla="*/ 309489 w 309489"/>
              <a:gd name="connsiteY10" fmla="*/ 407963 h 407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9489" h="407963">
                <a:moveTo>
                  <a:pt x="0" y="0"/>
                </a:moveTo>
                <a:cubicBezTo>
                  <a:pt x="7504" y="1876"/>
                  <a:pt x="86364" y="20063"/>
                  <a:pt x="98474" y="28136"/>
                </a:cubicBezTo>
                <a:cubicBezTo>
                  <a:pt x="115027" y="39172"/>
                  <a:pt x="125393" y="57603"/>
                  <a:pt x="140677" y="70339"/>
                </a:cubicBezTo>
                <a:cubicBezTo>
                  <a:pt x="153665" y="81163"/>
                  <a:pt x="168812" y="89096"/>
                  <a:pt x="182880" y="98474"/>
                </a:cubicBezTo>
                <a:cubicBezTo>
                  <a:pt x="192258" y="112542"/>
                  <a:pt x="203454" y="125555"/>
                  <a:pt x="211015" y="140677"/>
                </a:cubicBezTo>
                <a:cubicBezTo>
                  <a:pt x="217647" y="153940"/>
                  <a:pt x="217454" y="170164"/>
                  <a:pt x="225083" y="182880"/>
                </a:cubicBezTo>
                <a:cubicBezTo>
                  <a:pt x="231907" y="194253"/>
                  <a:pt x="243840" y="201637"/>
                  <a:pt x="253218" y="211016"/>
                </a:cubicBezTo>
                <a:lnTo>
                  <a:pt x="281354" y="295422"/>
                </a:lnTo>
                <a:lnTo>
                  <a:pt x="295421" y="337625"/>
                </a:lnTo>
                <a:cubicBezTo>
                  <a:pt x="300110" y="351693"/>
                  <a:pt x="309489" y="364999"/>
                  <a:pt x="309489" y="379828"/>
                </a:cubicBezTo>
                <a:lnTo>
                  <a:pt x="309489" y="407963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04800" y="3352800"/>
            <a:ext cx="3886200" cy="32766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 পরিচি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এ.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.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ফজলে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রাববী</a:t>
            </a:r>
            <a:endPara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পদার্থবিজ্ঞান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ই.এস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উচ্চমাধ্যমিক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উত্তরা,ঢাকা-1230</a:t>
            </a:r>
            <a:endPara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01729249990</a:t>
            </a:r>
            <a:endParaRPr lang="bn-BD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724401" y="3352800"/>
            <a:ext cx="4114799" cy="32004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একাদশ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পদার্থবিজ্ঞান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ষষ্ঠ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2858206" y="4837994"/>
            <a:ext cx="3124200" cy="141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523344" y="909638"/>
            <a:ext cx="2191656" cy="6905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পরিচিতি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685800"/>
            <a:ext cx="2438400" cy="24790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4000" dirty="0" err="1" smtClean="0">
                <a:latin typeface="SutonnyMJ" pitchFamily="2" charset="0"/>
              </a:rPr>
              <a:t>wewìs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Gi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mv</a:t>
            </a:r>
            <a:r>
              <a:rPr lang="en-US" sz="4000" dirty="0" smtClean="0">
                <a:latin typeface="SutonnyMJ" pitchFamily="2" charset="0"/>
              </a:rPr>
              <a:t>` †_‡K </a:t>
            </a:r>
            <a:r>
              <a:rPr lang="en-US" sz="4000" dirty="0" err="1" smtClean="0">
                <a:latin typeface="SutonnyMJ" pitchFamily="2" charset="0"/>
              </a:rPr>
              <a:t>mgvšÍiv‡j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wb‡ÿc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n‡j</a:t>
            </a:r>
            <a:r>
              <a:rPr lang="en-US" sz="4000" dirty="0" smtClean="0">
                <a:latin typeface="SutonnyMJ" pitchFamily="2" charset="0"/>
              </a:rPr>
              <a:t> †</a:t>
            </a:r>
            <a:r>
              <a:rPr lang="en-US" sz="4000" dirty="0" err="1" smtClean="0">
                <a:latin typeface="SutonnyMJ" pitchFamily="2" charset="0"/>
              </a:rPr>
              <a:t>hLv‡b</a:t>
            </a:r>
            <a:r>
              <a:rPr lang="en-US" sz="4000" dirty="0" smtClean="0">
                <a:latin typeface="SutonnyMJ" pitchFamily="2" charset="0"/>
              </a:rPr>
              <a:t> †</a:t>
            </a:r>
            <a:r>
              <a:rPr lang="en-US" sz="4000" dirty="0" err="1" smtClean="0">
                <a:latin typeface="SutonnyMJ" pitchFamily="2" charset="0"/>
              </a:rPr>
              <a:t>KvY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Gi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gvb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n‡e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k~Y</a:t>
            </a:r>
            <a:r>
              <a:rPr lang="en-US" sz="4000" dirty="0" smtClean="0">
                <a:latin typeface="SutonnyMJ" pitchFamily="2" charset="0"/>
              </a:rPr>
              <a:t>¨ (0</a:t>
            </a:r>
            <a:r>
              <a:rPr lang="en-US" sz="4000" baseline="30000" dirty="0" smtClean="0">
                <a:latin typeface="SutonnyMJ" pitchFamily="2" charset="0"/>
              </a:rPr>
              <a:t>0</a:t>
            </a:r>
            <a:r>
              <a:rPr lang="en-US" sz="4000" dirty="0" smtClean="0">
                <a:latin typeface="SutonnyMJ" pitchFamily="2" charset="0"/>
              </a:rPr>
              <a:t>)|</a:t>
            </a:r>
          </a:p>
          <a:p>
            <a:pPr lvl="0"/>
            <a:r>
              <a:rPr lang="en-US" sz="4000" dirty="0" err="1" smtClean="0">
                <a:latin typeface="SutonnyMJ" pitchFamily="2" charset="0"/>
              </a:rPr>
              <a:t>mgvbÍivj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Aÿ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eivei</a:t>
            </a:r>
            <a:r>
              <a:rPr lang="en-US" sz="4000" dirty="0" smtClean="0">
                <a:latin typeface="SutonnyMJ" pitchFamily="2" charset="0"/>
              </a:rPr>
              <a:t> †</a:t>
            </a:r>
            <a:r>
              <a:rPr lang="en-US" sz="4000" dirty="0" err="1" smtClean="0">
                <a:latin typeface="SutonnyMJ" pitchFamily="2" charset="0"/>
              </a:rPr>
              <a:t>e‡Mi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gvb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n‡e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wb‡ÿcb</a:t>
            </a:r>
            <a:r>
              <a:rPr lang="en-US" sz="4000" dirty="0" smtClean="0">
                <a:latin typeface="SutonnyMJ" pitchFamily="2" charset="0"/>
              </a:rPr>
              <a:t> †</a:t>
            </a:r>
            <a:r>
              <a:rPr lang="en-US" sz="4000" dirty="0" err="1" smtClean="0">
                <a:latin typeface="SutonnyMJ" pitchFamily="2" charset="0"/>
              </a:rPr>
              <a:t>e‡Mi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mgvb</a:t>
            </a:r>
            <a:r>
              <a:rPr lang="en-US" sz="4000" dirty="0" smtClean="0">
                <a:latin typeface="SutonnyMJ" pitchFamily="2" charset="0"/>
              </a:rPr>
              <a:t>|</a:t>
            </a:r>
          </a:p>
          <a:p>
            <a:pPr lvl="0"/>
            <a:r>
              <a:rPr lang="en-US" sz="4000" dirty="0" err="1" smtClean="0">
                <a:latin typeface="SutonnyMJ" pitchFamily="2" charset="0"/>
              </a:rPr>
              <a:t>Djø</a:t>
            </a:r>
            <a:r>
              <a:rPr lang="en-US" sz="4000" dirty="0" smtClean="0">
                <a:latin typeface="SutonnyMJ" pitchFamily="2" charset="0"/>
              </a:rPr>
              <a:t>¤^ </a:t>
            </a:r>
            <a:r>
              <a:rPr lang="en-US" sz="4000" dirty="0" err="1" smtClean="0">
                <a:latin typeface="SutonnyMJ" pitchFamily="2" charset="0"/>
              </a:rPr>
              <a:t>eivei</a:t>
            </a:r>
            <a:r>
              <a:rPr lang="en-US" sz="4000" dirty="0" smtClean="0">
                <a:latin typeface="SutonnyMJ" pitchFamily="2" charset="0"/>
              </a:rPr>
              <a:t> †</a:t>
            </a:r>
            <a:r>
              <a:rPr lang="en-US" sz="4000" dirty="0" err="1" smtClean="0">
                <a:latin typeface="SutonnyMJ" pitchFamily="2" charset="0"/>
              </a:rPr>
              <a:t>e‡Mi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gvb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n‡e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k~Y</a:t>
            </a:r>
            <a:r>
              <a:rPr lang="en-US" sz="4000" dirty="0" smtClean="0">
                <a:latin typeface="SutonnyMJ" pitchFamily="2" charset="0"/>
              </a:rPr>
              <a:t>¨ </a:t>
            </a:r>
          </a:p>
          <a:p>
            <a:endParaRPr lang="en-US" sz="4000" dirty="0">
              <a:latin typeface="SutonnyMJ" pitchFamily="2" charset="0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62300" y="4038600"/>
            <a:ext cx="1257300" cy="591671"/>
          </a:xfrm>
          <a:prstGeom prst="rect">
            <a:avLst/>
          </a:prstGeom>
          <a:noFill/>
        </p:spPr>
      </p:pic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50" y="4646180"/>
            <a:ext cx="1584416" cy="8402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382000" cy="4693920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Avevi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mv</a:t>
            </a:r>
            <a:r>
              <a:rPr lang="en-US" sz="4000" dirty="0" smtClean="0">
                <a:latin typeface="SutonnyMJ" pitchFamily="2" charset="0"/>
              </a:rPr>
              <a:t>` †_‡K hw` </a:t>
            </a:r>
            <a:r>
              <a:rPr lang="en-US" sz="4000" dirty="0" err="1" smtClean="0">
                <a:latin typeface="SutonnyMJ" pitchFamily="2" charset="0"/>
              </a:rPr>
              <a:t>wZh©Kfv‡e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Dc‡ii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w`‡K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wb‡ÿc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Kiv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nq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Z‡e</a:t>
            </a:r>
            <a:r>
              <a:rPr lang="en-US" sz="4000" dirty="0" smtClean="0">
                <a:latin typeface="SutonnyMJ" pitchFamily="2" charset="0"/>
              </a:rPr>
              <a:t> G </a:t>
            </a:r>
            <a:r>
              <a:rPr lang="en-US" sz="4000" dirty="0" err="1" smtClean="0">
                <a:latin typeface="SutonnyMJ" pitchFamily="2" charset="0"/>
              </a:rPr>
              <a:t>ai‡Yi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mgm¨vi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mgvavb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Kivi</a:t>
            </a:r>
            <a:r>
              <a:rPr lang="en-US" sz="4000" dirty="0" smtClean="0">
                <a:latin typeface="SutonnyMJ" pitchFamily="2" charset="0"/>
              </a:rPr>
              <a:t> †</a:t>
            </a:r>
            <a:r>
              <a:rPr lang="en-US" sz="4000" dirty="0" err="1" smtClean="0">
                <a:latin typeface="SutonnyMJ" pitchFamily="2" charset="0"/>
              </a:rPr>
              <a:t>ÿ‡Î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wewìs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Gi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D”PZv‡K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FYvZ¥K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a‡i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mgm¨vi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mgvavb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Ki‡Z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n‡e</a:t>
            </a:r>
            <a:r>
              <a:rPr lang="en-US" sz="4000" dirty="0" smtClean="0">
                <a:latin typeface="SutonnyMJ" pitchFamily="2" charset="0"/>
              </a:rPr>
              <a:t>| </a:t>
            </a:r>
            <a:r>
              <a:rPr lang="en-US" sz="4000" dirty="0" err="1" smtClean="0">
                <a:latin typeface="SutonnyMJ" pitchFamily="2" charset="0"/>
              </a:rPr>
              <a:t>cÖK</a:t>
            </a:r>
            <a:r>
              <a:rPr lang="en-US" sz="4000" dirty="0" smtClean="0">
                <a:latin typeface="SutonnyMJ" pitchFamily="2" charset="0"/>
              </a:rPr>
              <a:t>…Z </a:t>
            </a:r>
            <a:r>
              <a:rPr lang="en-US" sz="4000" dirty="0" err="1" smtClean="0">
                <a:latin typeface="SutonnyMJ" pitchFamily="2" charset="0"/>
              </a:rPr>
              <a:t>c‡ÿ</a:t>
            </a:r>
            <a:r>
              <a:rPr lang="en-US" sz="4000" dirty="0" smtClean="0">
                <a:latin typeface="SutonnyMJ" pitchFamily="2" charset="0"/>
              </a:rPr>
              <a:t> G ‡</a:t>
            </a:r>
            <a:r>
              <a:rPr lang="en-US" sz="4000" dirty="0" err="1" smtClean="0">
                <a:latin typeface="SutonnyMJ" pitchFamily="2" charset="0"/>
              </a:rPr>
              <a:t>ÿ‡Î</a:t>
            </a:r>
            <a:r>
              <a:rPr lang="en-US" sz="4000" dirty="0" smtClean="0">
                <a:latin typeface="SutonnyMJ" pitchFamily="2" charset="0"/>
              </a:rPr>
              <a:t> †h </a:t>
            </a:r>
            <a:r>
              <a:rPr lang="en-US" sz="4000" dirty="0" err="1" smtClean="0">
                <a:latin typeface="SutonnyMJ" pitchFamily="2" charset="0"/>
              </a:rPr>
              <a:t>mgxKibwU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e¨envi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n‡e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Zv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n‡jv</a:t>
            </a:r>
            <a:r>
              <a:rPr lang="en-US" sz="4000" dirty="0" smtClean="0">
                <a:latin typeface="SutonnyMJ" pitchFamily="2" charset="0"/>
              </a:rPr>
              <a:t> </a:t>
            </a:r>
          </a:p>
          <a:p>
            <a:endParaRPr lang="en-US" sz="4000" dirty="0" smtClean="0">
              <a:latin typeface="SutonnyMJ" pitchFamily="2" charset="0"/>
            </a:endParaRPr>
          </a:p>
          <a:p>
            <a:r>
              <a:rPr lang="en-US" sz="4000" dirty="0" err="1" smtClean="0">
                <a:latin typeface="SutonnyMJ" pitchFamily="2" charset="0"/>
              </a:rPr>
              <a:t>GLv‡b</a:t>
            </a:r>
            <a:r>
              <a:rPr lang="en-US" sz="4000" dirty="0" smtClean="0">
                <a:latin typeface="SutonnyMJ" pitchFamily="2" charset="0"/>
              </a:rPr>
              <a:t>     </a:t>
            </a:r>
            <a:r>
              <a:rPr lang="en-US" sz="4000" dirty="0" err="1" smtClean="0">
                <a:latin typeface="SutonnyMJ" pitchFamily="2" charset="0"/>
              </a:rPr>
              <a:t>n‡jv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wb‡ÿ‡ci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mgq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f~wg</a:t>
            </a:r>
            <a:r>
              <a:rPr lang="en-US" sz="4000" dirty="0" smtClean="0">
                <a:latin typeface="SutonnyMJ" pitchFamily="2" charset="0"/>
              </a:rPr>
              <a:t> †_‡K hw` </a:t>
            </a:r>
            <a:r>
              <a:rPr lang="en-US" sz="4000" dirty="0" err="1" smtClean="0">
                <a:latin typeface="SutonnyMJ" pitchFamily="2" charset="0"/>
              </a:rPr>
              <a:t>Avw</a:t>
            </a:r>
            <a:r>
              <a:rPr lang="en-US" sz="4000" dirty="0" smtClean="0">
                <a:latin typeface="SutonnyMJ" pitchFamily="2" charset="0"/>
              </a:rPr>
              <a:t>` </a:t>
            </a:r>
            <a:r>
              <a:rPr lang="en-US" sz="4000" dirty="0" err="1" smtClean="0">
                <a:latin typeface="SutonnyMJ" pitchFamily="2" charset="0"/>
              </a:rPr>
              <a:t>D”PZv</a:t>
            </a:r>
            <a:r>
              <a:rPr lang="en-US" sz="4000" dirty="0" smtClean="0">
                <a:latin typeface="SutonnyMJ" pitchFamily="2" charset="0"/>
              </a:rPr>
              <a:t> _</a:t>
            </a:r>
            <a:r>
              <a:rPr lang="en-US" sz="4000" dirty="0" err="1" smtClean="0">
                <a:latin typeface="SutonnyMJ" pitchFamily="2" charset="0"/>
              </a:rPr>
              <a:t>v‡K</a:t>
            </a:r>
            <a:r>
              <a:rPr lang="en-US" sz="4000" dirty="0" smtClean="0">
                <a:latin typeface="SutonnyMJ" pitchFamily="2" charset="0"/>
              </a:rPr>
              <a:t>|</a:t>
            </a:r>
            <a:endParaRPr lang="en-US" sz="4000" dirty="0">
              <a:latin typeface="SutonnyMJ" pitchFamily="2" charset="0"/>
            </a:endParaRPr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0697" y="4267200"/>
            <a:ext cx="5210503" cy="1115163"/>
          </a:xfrm>
          <a:prstGeom prst="rect">
            <a:avLst/>
          </a:prstGeom>
          <a:noFill/>
        </p:spPr>
      </p:pic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8800" y="5105400"/>
            <a:ext cx="457200" cy="60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4400" dirty="0" smtClean="0">
                <a:latin typeface="SutonnyMJ" pitchFamily="2" charset="0"/>
              </a:rPr>
              <a:t>†</a:t>
            </a:r>
            <a:r>
              <a:rPr lang="en-US" sz="4400" dirty="0" err="1" smtClean="0">
                <a:latin typeface="SutonnyMJ" pitchFamily="2" charset="0"/>
              </a:rPr>
              <a:t>hgb</a:t>
            </a:r>
            <a:r>
              <a:rPr lang="en-US" sz="4400" dirty="0" smtClean="0">
                <a:latin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</a:rPr>
              <a:t>cvnvi</a:t>
            </a:r>
            <a:r>
              <a:rPr lang="en-US" sz="4400" dirty="0" smtClean="0">
                <a:latin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</a:rPr>
              <a:t>ev</a:t>
            </a:r>
            <a:r>
              <a:rPr lang="en-US" sz="4400" dirty="0" smtClean="0">
                <a:latin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</a:rPr>
              <a:t>wewìs</a:t>
            </a:r>
            <a:r>
              <a:rPr lang="en-US" sz="4400" dirty="0" smtClean="0">
                <a:latin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</a:rPr>
              <a:t>Gi</a:t>
            </a:r>
            <a:r>
              <a:rPr lang="en-US" sz="4400" dirty="0" smtClean="0">
                <a:latin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</a:rPr>
              <a:t>Qv</a:t>
            </a:r>
            <a:r>
              <a:rPr lang="en-US" sz="4400" dirty="0" smtClean="0">
                <a:latin typeface="SutonnyMJ" pitchFamily="2" charset="0"/>
              </a:rPr>
              <a:t>` †_‡K </a:t>
            </a:r>
            <a:r>
              <a:rPr lang="en-US" sz="4400" dirty="0" err="1" smtClean="0">
                <a:latin typeface="SutonnyMJ" pitchFamily="2" charset="0"/>
              </a:rPr>
              <a:t>wb‡ÿc</a:t>
            </a:r>
            <a:r>
              <a:rPr lang="en-US" sz="4400" dirty="0" smtClean="0">
                <a:latin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</a:rPr>
              <a:t>Ki‡j</a:t>
            </a:r>
            <a:r>
              <a:rPr lang="en-US" sz="4400" dirty="0" smtClean="0">
                <a:latin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</a:rPr>
              <a:t>cvnvi</a:t>
            </a:r>
            <a:r>
              <a:rPr lang="en-US" sz="4400" dirty="0" smtClean="0">
                <a:latin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</a:rPr>
              <a:t>ev</a:t>
            </a:r>
            <a:r>
              <a:rPr lang="en-US" sz="4400" dirty="0" smtClean="0">
                <a:latin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</a:rPr>
              <a:t>wewìs</a:t>
            </a:r>
            <a:r>
              <a:rPr lang="en-US" sz="4400" dirty="0" smtClean="0">
                <a:latin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</a:rPr>
              <a:t>Gi</a:t>
            </a:r>
            <a:r>
              <a:rPr lang="en-US" sz="4400" dirty="0" smtClean="0">
                <a:latin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</a:rPr>
              <a:t>D”PZv</a:t>
            </a:r>
            <a:r>
              <a:rPr lang="en-US" sz="4400" dirty="0" smtClean="0">
                <a:latin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</a:rPr>
              <a:t>n‡e</a:t>
            </a:r>
            <a:r>
              <a:rPr lang="en-US" sz="4400" dirty="0" smtClean="0">
                <a:latin typeface="SutonnyMJ" pitchFamily="2" charset="0"/>
              </a:rPr>
              <a:t>    |        </a:t>
            </a:r>
          </a:p>
          <a:p>
            <a:pPr lvl="0">
              <a:buNone/>
            </a:pPr>
            <a:r>
              <a:rPr lang="en-US" sz="4400" dirty="0" smtClean="0">
                <a:latin typeface="SutonnyMJ" pitchFamily="2" charset="0"/>
              </a:rPr>
              <a:t>      </a:t>
            </a:r>
            <a:r>
              <a:rPr lang="en-US" sz="4400" dirty="0" err="1" smtClean="0">
                <a:latin typeface="SutonnyMJ" pitchFamily="2" charset="0"/>
              </a:rPr>
              <a:t>mgvb</a:t>
            </a:r>
            <a:r>
              <a:rPr lang="en-US" sz="4400" dirty="0" smtClean="0">
                <a:latin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</a:rPr>
              <a:t>wP‡ýi</a:t>
            </a:r>
            <a:r>
              <a:rPr lang="en-US" sz="4400" dirty="0" smtClean="0">
                <a:latin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</a:rPr>
              <a:t>evg</a:t>
            </a:r>
            <a:r>
              <a:rPr lang="en-US" sz="4400" dirty="0" smtClean="0">
                <a:latin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</a:rPr>
              <a:t>cv‡k</a:t>
            </a:r>
            <a:r>
              <a:rPr lang="en-US" sz="4400" dirty="0" smtClean="0">
                <a:latin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</a:rPr>
              <a:t>Avm‡j</a:t>
            </a:r>
            <a:r>
              <a:rPr lang="en-US" sz="4400" dirty="0" smtClean="0">
                <a:latin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</a:rPr>
              <a:t>FYvZ¥K</a:t>
            </a:r>
            <a:r>
              <a:rPr lang="en-US" sz="4400" dirty="0" smtClean="0">
                <a:latin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</a:rPr>
              <a:t>nq</a:t>
            </a:r>
            <a:r>
              <a:rPr lang="en-US" sz="4400" dirty="0" smtClean="0">
                <a:latin typeface="SutonnyMJ" pitchFamily="2" charset="0"/>
              </a:rPr>
              <a:t>| </a:t>
            </a:r>
            <a:r>
              <a:rPr lang="en-US" sz="4400" dirty="0" err="1" smtClean="0">
                <a:latin typeface="SutonnyMJ" pitchFamily="2" charset="0"/>
              </a:rPr>
              <a:t>GRb</a:t>
            </a:r>
            <a:r>
              <a:rPr lang="en-US" sz="4400" dirty="0" smtClean="0">
                <a:latin typeface="SutonnyMJ" pitchFamily="2" charset="0"/>
              </a:rPr>
              <a:t>¨ </a:t>
            </a:r>
            <a:r>
              <a:rPr lang="en-US" sz="4400" dirty="0" err="1" smtClean="0">
                <a:latin typeface="SutonnyMJ" pitchFamily="2" charset="0"/>
              </a:rPr>
              <a:t>Dc‡i</a:t>
            </a:r>
            <a:r>
              <a:rPr lang="en-US" sz="4400" dirty="0" smtClean="0">
                <a:latin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</a:rPr>
              <a:t>ewY©Z</a:t>
            </a:r>
            <a:r>
              <a:rPr lang="en-US" sz="4400" dirty="0" smtClean="0">
                <a:latin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</a:rPr>
              <a:t>K_v</a:t>
            </a:r>
            <a:r>
              <a:rPr lang="en-US" sz="4400" dirty="0" smtClean="0">
                <a:latin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</a:rPr>
              <a:t>g‡Z</a:t>
            </a:r>
            <a:r>
              <a:rPr lang="en-US" sz="4400" dirty="0" smtClean="0">
                <a:latin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</a:rPr>
              <a:t>Avw</a:t>
            </a:r>
            <a:r>
              <a:rPr lang="en-US" sz="4400" dirty="0" smtClean="0">
                <a:latin typeface="SutonnyMJ" pitchFamily="2" charset="0"/>
              </a:rPr>
              <a:t>` </a:t>
            </a:r>
            <a:r>
              <a:rPr lang="en-US" sz="4400" dirty="0" err="1" smtClean="0">
                <a:latin typeface="SutonnyMJ" pitchFamily="2" charset="0"/>
              </a:rPr>
              <a:t>D”PZv‡K</a:t>
            </a:r>
            <a:r>
              <a:rPr lang="en-US" sz="4400" dirty="0" smtClean="0">
                <a:latin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</a:rPr>
              <a:t>FYvZ¥K</a:t>
            </a:r>
            <a:r>
              <a:rPr lang="en-US" sz="4400" dirty="0" smtClean="0">
                <a:latin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</a:rPr>
              <a:t>a‡i</a:t>
            </a:r>
            <a:r>
              <a:rPr lang="en-US" sz="4400" dirty="0" smtClean="0">
                <a:latin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</a:rPr>
              <a:t>mgm¨vi</a:t>
            </a:r>
            <a:r>
              <a:rPr lang="en-US" sz="4400" dirty="0" smtClean="0">
                <a:latin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</a:rPr>
              <a:t>mgvavb</a:t>
            </a:r>
            <a:r>
              <a:rPr lang="en-US" sz="4400" dirty="0" smtClean="0">
                <a:latin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</a:rPr>
              <a:t>Ki‡j</a:t>
            </a:r>
            <a:r>
              <a:rPr lang="en-US" sz="4400" dirty="0" smtClean="0">
                <a:latin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</a:rPr>
              <a:t>mnR</a:t>
            </a:r>
            <a:r>
              <a:rPr lang="en-US" sz="4400" dirty="0" smtClean="0">
                <a:latin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</a:rPr>
              <a:t>nq</a:t>
            </a:r>
            <a:r>
              <a:rPr lang="en-US" sz="4400" dirty="0" smtClean="0">
                <a:latin typeface="SutonnyMJ" pitchFamily="2" charset="0"/>
              </a:rPr>
              <a:t>|</a:t>
            </a:r>
          </a:p>
          <a:p>
            <a:endParaRPr lang="en-US" dirty="0"/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3276600"/>
            <a:ext cx="628650" cy="838200"/>
          </a:xfrm>
          <a:prstGeom prst="rect">
            <a:avLst/>
          </a:prstGeom>
          <a:noFill/>
        </p:spPr>
      </p:pic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91400" y="2590800"/>
            <a:ext cx="685800" cy="71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066800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মূল্যায়নঃ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0" y="2286000"/>
            <a:ext cx="5562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প্রাস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২।বিচরনকাল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৩।পাল্লা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</a:t>
            </a:r>
            <a:r>
              <a:rPr lang="en-US" dirty="0" smtClean="0">
                <a:latin typeface="SutonnyMJ" pitchFamily="2" charset="0"/>
              </a:rPr>
              <a:t>‡</a:t>
            </a:r>
            <a:r>
              <a:rPr lang="en-US" dirty="0" err="1" smtClean="0">
                <a:latin typeface="SutonnyMJ" pitchFamily="2" charset="0"/>
              </a:rPr>
              <a:t>kÖwY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KvR</a:t>
            </a:r>
            <a:endParaRPr lang="en-US" dirty="0"/>
          </a:p>
        </p:txBody>
      </p:sp>
      <p:sp>
        <p:nvSpPr>
          <p:cNvPr id="6" name="Flowchart: Connector 5"/>
          <p:cNvSpPr/>
          <p:nvPr/>
        </p:nvSpPr>
        <p:spPr>
          <a:xfrm>
            <a:off x="6629400" y="2971800"/>
            <a:ext cx="228600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>
            <a:off x="8763000" y="4876800"/>
            <a:ext cx="1524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" name="Freeform 7"/>
          <p:cNvSpPr/>
          <p:nvPr/>
        </p:nvSpPr>
        <p:spPr>
          <a:xfrm>
            <a:off x="6724357" y="2771335"/>
            <a:ext cx="212498" cy="365760"/>
          </a:xfrm>
          <a:custGeom>
            <a:avLst/>
            <a:gdLst>
              <a:gd name="connsiteX0" fmla="*/ 0 w 212498"/>
              <a:gd name="connsiteY0" fmla="*/ 0 h 365760"/>
              <a:gd name="connsiteX1" fmla="*/ 98474 w 212498"/>
              <a:gd name="connsiteY1" fmla="*/ 112542 h 365760"/>
              <a:gd name="connsiteX2" fmla="*/ 154745 w 212498"/>
              <a:gd name="connsiteY2" fmla="*/ 225083 h 365760"/>
              <a:gd name="connsiteX3" fmla="*/ 168812 w 212498"/>
              <a:gd name="connsiteY3" fmla="*/ 267287 h 365760"/>
              <a:gd name="connsiteX4" fmla="*/ 196948 w 212498"/>
              <a:gd name="connsiteY4" fmla="*/ 309490 h 365760"/>
              <a:gd name="connsiteX5" fmla="*/ 211015 w 212498"/>
              <a:gd name="connsiteY5" fmla="*/ 365760 h 36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2498" h="365760">
                <a:moveTo>
                  <a:pt x="0" y="0"/>
                </a:moveTo>
                <a:cubicBezTo>
                  <a:pt x="82293" y="82294"/>
                  <a:pt x="51945" y="42750"/>
                  <a:pt x="98474" y="112542"/>
                </a:cubicBezTo>
                <a:cubicBezTo>
                  <a:pt x="130803" y="209531"/>
                  <a:pt x="105638" y="175978"/>
                  <a:pt x="154745" y="225083"/>
                </a:cubicBezTo>
                <a:cubicBezTo>
                  <a:pt x="159434" y="239151"/>
                  <a:pt x="162180" y="254024"/>
                  <a:pt x="168812" y="267287"/>
                </a:cubicBezTo>
                <a:cubicBezTo>
                  <a:pt x="176373" y="282409"/>
                  <a:pt x="189387" y="294368"/>
                  <a:pt x="196948" y="309490"/>
                </a:cubicBezTo>
                <a:cubicBezTo>
                  <a:pt x="212498" y="340589"/>
                  <a:pt x="211015" y="341782"/>
                  <a:pt x="211015" y="36576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5753100" y="4457700"/>
            <a:ext cx="26670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6096000" y="2433711"/>
            <a:ext cx="2710375" cy="3357489"/>
            <a:chOff x="6096000" y="2433711"/>
            <a:chExt cx="2710375" cy="3357489"/>
          </a:xfrm>
        </p:grpSpPr>
        <p:sp>
          <p:nvSpPr>
            <p:cNvPr id="5" name="Freeform 4"/>
            <p:cNvSpPr/>
            <p:nvPr/>
          </p:nvSpPr>
          <p:spPr>
            <a:xfrm>
              <a:off x="6581745" y="2433711"/>
              <a:ext cx="2224630" cy="2419643"/>
            </a:xfrm>
            <a:custGeom>
              <a:avLst/>
              <a:gdLst>
                <a:gd name="connsiteX0" fmla="*/ 1935 w 2224630"/>
                <a:gd name="connsiteY0" fmla="*/ 548640 h 2419643"/>
                <a:gd name="connsiteX1" fmla="*/ 44138 w 2224630"/>
                <a:gd name="connsiteY1" fmla="*/ 478301 h 2419643"/>
                <a:gd name="connsiteX2" fmla="*/ 72273 w 2224630"/>
                <a:gd name="connsiteY2" fmla="*/ 436098 h 2419643"/>
                <a:gd name="connsiteX3" fmla="*/ 128544 w 2224630"/>
                <a:gd name="connsiteY3" fmla="*/ 379827 h 2419643"/>
                <a:gd name="connsiteX4" fmla="*/ 241086 w 2224630"/>
                <a:gd name="connsiteY4" fmla="*/ 239151 h 2419643"/>
                <a:gd name="connsiteX5" fmla="*/ 311424 w 2224630"/>
                <a:gd name="connsiteY5" fmla="*/ 168812 h 2419643"/>
                <a:gd name="connsiteX6" fmla="*/ 339560 w 2224630"/>
                <a:gd name="connsiteY6" fmla="*/ 140677 h 2419643"/>
                <a:gd name="connsiteX7" fmla="*/ 381763 w 2224630"/>
                <a:gd name="connsiteY7" fmla="*/ 126609 h 2419643"/>
                <a:gd name="connsiteX8" fmla="*/ 423966 w 2224630"/>
                <a:gd name="connsiteY8" fmla="*/ 98474 h 2419643"/>
                <a:gd name="connsiteX9" fmla="*/ 508372 w 2224630"/>
                <a:gd name="connsiteY9" fmla="*/ 70338 h 2419643"/>
                <a:gd name="connsiteX10" fmla="*/ 634981 w 2224630"/>
                <a:gd name="connsiteY10" fmla="*/ 28135 h 2419643"/>
                <a:gd name="connsiteX11" fmla="*/ 677184 w 2224630"/>
                <a:gd name="connsiteY11" fmla="*/ 14067 h 2419643"/>
                <a:gd name="connsiteX12" fmla="*/ 789726 w 2224630"/>
                <a:gd name="connsiteY12" fmla="*/ 0 h 2419643"/>
                <a:gd name="connsiteX13" fmla="*/ 1099215 w 2224630"/>
                <a:gd name="connsiteY13" fmla="*/ 14067 h 2419643"/>
                <a:gd name="connsiteX14" fmla="*/ 1169553 w 2224630"/>
                <a:gd name="connsiteY14" fmla="*/ 56271 h 2419643"/>
                <a:gd name="connsiteX15" fmla="*/ 1211757 w 2224630"/>
                <a:gd name="connsiteY15" fmla="*/ 84406 h 2419643"/>
                <a:gd name="connsiteX16" fmla="*/ 1253960 w 2224630"/>
                <a:gd name="connsiteY16" fmla="*/ 126609 h 2419643"/>
                <a:gd name="connsiteX17" fmla="*/ 1296163 w 2224630"/>
                <a:gd name="connsiteY17" fmla="*/ 154744 h 2419643"/>
                <a:gd name="connsiteX18" fmla="*/ 1324298 w 2224630"/>
                <a:gd name="connsiteY18" fmla="*/ 182880 h 2419643"/>
                <a:gd name="connsiteX19" fmla="*/ 1366501 w 2224630"/>
                <a:gd name="connsiteY19" fmla="*/ 211015 h 2419643"/>
                <a:gd name="connsiteX20" fmla="*/ 1436840 w 2224630"/>
                <a:gd name="connsiteY20" fmla="*/ 295421 h 2419643"/>
                <a:gd name="connsiteX21" fmla="*/ 1479043 w 2224630"/>
                <a:gd name="connsiteY21" fmla="*/ 323557 h 2419643"/>
                <a:gd name="connsiteX22" fmla="*/ 1521246 w 2224630"/>
                <a:gd name="connsiteY22" fmla="*/ 407963 h 2419643"/>
                <a:gd name="connsiteX23" fmla="*/ 1549381 w 2224630"/>
                <a:gd name="connsiteY23" fmla="*/ 450166 h 2419643"/>
                <a:gd name="connsiteX24" fmla="*/ 1577517 w 2224630"/>
                <a:gd name="connsiteY24" fmla="*/ 534572 h 2419643"/>
                <a:gd name="connsiteX25" fmla="*/ 1605652 w 2224630"/>
                <a:gd name="connsiteY25" fmla="*/ 576775 h 2419643"/>
                <a:gd name="connsiteX26" fmla="*/ 1647855 w 2224630"/>
                <a:gd name="connsiteY26" fmla="*/ 647114 h 2419643"/>
                <a:gd name="connsiteX27" fmla="*/ 1675990 w 2224630"/>
                <a:gd name="connsiteY27" fmla="*/ 745587 h 2419643"/>
                <a:gd name="connsiteX28" fmla="*/ 1704126 w 2224630"/>
                <a:gd name="connsiteY28" fmla="*/ 773723 h 2419643"/>
                <a:gd name="connsiteX29" fmla="*/ 1746329 w 2224630"/>
                <a:gd name="connsiteY29" fmla="*/ 914400 h 2419643"/>
                <a:gd name="connsiteX30" fmla="*/ 1788532 w 2224630"/>
                <a:gd name="connsiteY30" fmla="*/ 998806 h 2419643"/>
                <a:gd name="connsiteX31" fmla="*/ 1830735 w 2224630"/>
                <a:gd name="connsiteY31" fmla="*/ 1083212 h 2419643"/>
                <a:gd name="connsiteX32" fmla="*/ 1844803 w 2224630"/>
                <a:gd name="connsiteY32" fmla="*/ 1139483 h 2419643"/>
                <a:gd name="connsiteX33" fmla="*/ 1872938 w 2224630"/>
                <a:gd name="connsiteY33" fmla="*/ 1223889 h 2419643"/>
                <a:gd name="connsiteX34" fmla="*/ 1915141 w 2224630"/>
                <a:gd name="connsiteY34" fmla="*/ 1350498 h 2419643"/>
                <a:gd name="connsiteX35" fmla="*/ 1943277 w 2224630"/>
                <a:gd name="connsiteY35" fmla="*/ 1434904 h 2419643"/>
                <a:gd name="connsiteX36" fmla="*/ 1957344 w 2224630"/>
                <a:gd name="connsiteY36" fmla="*/ 1477107 h 2419643"/>
                <a:gd name="connsiteX37" fmla="*/ 1999547 w 2224630"/>
                <a:gd name="connsiteY37" fmla="*/ 1617784 h 2419643"/>
                <a:gd name="connsiteX38" fmla="*/ 2027683 w 2224630"/>
                <a:gd name="connsiteY38" fmla="*/ 1659987 h 2419643"/>
                <a:gd name="connsiteX39" fmla="*/ 2055818 w 2224630"/>
                <a:gd name="connsiteY39" fmla="*/ 1772529 h 2419643"/>
                <a:gd name="connsiteX40" fmla="*/ 2098021 w 2224630"/>
                <a:gd name="connsiteY40" fmla="*/ 1913206 h 2419643"/>
                <a:gd name="connsiteX41" fmla="*/ 2126157 w 2224630"/>
                <a:gd name="connsiteY41" fmla="*/ 2053883 h 2419643"/>
                <a:gd name="connsiteX42" fmla="*/ 2154292 w 2224630"/>
                <a:gd name="connsiteY42" fmla="*/ 2138289 h 2419643"/>
                <a:gd name="connsiteX43" fmla="*/ 2168360 w 2224630"/>
                <a:gd name="connsiteY43" fmla="*/ 2194560 h 2419643"/>
                <a:gd name="connsiteX44" fmla="*/ 2196495 w 2224630"/>
                <a:gd name="connsiteY44" fmla="*/ 2335237 h 2419643"/>
                <a:gd name="connsiteX45" fmla="*/ 2224630 w 2224630"/>
                <a:gd name="connsiteY45" fmla="*/ 2419643 h 2419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224630" h="2419643">
                  <a:moveTo>
                    <a:pt x="1935" y="548640"/>
                  </a:moveTo>
                  <a:cubicBezTo>
                    <a:pt x="26366" y="475349"/>
                    <a:pt x="0" y="533474"/>
                    <a:pt x="44138" y="478301"/>
                  </a:cubicBezTo>
                  <a:cubicBezTo>
                    <a:pt x="54700" y="465099"/>
                    <a:pt x="61270" y="448935"/>
                    <a:pt x="72273" y="436098"/>
                  </a:cubicBezTo>
                  <a:cubicBezTo>
                    <a:pt x="89536" y="415958"/>
                    <a:pt x="128544" y="379827"/>
                    <a:pt x="128544" y="379827"/>
                  </a:cubicBezTo>
                  <a:cubicBezTo>
                    <a:pt x="168896" y="258773"/>
                    <a:pt x="95799" y="457089"/>
                    <a:pt x="241086" y="239151"/>
                  </a:cubicBezTo>
                  <a:cubicBezTo>
                    <a:pt x="289316" y="166804"/>
                    <a:pt x="244437" y="222401"/>
                    <a:pt x="311424" y="168812"/>
                  </a:cubicBezTo>
                  <a:cubicBezTo>
                    <a:pt x="321781" y="160527"/>
                    <a:pt x="328187" y="147501"/>
                    <a:pt x="339560" y="140677"/>
                  </a:cubicBezTo>
                  <a:cubicBezTo>
                    <a:pt x="352276" y="133048"/>
                    <a:pt x="368500" y="133241"/>
                    <a:pt x="381763" y="126609"/>
                  </a:cubicBezTo>
                  <a:cubicBezTo>
                    <a:pt x="396885" y="119048"/>
                    <a:pt x="408516" y="105341"/>
                    <a:pt x="423966" y="98474"/>
                  </a:cubicBezTo>
                  <a:cubicBezTo>
                    <a:pt x="451067" y="86429"/>
                    <a:pt x="480237" y="79716"/>
                    <a:pt x="508372" y="70338"/>
                  </a:cubicBezTo>
                  <a:lnTo>
                    <a:pt x="634981" y="28135"/>
                  </a:lnTo>
                  <a:cubicBezTo>
                    <a:pt x="649049" y="23446"/>
                    <a:pt x="662470" y="15906"/>
                    <a:pt x="677184" y="14067"/>
                  </a:cubicBezTo>
                  <a:lnTo>
                    <a:pt x="789726" y="0"/>
                  </a:lnTo>
                  <a:cubicBezTo>
                    <a:pt x="892889" y="4689"/>
                    <a:pt x="996274" y="5832"/>
                    <a:pt x="1099215" y="14067"/>
                  </a:cubicBezTo>
                  <a:cubicBezTo>
                    <a:pt x="1146720" y="17867"/>
                    <a:pt x="1137445" y="30585"/>
                    <a:pt x="1169553" y="56271"/>
                  </a:cubicBezTo>
                  <a:cubicBezTo>
                    <a:pt x="1182756" y="66833"/>
                    <a:pt x="1198768" y="73582"/>
                    <a:pt x="1211757" y="84406"/>
                  </a:cubicBezTo>
                  <a:cubicBezTo>
                    <a:pt x="1227041" y="97142"/>
                    <a:pt x="1238676" y="113873"/>
                    <a:pt x="1253960" y="126609"/>
                  </a:cubicBezTo>
                  <a:cubicBezTo>
                    <a:pt x="1266948" y="137433"/>
                    <a:pt x="1282961" y="144182"/>
                    <a:pt x="1296163" y="154744"/>
                  </a:cubicBezTo>
                  <a:cubicBezTo>
                    <a:pt x="1306520" y="163030"/>
                    <a:pt x="1313941" y="174594"/>
                    <a:pt x="1324298" y="182880"/>
                  </a:cubicBezTo>
                  <a:cubicBezTo>
                    <a:pt x="1337500" y="193442"/>
                    <a:pt x="1353299" y="200453"/>
                    <a:pt x="1366501" y="211015"/>
                  </a:cubicBezTo>
                  <a:cubicBezTo>
                    <a:pt x="1413792" y="248848"/>
                    <a:pt x="1382125" y="240706"/>
                    <a:pt x="1436840" y="295421"/>
                  </a:cubicBezTo>
                  <a:cubicBezTo>
                    <a:pt x="1448795" y="307376"/>
                    <a:pt x="1464975" y="314178"/>
                    <a:pt x="1479043" y="323557"/>
                  </a:cubicBezTo>
                  <a:cubicBezTo>
                    <a:pt x="1559674" y="444505"/>
                    <a:pt x="1463003" y="291478"/>
                    <a:pt x="1521246" y="407963"/>
                  </a:cubicBezTo>
                  <a:cubicBezTo>
                    <a:pt x="1528807" y="423085"/>
                    <a:pt x="1542514" y="434716"/>
                    <a:pt x="1549381" y="450166"/>
                  </a:cubicBezTo>
                  <a:cubicBezTo>
                    <a:pt x="1561426" y="477267"/>
                    <a:pt x="1561066" y="509896"/>
                    <a:pt x="1577517" y="534572"/>
                  </a:cubicBezTo>
                  <a:cubicBezTo>
                    <a:pt x="1586895" y="548640"/>
                    <a:pt x="1598091" y="561653"/>
                    <a:pt x="1605652" y="576775"/>
                  </a:cubicBezTo>
                  <a:cubicBezTo>
                    <a:pt x="1642176" y="649823"/>
                    <a:pt x="1592901" y="592158"/>
                    <a:pt x="1647855" y="647114"/>
                  </a:cubicBezTo>
                  <a:cubicBezTo>
                    <a:pt x="1650482" y="657620"/>
                    <a:pt x="1667343" y="731175"/>
                    <a:pt x="1675990" y="745587"/>
                  </a:cubicBezTo>
                  <a:cubicBezTo>
                    <a:pt x="1682814" y="756960"/>
                    <a:pt x="1694747" y="764344"/>
                    <a:pt x="1704126" y="773723"/>
                  </a:cubicBezTo>
                  <a:cubicBezTo>
                    <a:pt x="1711990" y="805182"/>
                    <a:pt x="1732626" y="893845"/>
                    <a:pt x="1746329" y="914400"/>
                  </a:cubicBezTo>
                  <a:cubicBezTo>
                    <a:pt x="1826960" y="1035348"/>
                    <a:pt x="1730289" y="882321"/>
                    <a:pt x="1788532" y="998806"/>
                  </a:cubicBezTo>
                  <a:cubicBezTo>
                    <a:pt x="1829634" y="1081009"/>
                    <a:pt x="1807162" y="1000708"/>
                    <a:pt x="1830735" y="1083212"/>
                  </a:cubicBezTo>
                  <a:cubicBezTo>
                    <a:pt x="1836047" y="1101802"/>
                    <a:pt x="1839247" y="1120964"/>
                    <a:pt x="1844803" y="1139483"/>
                  </a:cubicBezTo>
                  <a:cubicBezTo>
                    <a:pt x="1853325" y="1167889"/>
                    <a:pt x="1863560" y="1195754"/>
                    <a:pt x="1872938" y="1223889"/>
                  </a:cubicBezTo>
                  <a:lnTo>
                    <a:pt x="1915141" y="1350498"/>
                  </a:lnTo>
                  <a:lnTo>
                    <a:pt x="1943277" y="1434904"/>
                  </a:lnTo>
                  <a:cubicBezTo>
                    <a:pt x="1947966" y="1448972"/>
                    <a:pt x="1953747" y="1462721"/>
                    <a:pt x="1957344" y="1477107"/>
                  </a:cubicBezTo>
                  <a:cubicBezTo>
                    <a:pt x="1965208" y="1508561"/>
                    <a:pt x="1985849" y="1597237"/>
                    <a:pt x="1999547" y="1617784"/>
                  </a:cubicBezTo>
                  <a:lnTo>
                    <a:pt x="2027683" y="1659987"/>
                  </a:lnTo>
                  <a:cubicBezTo>
                    <a:pt x="2037061" y="1697501"/>
                    <a:pt x="2043590" y="1735845"/>
                    <a:pt x="2055818" y="1772529"/>
                  </a:cubicBezTo>
                  <a:cubicBezTo>
                    <a:pt x="2077021" y="1836140"/>
                    <a:pt x="2085265" y="1853678"/>
                    <a:pt x="2098021" y="1913206"/>
                  </a:cubicBezTo>
                  <a:cubicBezTo>
                    <a:pt x="2108041" y="1959965"/>
                    <a:pt x="2111035" y="2008516"/>
                    <a:pt x="2126157" y="2053883"/>
                  </a:cubicBezTo>
                  <a:cubicBezTo>
                    <a:pt x="2135535" y="2082018"/>
                    <a:pt x="2147099" y="2109517"/>
                    <a:pt x="2154292" y="2138289"/>
                  </a:cubicBezTo>
                  <a:cubicBezTo>
                    <a:pt x="2158981" y="2157046"/>
                    <a:pt x="2164568" y="2175601"/>
                    <a:pt x="2168360" y="2194560"/>
                  </a:cubicBezTo>
                  <a:cubicBezTo>
                    <a:pt x="2183572" y="2270623"/>
                    <a:pt x="2176887" y="2269877"/>
                    <a:pt x="2196495" y="2335237"/>
                  </a:cubicBezTo>
                  <a:cubicBezTo>
                    <a:pt x="2205017" y="2363643"/>
                    <a:pt x="2224630" y="2419643"/>
                    <a:pt x="2224630" y="241964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6096000" y="3124200"/>
              <a:ext cx="1436133" cy="2667000"/>
              <a:chOff x="6096000" y="3124200"/>
              <a:chExt cx="1436133" cy="266700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6096000" y="3124200"/>
                <a:ext cx="990600" cy="266700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 rot="16200000">
                <a:off x="7037927" y="4163475"/>
                <a:ext cx="6190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60</a:t>
                </a:r>
                <a:r>
                  <a:rPr lang="en-US" dirty="0" smtClean="0">
                    <a:latin typeface="+mj-lt"/>
                  </a:rPr>
                  <a:t>m</a:t>
                </a:r>
                <a:endParaRPr lang="en-US" dirty="0"/>
              </a:p>
            </p:txBody>
          </p:sp>
        </p:grp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686800" cy="454152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+mj-lt"/>
              </a:rPr>
              <a:t>60 m </a:t>
            </a:r>
            <a:r>
              <a:rPr lang="en-US" sz="3600" dirty="0" err="1" smtClean="0">
                <a:latin typeface="SutonnyMJ" pitchFamily="2" charset="0"/>
              </a:rPr>
              <a:t>D”PZvwewkó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GKwU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cvnv‡ii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P‚ov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n‡Z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GKwU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Kvgv‡bi</a:t>
            </a:r>
            <a:r>
              <a:rPr lang="en-US" sz="3600" dirty="0" smtClean="0">
                <a:latin typeface="SutonnyMJ" pitchFamily="2" charset="0"/>
              </a:rPr>
              <a:t> ¸</a:t>
            </a:r>
            <a:r>
              <a:rPr lang="en-US" sz="3600" dirty="0" err="1" smtClean="0">
                <a:latin typeface="SutonnyMJ" pitchFamily="2" charset="0"/>
              </a:rPr>
              <a:t>wj</a:t>
            </a:r>
            <a:r>
              <a:rPr lang="en-US" sz="3600" dirty="0" smtClean="0">
                <a:latin typeface="SutonnyMJ" pitchFamily="2" charset="0"/>
              </a:rPr>
              <a:t>  </a:t>
            </a:r>
            <a:r>
              <a:rPr lang="en-US" sz="3600" dirty="0" smtClean="0">
                <a:latin typeface="+mj-lt"/>
              </a:rPr>
              <a:t>25</a:t>
            </a:r>
            <a:r>
              <a:rPr lang="en-US" sz="3600" dirty="0" smtClean="0"/>
              <a:t>ms</a:t>
            </a:r>
            <a:r>
              <a:rPr lang="en-US" sz="3600" baseline="30000" dirty="0" smtClean="0"/>
              <a:t>-1</a:t>
            </a:r>
            <a:r>
              <a:rPr lang="en-US" sz="3600" dirty="0" smtClean="0">
                <a:latin typeface="SutonnyMJ" pitchFamily="2" charset="0"/>
              </a:rPr>
              <a:t> †</a:t>
            </a:r>
            <a:r>
              <a:rPr lang="en-US" sz="3600" dirty="0" err="1" smtClean="0">
                <a:latin typeface="SutonnyMJ" pitchFamily="2" charset="0"/>
              </a:rPr>
              <a:t>e‡M</a:t>
            </a:r>
            <a:r>
              <a:rPr lang="en-US" sz="3600" dirty="0" smtClean="0">
                <a:latin typeface="SutonnyMJ" pitchFamily="2" charset="0"/>
              </a:rPr>
              <a:t>  </a:t>
            </a:r>
            <a:r>
              <a:rPr lang="en-US" sz="3600" dirty="0" err="1" smtClean="0">
                <a:latin typeface="SutonnyMJ" pitchFamily="2" charset="0"/>
              </a:rPr>
              <a:t>Abyf‚wg‡Ki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mv</a:t>
            </a:r>
            <a:r>
              <a:rPr lang="en-US" sz="3600" dirty="0" smtClean="0">
                <a:latin typeface="SutonnyMJ" pitchFamily="2" charset="0"/>
              </a:rPr>
              <a:t>‡_ </a:t>
            </a:r>
            <a:r>
              <a:rPr lang="en-US" sz="3600" dirty="0" smtClean="0"/>
              <a:t>53</a:t>
            </a:r>
            <a:r>
              <a:rPr lang="en-US" sz="3600" baseline="30000" dirty="0" smtClean="0"/>
              <a:t>0</a:t>
            </a:r>
            <a:r>
              <a:rPr lang="en-US" sz="3600" dirty="0" smtClean="0">
                <a:latin typeface="SutonnyMJ" pitchFamily="2" charset="0"/>
              </a:rPr>
              <a:t> †</a:t>
            </a:r>
            <a:r>
              <a:rPr lang="en-US" sz="3600" dirty="0" err="1" smtClean="0">
                <a:latin typeface="SutonnyMJ" pitchFamily="2" charset="0"/>
              </a:rPr>
              <a:t>Kv‡Y</a:t>
            </a:r>
            <a:r>
              <a:rPr lang="en-US" sz="3600" dirty="0" smtClean="0">
                <a:latin typeface="SutonnyMJ" pitchFamily="2" charset="0"/>
              </a:rPr>
              <a:t> ‡</a:t>
            </a:r>
            <a:r>
              <a:rPr lang="en-US" sz="3600" dirty="0" err="1" smtClean="0">
                <a:latin typeface="SutonnyMJ" pitchFamily="2" charset="0"/>
              </a:rPr>
              <a:t>Quvov</a:t>
            </a:r>
            <a:r>
              <a:rPr lang="en-US" sz="3600" dirty="0" smtClean="0">
                <a:latin typeface="SutonnyMJ" pitchFamily="2" charset="0"/>
              </a:rPr>
              <a:t> n‡”Q |</a:t>
            </a:r>
            <a:r>
              <a:rPr lang="en-US" sz="3600" dirty="0" smtClean="0"/>
              <a:t> </a:t>
            </a:r>
          </a:p>
          <a:p>
            <a:pPr>
              <a:buNone/>
            </a:pPr>
            <a:r>
              <a:rPr lang="en-US" sz="3600" dirty="0" smtClean="0">
                <a:latin typeface="SutonnyMJ" pitchFamily="2" charset="0"/>
              </a:rPr>
              <a:t>M) </a:t>
            </a:r>
            <a:r>
              <a:rPr lang="en-US" sz="3600" dirty="0" err="1" smtClean="0">
                <a:latin typeface="SutonnyMJ" pitchFamily="2" charset="0"/>
              </a:rPr>
              <a:t>Kvgv‡bi</a:t>
            </a:r>
            <a:r>
              <a:rPr lang="en-US" sz="3600" dirty="0" smtClean="0">
                <a:latin typeface="SutonnyMJ" pitchFamily="2" charset="0"/>
              </a:rPr>
              <a:t> ¸</a:t>
            </a:r>
            <a:r>
              <a:rPr lang="en-US" sz="3600" dirty="0" err="1" smtClean="0">
                <a:latin typeface="SutonnyMJ" pitchFamily="2" charset="0"/>
              </a:rPr>
              <a:t>wjwU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f‚wg</a:t>
            </a:r>
            <a:r>
              <a:rPr lang="en-US" sz="3600" dirty="0" smtClean="0">
                <a:latin typeface="SutonnyMJ" pitchFamily="2" charset="0"/>
              </a:rPr>
              <a:t> †_‡K </a:t>
            </a:r>
            <a:r>
              <a:rPr lang="en-US" sz="3600" dirty="0" err="1" smtClean="0">
                <a:latin typeface="SutonnyMJ" pitchFamily="2" charset="0"/>
              </a:rPr>
              <a:t>m‡e©v”P</a:t>
            </a:r>
            <a:r>
              <a:rPr lang="en-US" sz="3600" dirty="0" smtClean="0">
                <a:latin typeface="SutonnyMJ" pitchFamily="2" charset="0"/>
              </a:rPr>
              <a:t> KZ </a:t>
            </a:r>
            <a:r>
              <a:rPr lang="en-US" sz="3600" dirty="0" err="1" smtClean="0">
                <a:latin typeface="SutonnyMJ" pitchFamily="2" charset="0"/>
              </a:rPr>
              <a:t>D”PZvq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DV‡e</a:t>
            </a:r>
            <a:r>
              <a:rPr lang="en-US" sz="3600" dirty="0" smtClean="0">
                <a:latin typeface="SutonnyMJ" pitchFamily="2" charset="0"/>
              </a:rPr>
              <a:t> ?</a:t>
            </a:r>
          </a:p>
          <a:p>
            <a:pPr>
              <a:buNone/>
            </a:pPr>
            <a:r>
              <a:rPr lang="en-US" sz="3600" dirty="0" smtClean="0">
                <a:latin typeface="SutonnyMJ" pitchFamily="2" charset="0"/>
              </a:rPr>
              <a:t>N) </a:t>
            </a:r>
            <a:r>
              <a:rPr lang="en-US" sz="3600" dirty="0" err="1" smtClean="0">
                <a:latin typeface="SutonnyMJ" pitchFamily="2" charset="0"/>
              </a:rPr>
              <a:t>Cvnv‡ii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P‚ov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n‡Z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DwÏc‡K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ewY©Z</a:t>
            </a:r>
            <a:r>
              <a:rPr lang="en-US" sz="3600" dirty="0" smtClean="0">
                <a:latin typeface="SutonnyMJ" pitchFamily="2" charset="0"/>
              </a:rPr>
              <a:t> ¸</a:t>
            </a:r>
            <a:r>
              <a:rPr lang="en-US" sz="3600" dirty="0" err="1" smtClean="0">
                <a:latin typeface="SutonnyMJ" pitchFamily="2" charset="0"/>
              </a:rPr>
              <a:t>wji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Abyiæc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GKwU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Kvgv‡bi</a:t>
            </a:r>
            <a:r>
              <a:rPr lang="en-US" sz="3600" dirty="0" smtClean="0">
                <a:latin typeface="SutonnyMJ" pitchFamily="2" charset="0"/>
              </a:rPr>
              <a:t> ¸</a:t>
            </a:r>
            <a:r>
              <a:rPr lang="en-US" sz="3600" dirty="0" err="1" smtClean="0">
                <a:latin typeface="SutonnyMJ" pitchFamily="2" charset="0"/>
              </a:rPr>
              <a:t>wj</a:t>
            </a:r>
            <a:r>
              <a:rPr lang="en-US" sz="3600" dirty="0" smtClean="0">
                <a:latin typeface="SutonnyMJ" pitchFamily="2" charset="0"/>
              </a:rPr>
              <a:t> GKB </a:t>
            </a:r>
            <a:r>
              <a:rPr lang="en-US" sz="3600" dirty="0" err="1" smtClean="0">
                <a:latin typeface="SutonnyMJ" pitchFamily="2" charset="0"/>
              </a:rPr>
              <a:t>mg‡q</a:t>
            </a:r>
            <a:r>
              <a:rPr lang="en-US" sz="3600" dirty="0" smtClean="0">
                <a:latin typeface="SutonnyMJ" pitchFamily="2" charset="0"/>
              </a:rPr>
              <a:t>  GKB †</a:t>
            </a:r>
            <a:r>
              <a:rPr lang="en-US" sz="3600" dirty="0" err="1" smtClean="0">
                <a:latin typeface="SutonnyMJ" pitchFamily="2" charset="0"/>
              </a:rPr>
              <a:t>e‡M</a:t>
            </a:r>
            <a:r>
              <a:rPr lang="en-US" sz="3600" dirty="0" smtClean="0">
                <a:latin typeface="SutonnyMJ" pitchFamily="2" charset="0"/>
              </a:rPr>
              <a:t>  </a:t>
            </a:r>
            <a:r>
              <a:rPr lang="en-US" sz="3600" dirty="0" err="1" smtClean="0">
                <a:latin typeface="SutonnyMJ" pitchFamily="2" charset="0"/>
              </a:rPr>
              <a:t>Abyf‚wgK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eivei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wb‡ÿc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Kiv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n‡j</a:t>
            </a:r>
            <a:r>
              <a:rPr lang="en-US" sz="3600" dirty="0" smtClean="0">
                <a:latin typeface="SutonnyMJ" pitchFamily="2" charset="0"/>
              </a:rPr>
              <a:t>, †</a:t>
            </a:r>
            <a:r>
              <a:rPr lang="en-US" sz="3600" dirty="0" err="1" smtClean="0">
                <a:latin typeface="SutonnyMJ" pitchFamily="2" charset="0"/>
              </a:rPr>
              <a:t>KvwU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Av‡M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gvwU‡Z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AvNvZ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nvb‡e</a:t>
            </a:r>
            <a:r>
              <a:rPr lang="en-US" sz="3600" dirty="0" smtClean="0">
                <a:latin typeface="SutonnyMJ" pitchFamily="2" charset="0"/>
              </a:rPr>
              <a:t>| </a:t>
            </a:r>
            <a:r>
              <a:rPr lang="en-US" sz="3600" dirty="0" err="1" smtClean="0">
                <a:latin typeface="SutonnyMJ" pitchFamily="2" charset="0"/>
              </a:rPr>
              <a:t>MvwYwZK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we‡kølY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Ki</a:t>
            </a:r>
            <a:r>
              <a:rPr lang="en-US" sz="3600" dirty="0" smtClean="0">
                <a:latin typeface="SutonnyMJ" pitchFamily="2" charset="0"/>
              </a:rPr>
              <a:t>|</a:t>
            </a:r>
            <a:endParaRPr lang="en-US" sz="3600" dirty="0">
              <a:latin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838200"/>
            <a:ext cx="579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1200" y="2133600"/>
            <a:ext cx="617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বোর্ডের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2015-2020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প্রাস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সংক্রান্ত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সমাধানের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1143000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stock-vector--ncov-wuhan-coronavirus-prevention-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1200"/>
            <a:ext cx="8957423" cy="468902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নিম্নের</a:t>
            </a:r>
            <a:r>
              <a:rPr lang="en-US" dirty="0" smtClean="0"/>
              <a:t> </a:t>
            </a:r>
            <a:r>
              <a:rPr lang="en-US" dirty="0" err="1" smtClean="0"/>
              <a:t>ছবিটি</a:t>
            </a:r>
            <a:r>
              <a:rPr lang="en-US" dirty="0" smtClean="0"/>
              <a:t> </a:t>
            </a:r>
            <a:r>
              <a:rPr lang="en-US" dirty="0" err="1" smtClean="0"/>
              <a:t>লক্ষ্য</a:t>
            </a:r>
            <a:r>
              <a:rPr lang="en-US" dirty="0" smtClean="0"/>
              <a:t> </a:t>
            </a:r>
            <a:r>
              <a:rPr lang="en-US" dirty="0" err="1" smtClean="0"/>
              <a:t>কর</a:t>
            </a:r>
            <a:endParaRPr lang="en-US" dirty="0"/>
          </a:p>
        </p:txBody>
      </p:sp>
      <p:pic>
        <p:nvPicPr>
          <p:cNvPr id="4" name="Picture 3" descr="বর্ষ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2507186"/>
            <a:ext cx="5410200" cy="420044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458200" cy="492252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ArhialkhanMJ" pitchFamily="2" charset="0"/>
              </a:rPr>
              <a:t>                   </a:t>
            </a:r>
            <a:r>
              <a:rPr lang="en-US" sz="4000" dirty="0" err="1" smtClean="0">
                <a:solidFill>
                  <a:srgbClr val="00B0F0"/>
                </a:solidFill>
                <a:latin typeface="ArhialkhanMJ" pitchFamily="2" charset="0"/>
              </a:rPr>
              <a:t>el©v</a:t>
            </a:r>
            <a:r>
              <a:rPr lang="en-US" sz="4000" dirty="0" smtClean="0">
                <a:solidFill>
                  <a:srgbClr val="00B0F0"/>
                </a:solidFill>
                <a:latin typeface="ArhialkhanMJ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ArhialkhanMJ" pitchFamily="2" charset="0"/>
              </a:rPr>
              <a:t>wb‡ÿ‡ci</a:t>
            </a:r>
            <a:r>
              <a:rPr lang="en-US" sz="4000" dirty="0" smtClean="0">
                <a:solidFill>
                  <a:srgbClr val="00B0F0"/>
                </a:solidFill>
                <a:latin typeface="ArhialkhanMJ" pitchFamily="2" charset="0"/>
              </a:rPr>
              <a:t>  </a:t>
            </a:r>
            <a:r>
              <a:rPr lang="en-US" sz="4000" dirty="0" err="1" smtClean="0">
                <a:solidFill>
                  <a:srgbClr val="00B0F0"/>
                </a:solidFill>
                <a:latin typeface="ArhialkhanMJ" pitchFamily="2" charset="0"/>
              </a:rPr>
              <a:t>Qwe</a:t>
            </a:r>
            <a:r>
              <a:rPr lang="en-US" sz="4000" dirty="0" smtClean="0">
                <a:solidFill>
                  <a:srgbClr val="00B0F0"/>
                </a:solidFill>
                <a:latin typeface="ArhialkhanMJ" pitchFamily="2" charset="0"/>
              </a:rPr>
              <a:t> </a:t>
            </a:r>
            <a:endParaRPr lang="en-US" dirty="0">
              <a:solidFill>
                <a:srgbClr val="00B0F0"/>
              </a:solidFill>
              <a:latin typeface="Arhialkhan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2200" y="1905000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শিরোনামঃ</a:t>
            </a:r>
            <a:endParaRPr lang="en-US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358140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পাস</a:t>
            </a:r>
            <a:r>
              <a:rPr lang="en-US" sz="4800" dirty="0" smtClean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সংক্রান্ত</a:t>
            </a:r>
            <a:r>
              <a:rPr lang="en-US" sz="4800" dirty="0" smtClean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MvwYwZK</a:t>
            </a:r>
            <a:r>
              <a:rPr lang="en-US" sz="4800" dirty="0" smtClean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mgavb</a:t>
            </a:r>
            <a:endParaRPr lang="en-US" sz="4800" dirty="0">
              <a:solidFill>
                <a:srgbClr val="FF0000"/>
              </a:solidFill>
              <a:latin typeface="SutonnyMJ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76400" y="1066800"/>
            <a:ext cx="518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শিখনফলঃ</a:t>
            </a:r>
            <a:endParaRPr lang="en-US" sz="4400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2971800"/>
            <a:ext cx="533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১।প্রাস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২।প্রাসের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ধরন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অংকন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৩।প্রাসের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বর্ননা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৪।প্রাসের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সুত্র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প্রাসের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গতিপথ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বর্ননা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2954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অনুভুমিকের</a:t>
            </a:r>
            <a:r>
              <a:rPr lang="en-US" sz="5400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5400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তির্যকভাবে</a:t>
            </a:r>
            <a:r>
              <a:rPr lang="en-US" sz="5400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নিক্ষিপ্ত</a:t>
            </a:r>
            <a:r>
              <a:rPr lang="en-US" sz="5400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বস্তুকে</a:t>
            </a:r>
            <a:r>
              <a:rPr lang="en-US" sz="5400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প্রাস</a:t>
            </a:r>
            <a:r>
              <a:rPr lang="en-US" sz="5400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5400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 rot="16200000" flipV="1">
            <a:off x="-380999" y="3581399"/>
            <a:ext cx="289560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"/>
          <p:cNvSpPr/>
          <p:nvPr/>
        </p:nvSpPr>
        <p:spPr>
          <a:xfrm>
            <a:off x="1069145" y="3804462"/>
            <a:ext cx="5584873" cy="1273975"/>
          </a:xfrm>
          <a:custGeom>
            <a:avLst/>
            <a:gdLst>
              <a:gd name="connsiteX0" fmla="*/ 0 w 5584873"/>
              <a:gd name="connsiteY0" fmla="*/ 1273975 h 1273975"/>
              <a:gd name="connsiteX1" fmla="*/ 28135 w 5584873"/>
              <a:gd name="connsiteY1" fmla="*/ 1231772 h 1273975"/>
              <a:gd name="connsiteX2" fmla="*/ 84406 w 5584873"/>
              <a:gd name="connsiteY2" fmla="*/ 1175501 h 1273975"/>
              <a:gd name="connsiteX3" fmla="*/ 112541 w 5584873"/>
              <a:gd name="connsiteY3" fmla="*/ 1133298 h 1273975"/>
              <a:gd name="connsiteX4" fmla="*/ 140677 w 5584873"/>
              <a:gd name="connsiteY4" fmla="*/ 1105163 h 1273975"/>
              <a:gd name="connsiteX5" fmla="*/ 196947 w 5584873"/>
              <a:gd name="connsiteY5" fmla="*/ 1020756 h 1273975"/>
              <a:gd name="connsiteX6" fmla="*/ 225083 w 5584873"/>
              <a:gd name="connsiteY6" fmla="*/ 992621 h 1273975"/>
              <a:gd name="connsiteX7" fmla="*/ 253218 w 5584873"/>
              <a:gd name="connsiteY7" fmla="*/ 950418 h 1273975"/>
              <a:gd name="connsiteX8" fmla="*/ 295421 w 5584873"/>
              <a:gd name="connsiteY8" fmla="*/ 922283 h 1273975"/>
              <a:gd name="connsiteX9" fmla="*/ 351692 w 5584873"/>
              <a:gd name="connsiteY9" fmla="*/ 851944 h 1273975"/>
              <a:gd name="connsiteX10" fmla="*/ 393895 w 5584873"/>
              <a:gd name="connsiteY10" fmla="*/ 823809 h 1273975"/>
              <a:gd name="connsiteX11" fmla="*/ 422030 w 5584873"/>
              <a:gd name="connsiteY11" fmla="*/ 795673 h 1273975"/>
              <a:gd name="connsiteX12" fmla="*/ 478301 w 5584873"/>
              <a:gd name="connsiteY12" fmla="*/ 781606 h 1273975"/>
              <a:gd name="connsiteX13" fmla="*/ 576775 w 5584873"/>
              <a:gd name="connsiteY13" fmla="*/ 711267 h 1273975"/>
              <a:gd name="connsiteX14" fmla="*/ 618978 w 5584873"/>
              <a:gd name="connsiteY14" fmla="*/ 669064 h 1273975"/>
              <a:gd name="connsiteX15" fmla="*/ 801858 w 5584873"/>
              <a:gd name="connsiteY15" fmla="*/ 584658 h 1273975"/>
              <a:gd name="connsiteX16" fmla="*/ 900332 w 5584873"/>
              <a:gd name="connsiteY16" fmla="*/ 528387 h 1273975"/>
              <a:gd name="connsiteX17" fmla="*/ 956603 w 5584873"/>
              <a:gd name="connsiteY17" fmla="*/ 500252 h 1273975"/>
              <a:gd name="connsiteX18" fmla="*/ 1026941 w 5584873"/>
              <a:gd name="connsiteY18" fmla="*/ 458049 h 1273975"/>
              <a:gd name="connsiteX19" fmla="*/ 1125415 w 5584873"/>
              <a:gd name="connsiteY19" fmla="*/ 429913 h 1273975"/>
              <a:gd name="connsiteX20" fmla="*/ 1237957 w 5584873"/>
              <a:gd name="connsiteY20" fmla="*/ 387710 h 1273975"/>
              <a:gd name="connsiteX21" fmla="*/ 1392701 w 5584873"/>
              <a:gd name="connsiteY21" fmla="*/ 317372 h 1273975"/>
              <a:gd name="connsiteX22" fmla="*/ 1434904 w 5584873"/>
              <a:gd name="connsiteY22" fmla="*/ 289236 h 1273975"/>
              <a:gd name="connsiteX23" fmla="*/ 1477107 w 5584873"/>
              <a:gd name="connsiteY23" fmla="*/ 275169 h 1273975"/>
              <a:gd name="connsiteX24" fmla="*/ 1589649 w 5584873"/>
              <a:gd name="connsiteY24" fmla="*/ 232966 h 1273975"/>
              <a:gd name="connsiteX25" fmla="*/ 1659987 w 5584873"/>
              <a:gd name="connsiteY25" fmla="*/ 190763 h 1273975"/>
              <a:gd name="connsiteX26" fmla="*/ 1786597 w 5584873"/>
              <a:gd name="connsiteY26" fmla="*/ 162627 h 1273975"/>
              <a:gd name="connsiteX27" fmla="*/ 1927273 w 5584873"/>
              <a:gd name="connsiteY27" fmla="*/ 106356 h 1273975"/>
              <a:gd name="connsiteX28" fmla="*/ 2053883 w 5584873"/>
              <a:gd name="connsiteY28" fmla="*/ 78221 h 1273975"/>
              <a:gd name="connsiteX29" fmla="*/ 2110153 w 5584873"/>
              <a:gd name="connsiteY29" fmla="*/ 50086 h 1273975"/>
              <a:gd name="connsiteX30" fmla="*/ 2504049 w 5584873"/>
              <a:gd name="connsiteY30" fmla="*/ 36018 h 1273975"/>
              <a:gd name="connsiteX31" fmla="*/ 3362178 w 5584873"/>
              <a:gd name="connsiteY31" fmla="*/ 36018 h 1273975"/>
              <a:gd name="connsiteX32" fmla="*/ 3474720 w 5584873"/>
              <a:gd name="connsiteY32" fmla="*/ 78221 h 1273975"/>
              <a:gd name="connsiteX33" fmla="*/ 3643532 w 5584873"/>
              <a:gd name="connsiteY33" fmla="*/ 106356 h 1273975"/>
              <a:gd name="connsiteX34" fmla="*/ 3840480 w 5584873"/>
              <a:gd name="connsiteY34" fmla="*/ 162627 h 1273975"/>
              <a:gd name="connsiteX35" fmla="*/ 3896750 w 5584873"/>
              <a:gd name="connsiteY35" fmla="*/ 190763 h 1273975"/>
              <a:gd name="connsiteX36" fmla="*/ 3967089 w 5584873"/>
              <a:gd name="connsiteY36" fmla="*/ 204830 h 1273975"/>
              <a:gd name="connsiteX37" fmla="*/ 4107766 w 5584873"/>
              <a:gd name="connsiteY37" fmla="*/ 247033 h 1273975"/>
              <a:gd name="connsiteX38" fmla="*/ 4149969 w 5584873"/>
              <a:gd name="connsiteY38" fmla="*/ 261101 h 1273975"/>
              <a:gd name="connsiteX39" fmla="*/ 4192172 w 5584873"/>
              <a:gd name="connsiteY39" fmla="*/ 289236 h 1273975"/>
              <a:gd name="connsiteX40" fmla="*/ 4304713 w 5584873"/>
              <a:gd name="connsiteY40" fmla="*/ 317372 h 1273975"/>
              <a:gd name="connsiteX41" fmla="*/ 4360984 w 5584873"/>
              <a:gd name="connsiteY41" fmla="*/ 359575 h 1273975"/>
              <a:gd name="connsiteX42" fmla="*/ 4459458 w 5584873"/>
              <a:gd name="connsiteY42" fmla="*/ 401778 h 1273975"/>
              <a:gd name="connsiteX43" fmla="*/ 4515729 w 5584873"/>
              <a:gd name="connsiteY43" fmla="*/ 443981 h 1273975"/>
              <a:gd name="connsiteX44" fmla="*/ 4614203 w 5584873"/>
              <a:gd name="connsiteY44" fmla="*/ 486184 h 1273975"/>
              <a:gd name="connsiteX45" fmla="*/ 4656406 w 5584873"/>
              <a:gd name="connsiteY45" fmla="*/ 528387 h 1273975"/>
              <a:gd name="connsiteX46" fmla="*/ 4712677 w 5584873"/>
              <a:gd name="connsiteY46" fmla="*/ 542455 h 1273975"/>
              <a:gd name="connsiteX47" fmla="*/ 4754880 w 5584873"/>
              <a:gd name="connsiteY47" fmla="*/ 556523 h 1273975"/>
              <a:gd name="connsiteX48" fmla="*/ 4839286 w 5584873"/>
              <a:gd name="connsiteY48" fmla="*/ 612793 h 1273975"/>
              <a:gd name="connsiteX49" fmla="*/ 4895557 w 5584873"/>
              <a:gd name="connsiteY49" fmla="*/ 640929 h 1273975"/>
              <a:gd name="connsiteX50" fmla="*/ 4994030 w 5584873"/>
              <a:gd name="connsiteY50" fmla="*/ 697200 h 1273975"/>
              <a:gd name="connsiteX51" fmla="*/ 5036233 w 5584873"/>
              <a:gd name="connsiteY51" fmla="*/ 711267 h 1273975"/>
              <a:gd name="connsiteX52" fmla="*/ 5148775 w 5584873"/>
              <a:gd name="connsiteY52" fmla="*/ 795673 h 1273975"/>
              <a:gd name="connsiteX53" fmla="*/ 5190978 w 5584873"/>
              <a:gd name="connsiteY53" fmla="*/ 809741 h 1273975"/>
              <a:gd name="connsiteX54" fmla="*/ 5261317 w 5584873"/>
              <a:gd name="connsiteY54" fmla="*/ 866012 h 1273975"/>
              <a:gd name="connsiteX55" fmla="*/ 5331655 w 5584873"/>
              <a:gd name="connsiteY55" fmla="*/ 922283 h 1273975"/>
              <a:gd name="connsiteX56" fmla="*/ 5387926 w 5584873"/>
              <a:gd name="connsiteY56" fmla="*/ 1020756 h 1273975"/>
              <a:gd name="connsiteX57" fmla="*/ 5416061 w 5584873"/>
              <a:gd name="connsiteY57" fmla="*/ 1062960 h 1273975"/>
              <a:gd name="connsiteX58" fmla="*/ 5458264 w 5584873"/>
              <a:gd name="connsiteY58" fmla="*/ 1091095 h 1273975"/>
              <a:gd name="connsiteX59" fmla="*/ 5486400 w 5584873"/>
              <a:gd name="connsiteY59" fmla="*/ 1119230 h 1273975"/>
              <a:gd name="connsiteX60" fmla="*/ 5542670 w 5584873"/>
              <a:gd name="connsiteY60" fmla="*/ 1147366 h 1273975"/>
              <a:gd name="connsiteX61" fmla="*/ 5584873 w 5584873"/>
              <a:gd name="connsiteY61" fmla="*/ 1189569 h 1273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5584873" h="1273975">
                <a:moveTo>
                  <a:pt x="0" y="1273975"/>
                </a:moveTo>
                <a:cubicBezTo>
                  <a:pt x="9378" y="1259907"/>
                  <a:pt x="17132" y="1244609"/>
                  <a:pt x="28135" y="1231772"/>
                </a:cubicBezTo>
                <a:cubicBezTo>
                  <a:pt x="45398" y="1211632"/>
                  <a:pt x="69692" y="1197572"/>
                  <a:pt x="84406" y="1175501"/>
                </a:cubicBezTo>
                <a:cubicBezTo>
                  <a:pt x="93784" y="1161433"/>
                  <a:pt x="101979" y="1146500"/>
                  <a:pt x="112541" y="1133298"/>
                </a:cubicBezTo>
                <a:cubicBezTo>
                  <a:pt x="120827" y="1122941"/>
                  <a:pt x="132719" y="1115774"/>
                  <a:pt x="140677" y="1105163"/>
                </a:cubicBezTo>
                <a:cubicBezTo>
                  <a:pt x="160966" y="1078111"/>
                  <a:pt x="173036" y="1044666"/>
                  <a:pt x="196947" y="1020756"/>
                </a:cubicBezTo>
                <a:cubicBezTo>
                  <a:pt x="206326" y="1011378"/>
                  <a:pt x="216797" y="1002978"/>
                  <a:pt x="225083" y="992621"/>
                </a:cubicBezTo>
                <a:cubicBezTo>
                  <a:pt x="235645" y="979419"/>
                  <a:pt x="241263" y="962373"/>
                  <a:pt x="253218" y="950418"/>
                </a:cubicBezTo>
                <a:cubicBezTo>
                  <a:pt x="265173" y="938463"/>
                  <a:pt x="281353" y="931661"/>
                  <a:pt x="295421" y="922283"/>
                </a:cubicBezTo>
                <a:cubicBezTo>
                  <a:pt x="316310" y="890950"/>
                  <a:pt x="323058" y="874851"/>
                  <a:pt x="351692" y="851944"/>
                </a:cubicBezTo>
                <a:cubicBezTo>
                  <a:pt x="364894" y="841382"/>
                  <a:pt x="380693" y="834371"/>
                  <a:pt x="393895" y="823809"/>
                </a:cubicBezTo>
                <a:cubicBezTo>
                  <a:pt x="404252" y="815523"/>
                  <a:pt x="410167" y="801604"/>
                  <a:pt x="422030" y="795673"/>
                </a:cubicBezTo>
                <a:cubicBezTo>
                  <a:pt x="439323" y="787026"/>
                  <a:pt x="459544" y="786295"/>
                  <a:pt x="478301" y="781606"/>
                </a:cubicBezTo>
                <a:cubicBezTo>
                  <a:pt x="588030" y="671877"/>
                  <a:pt x="447161" y="803849"/>
                  <a:pt x="576775" y="711267"/>
                </a:cubicBezTo>
                <a:cubicBezTo>
                  <a:pt x="592964" y="699703"/>
                  <a:pt x="602194" y="679745"/>
                  <a:pt x="618978" y="669064"/>
                </a:cubicBezTo>
                <a:cubicBezTo>
                  <a:pt x="752087" y="584358"/>
                  <a:pt x="693793" y="638690"/>
                  <a:pt x="801858" y="584658"/>
                </a:cubicBezTo>
                <a:cubicBezTo>
                  <a:pt x="835673" y="567751"/>
                  <a:pt x="867142" y="546490"/>
                  <a:pt x="900332" y="528387"/>
                </a:cubicBezTo>
                <a:cubicBezTo>
                  <a:pt x="918742" y="518345"/>
                  <a:pt x="938271" y="510436"/>
                  <a:pt x="956603" y="500252"/>
                </a:cubicBezTo>
                <a:cubicBezTo>
                  <a:pt x="980505" y="486973"/>
                  <a:pt x="1002485" y="470277"/>
                  <a:pt x="1026941" y="458049"/>
                </a:cubicBezTo>
                <a:cubicBezTo>
                  <a:pt x="1060951" y="441044"/>
                  <a:pt x="1089356" y="443435"/>
                  <a:pt x="1125415" y="429913"/>
                </a:cubicBezTo>
                <a:cubicBezTo>
                  <a:pt x="1272543" y="374740"/>
                  <a:pt x="1093518" y="423820"/>
                  <a:pt x="1237957" y="387710"/>
                </a:cubicBezTo>
                <a:cubicBezTo>
                  <a:pt x="1319616" y="306051"/>
                  <a:pt x="1237315" y="373876"/>
                  <a:pt x="1392701" y="317372"/>
                </a:cubicBezTo>
                <a:cubicBezTo>
                  <a:pt x="1408590" y="311594"/>
                  <a:pt x="1419782" y="296797"/>
                  <a:pt x="1434904" y="289236"/>
                </a:cubicBezTo>
                <a:cubicBezTo>
                  <a:pt x="1448167" y="282604"/>
                  <a:pt x="1463477" y="281010"/>
                  <a:pt x="1477107" y="275169"/>
                </a:cubicBezTo>
                <a:cubicBezTo>
                  <a:pt x="1580099" y="231030"/>
                  <a:pt x="1485902" y="258901"/>
                  <a:pt x="1589649" y="232966"/>
                </a:cubicBezTo>
                <a:cubicBezTo>
                  <a:pt x="1613095" y="218898"/>
                  <a:pt x="1635001" y="201868"/>
                  <a:pt x="1659987" y="190763"/>
                </a:cubicBezTo>
                <a:cubicBezTo>
                  <a:pt x="1676242" y="183538"/>
                  <a:pt x="1775474" y="164852"/>
                  <a:pt x="1786597" y="162627"/>
                </a:cubicBezTo>
                <a:cubicBezTo>
                  <a:pt x="1854271" y="94953"/>
                  <a:pt x="1805730" y="126613"/>
                  <a:pt x="1927273" y="106356"/>
                </a:cubicBezTo>
                <a:cubicBezTo>
                  <a:pt x="1943324" y="103681"/>
                  <a:pt x="2033644" y="85811"/>
                  <a:pt x="2053883" y="78221"/>
                </a:cubicBezTo>
                <a:cubicBezTo>
                  <a:pt x="2073518" y="70858"/>
                  <a:pt x="2089274" y="52043"/>
                  <a:pt x="2110153" y="50086"/>
                </a:cubicBezTo>
                <a:cubicBezTo>
                  <a:pt x="2240962" y="37823"/>
                  <a:pt x="2372750" y="40707"/>
                  <a:pt x="2504049" y="36018"/>
                </a:cubicBezTo>
                <a:cubicBezTo>
                  <a:pt x="2864226" y="0"/>
                  <a:pt x="2691556" y="11631"/>
                  <a:pt x="3362178" y="36018"/>
                </a:cubicBezTo>
                <a:cubicBezTo>
                  <a:pt x="3441542" y="38904"/>
                  <a:pt x="3398174" y="59085"/>
                  <a:pt x="3474720" y="78221"/>
                </a:cubicBezTo>
                <a:cubicBezTo>
                  <a:pt x="3530064" y="92057"/>
                  <a:pt x="3588680" y="90684"/>
                  <a:pt x="3643532" y="106356"/>
                </a:cubicBezTo>
                <a:cubicBezTo>
                  <a:pt x="3709181" y="125113"/>
                  <a:pt x="3779412" y="132092"/>
                  <a:pt x="3840480" y="162627"/>
                </a:cubicBezTo>
                <a:cubicBezTo>
                  <a:pt x="3859237" y="172006"/>
                  <a:pt x="3876855" y="184131"/>
                  <a:pt x="3896750" y="190763"/>
                </a:cubicBezTo>
                <a:cubicBezTo>
                  <a:pt x="3919434" y="198324"/>
                  <a:pt x="3943748" y="199643"/>
                  <a:pt x="3967089" y="204830"/>
                </a:cubicBezTo>
                <a:cubicBezTo>
                  <a:pt x="4030863" y="219002"/>
                  <a:pt x="4037643" y="223659"/>
                  <a:pt x="4107766" y="247033"/>
                </a:cubicBezTo>
                <a:cubicBezTo>
                  <a:pt x="4121834" y="251722"/>
                  <a:pt x="4137631" y="252876"/>
                  <a:pt x="4149969" y="261101"/>
                </a:cubicBezTo>
                <a:cubicBezTo>
                  <a:pt x="4164037" y="270479"/>
                  <a:pt x="4176283" y="283458"/>
                  <a:pt x="4192172" y="289236"/>
                </a:cubicBezTo>
                <a:cubicBezTo>
                  <a:pt x="4228512" y="302451"/>
                  <a:pt x="4304713" y="317372"/>
                  <a:pt x="4304713" y="317372"/>
                </a:cubicBezTo>
                <a:cubicBezTo>
                  <a:pt x="4323470" y="331440"/>
                  <a:pt x="4341102" y="347149"/>
                  <a:pt x="4360984" y="359575"/>
                </a:cubicBezTo>
                <a:cubicBezTo>
                  <a:pt x="4400716" y="384407"/>
                  <a:pt x="4418434" y="388103"/>
                  <a:pt x="4459458" y="401778"/>
                </a:cubicBezTo>
                <a:cubicBezTo>
                  <a:pt x="4478215" y="415846"/>
                  <a:pt x="4495847" y="431555"/>
                  <a:pt x="4515729" y="443981"/>
                </a:cubicBezTo>
                <a:cubicBezTo>
                  <a:pt x="4555461" y="468813"/>
                  <a:pt x="4573179" y="472509"/>
                  <a:pt x="4614203" y="486184"/>
                </a:cubicBezTo>
                <a:cubicBezTo>
                  <a:pt x="4628271" y="500252"/>
                  <a:pt x="4639133" y="518516"/>
                  <a:pt x="4656406" y="528387"/>
                </a:cubicBezTo>
                <a:cubicBezTo>
                  <a:pt x="4673193" y="537980"/>
                  <a:pt x="4694087" y="537143"/>
                  <a:pt x="4712677" y="542455"/>
                </a:cubicBezTo>
                <a:cubicBezTo>
                  <a:pt x="4726935" y="546529"/>
                  <a:pt x="4741917" y="549322"/>
                  <a:pt x="4754880" y="556523"/>
                </a:cubicBezTo>
                <a:cubicBezTo>
                  <a:pt x="4784439" y="572945"/>
                  <a:pt x="4809042" y="597671"/>
                  <a:pt x="4839286" y="612793"/>
                </a:cubicBezTo>
                <a:cubicBezTo>
                  <a:pt x="4858043" y="622172"/>
                  <a:pt x="4877349" y="630524"/>
                  <a:pt x="4895557" y="640929"/>
                </a:cubicBezTo>
                <a:cubicBezTo>
                  <a:pt x="4966188" y="681290"/>
                  <a:pt x="4909020" y="660767"/>
                  <a:pt x="4994030" y="697200"/>
                </a:cubicBezTo>
                <a:cubicBezTo>
                  <a:pt x="5007660" y="703041"/>
                  <a:pt x="5022165" y="706578"/>
                  <a:pt x="5036233" y="711267"/>
                </a:cubicBezTo>
                <a:cubicBezTo>
                  <a:pt x="5069562" y="744596"/>
                  <a:pt x="5101052" y="779765"/>
                  <a:pt x="5148775" y="795673"/>
                </a:cubicBezTo>
                <a:cubicBezTo>
                  <a:pt x="5162843" y="800362"/>
                  <a:pt x="5177715" y="803109"/>
                  <a:pt x="5190978" y="809741"/>
                </a:cubicBezTo>
                <a:cubicBezTo>
                  <a:pt x="5248712" y="838608"/>
                  <a:pt x="5217700" y="831118"/>
                  <a:pt x="5261317" y="866012"/>
                </a:cubicBezTo>
                <a:cubicBezTo>
                  <a:pt x="5350043" y="936992"/>
                  <a:pt x="5263726" y="854352"/>
                  <a:pt x="5331655" y="922283"/>
                </a:cubicBezTo>
                <a:cubicBezTo>
                  <a:pt x="5354485" y="990770"/>
                  <a:pt x="5334696" y="946233"/>
                  <a:pt x="5387926" y="1020756"/>
                </a:cubicBezTo>
                <a:cubicBezTo>
                  <a:pt x="5397753" y="1034514"/>
                  <a:pt x="5404106" y="1051005"/>
                  <a:pt x="5416061" y="1062960"/>
                </a:cubicBezTo>
                <a:cubicBezTo>
                  <a:pt x="5428016" y="1074915"/>
                  <a:pt x="5445062" y="1080533"/>
                  <a:pt x="5458264" y="1091095"/>
                </a:cubicBezTo>
                <a:cubicBezTo>
                  <a:pt x="5468621" y="1099380"/>
                  <a:pt x="5475364" y="1111873"/>
                  <a:pt x="5486400" y="1119230"/>
                </a:cubicBezTo>
                <a:cubicBezTo>
                  <a:pt x="5503849" y="1130863"/>
                  <a:pt x="5525221" y="1135733"/>
                  <a:pt x="5542670" y="1147366"/>
                </a:cubicBezTo>
                <a:cubicBezTo>
                  <a:pt x="5542680" y="1147373"/>
                  <a:pt x="5577835" y="1182530"/>
                  <a:pt x="5584873" y="1189569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0" y="381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0" y="190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1" name="Picture 1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-138545" y="3690504"/>
            <a:ext cx="2010641" cy="514350"/>
          </a:xfrm>
          <a:prstGeom prst="rect">
            <a:avLst/>
          </a:prstGeom>
          <a:noFill/>
        </p:spPr>
      </p:pic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0" y="209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9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1066800" y="3200400"/>
            <a:ext cx="5715000" cy="2514600"/>
            <a:chOff x="1066800" y="3200400"/>
            <a:chExt cx="5715000" cy="2514600"/>
          </a:xfrm>
        </p:grpSpPr>
        <p:cxnSp>
          <p:nvCxnSpPr>
            <p:cNvPr id="14" name="Straight Arrow Connector 13"/>
            <p:cNvCxnSpPr>
              <a:stCxn id="11" idx="1"/>
            </p:cNvCxnSpPr>
            <p:nvPr/>
          </p:nvCxnSpPr>
          <p:spPr>
            <a:xfrm flipV="1">
              <a:off x="1097280" y="3200400"/>
              <a:ext cx="1798320" cy="183583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Group 35"/>
            <p:cNvGrpSpPr/>
            <p:nvPr/>
          </p:nvGrpSpPr>
          <p:grpSpPr>
            <a:xfrm>
              <a:off x="1066800" y="3657600"/>
              <a:ext cx="5715000" cy="2057400"/>
              <a:chOff x="1066800" y="3657600"/>
              <a:chExt cx="5715000" cy="2057400"/>
            </a:xfrm>
          </p:grpSpPr>
          <p:pic>
            <p:nvPicPr>
              <p:cNvPr id="20481" name="Picture 1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600200" y="3657600"/>
                <a:ext cx="438150" cy="625929"/>
              </a:xfrm>
              <a:prstGeom prst="rect">
                <a:avLst/>
              </a:prstGeom>
              <a:noFill/>
            </p:spPr>
          </p:pic>
          <p:grpSp>
            <p:nvGrpSpPr>
              <p:cNvPr id="35" name="Group 34"/>
              <p:cNvGrpSpPr/>
              <p:nvPr/>
            </p:nvGrpSpPr>
            <p:grpSpPr>
              <a:xfrm>
                <a:off x="1066800" y="4610100"/>
                <a:ext cx="5715000" cy="1104900"/>
                <a:chOff x="1066800" y="4610100"/>
                <a:chExt cx="5715000" cy="1104900"/>
              </a:xfrm>
            </p:grpSpPr>
            <p:grpSp>
              <p:nvGrpSpPr>
                <p:cNvPr id="34" name="Group 33"/>
                <p:cNvGrpSpPr/>
                <p:nvPr/>
              </p:nvGrpSpPr>
              <p:grpSpPr>
                <a:xfrm>
                  <a:off x="1066800" y="4628271"/>
                  <a:ext cx="5715000" cy="1086729"/>
                  <a:chOff x="1066800" y="4628271"/>
                  <a:chExt cx="5715000" cy="1086729"/>
                </a:xfrm>
              </p:grpSpPr>
              <p:cxnSp>
                <p:nvCxnSpPr>
                  <p:cNvPr id="10" name="Straight Arrow Connector 9"/>
                  <p:cNvCxnSpPr/>
                  <p:nvPr/>
                </p:nvCxnSpPr>
                <p:spPr>
                  <a:xfrm flipV="1">
                    <a:off x="1066800" y="4953000"/>
                    <a:ext cx="5715000" cy="76200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5" name="Freeform 14"/>
                  <p:cNvSpPr/>
                  <p:nvPr/>
                </p:nvSpPr>
                <p:spPr>
                  <a:xfrm>
                    <a:off x="1415677" y="4628271"/>
                    <a:ext cx="244311" cy="450166"/>
                  </a:xfrm>
                  <a:custGeom>
                    <a:avLst/>
                    <a:gdLst>
                      <a:gd name="connsiteX0" fmla="*/ 5160 w 244311"/>
                      <a:gd name="connsiteY0" fmla="*/ 0 h 450166"/>
                      <a:gd name="connsiteX1" fmla="*/ 75498 w 244311"/>
                      <a:gd name="connsiteY1" fmla="*/ 56271 h 450166"/>
                      <a:gd name="connsiteX2" fmla="*/ 145837 w 244311"/>
                      <a:gd name="connsiteY2" fmla="*/ 98474 h 450166"/>
                      <a:gd name="connsiteX3" fmla="*/ 159905 w 244311"/>
                      <a:gd name="connsiteY3" fmla="*/ 140677 h 450166"/>
                      <a:gd name="connsiteX4" fmla="*/ 188040 w 244311"/>
                      <a:gd name="connsiteY4" fmla="*/ 182880 h 450166"/>
                      <a:gd name="connsiteX5" fmla="*/ 216175 w 244311"/>
                      <a:gd name="connsiteY5" fmla="*/ 323557 h 450166"/>
                      <a:gd name="connsiteX6" fmla="*/ 230243 w 244311"/>
                      <a:gd name="connsiteY6" fmla="*/ 379827 h 450166"/>
                      <a:gd name="connsiteX7" fmla="*/ 244311 w 244311"/>
                      <a:gd name="connsiteY7" fmla="*/ 450166 h 4501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44311" h="450166">
                        <a:moveTo>
                          <a:pt x="5160" y="0"/>
                        </a:moveTo>
                        <a:cubicBezTo>
                          <a:pt x="61195" y="84053"/>
                          <a:pt x="0" y="10972"/>
                          <a:pt x="75498" y="56271"/>
                        </a:cubicBezTo>
                        <a:cubicBezTo>
                          <a:pt x="172051" y="114202"/>
                          <a:pt x="26283" y="58622"/>
                          <a:pt x="145837" y="98474"/>
                        </a:cubicBezTo>
                        <a:cubicBezTo>
                          <a:pt x="150526" y="112542"/>
                          <a:pt x="153273" y="127414"/>
                          <a:pt x="159905" y="140677"/>
                        </a:cubicBezTo>
                        <a:cubicBezTo>
                          <a:pt x="167466" y="155799"/>
                          <a:pt x="181380" y="167340"/>
                          <a:pt x="188040" y="182880"/>
                        </a:cubicBezTo>
                        <a:cubicBezTo>
                          <a:pt x="200295" y="211476"/>
                          <a:pt x="211810" y="301732"/>
                          <a:pt x="216175" y="323557"/>
                        </a:cubicBezTo>
                        <a:cubicBezTo>
                          <a:pt x="219967" y="342516"/>
                          <a:pt x="226049" y="360953"/>
                          <a:pt x="230243" y="379827"/>
                        </a:cubicBezTo>
                        <a:cubicBezTo>
                          <a:pt x="235430" y="403168"/>
                          <a:pt x="244311" y="450166"/>
                          <a:pt x="244311" y="450166"/>
                        </a:cubicBezTo>
                      </a:path>
                    </a:pathLst>
                  </a:cu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pic>
                <p:nvPicPr>
                  <p:cNvPr id="20488" name="Picture 8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226820" y="4991100"/>
                    <a:ext cx="3040380" cy="723900"/>
                  </a:xfrm>
                  <a:prstGeom prst="rect">
                    <a:avLst/>
                  </a:prstGeom>
                  <a:noFill/>
                </p:spPr>
              </p:pic>
            </p:grpSp>
            <p:pic>
              <p:nvPicPr>
                <p:cNvPr id="20494" name="Picture 14"/>
                <p:cNvPicPr>
                  <a:picLocks noChangeAspect="1" noChangeArrowheads="1"/>
                </p:cNvPicPr>
                <p:nvPr/>
              </p:nvPicPr>
              <p:blipFill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1676400" y="4610100"/>
                  <a:ext cx="381000" cy="508000"/>
                </a:xfrm>
                <a:prstGeom prst="rect">
                  <a:avLst/>
                </a:prstGeom>
                <a:noFill/>
              </p:spPr>
            </p:pic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914400" y="5358825"/>
            <a:ext cx="63246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 rot="5400000" flipH="1" flipV="1">
            <a:off x="876300" y="3720525"/>
            <a:ext cx="1676400" cy="1600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3"/>
          <p:cNvSpPr/>
          <p:nvPr/>
        </p:nvSpPr>
        <p:spPr>
          <a:xfrm>
            <a:off x="937846" y="3732834"/>
            <a:ext cx="5022166" cy="1699846"/>
          </a:xfrm>
          <a:custGeom>
            <a:avLst/>
            <a:gdLst>
              <a:gd name="connsiteX0" fmla="*/ 0 w 5022166"/>
              <a:gd name="connsiteY0" fmla="*/ 1629508 h 1699846"/>
              <a:gd name="connsiteX1" fmla="*/ 2349305 w 5022166"/>
              <a:gd name="connsiteY1" fmla="*/ 11723 h 1699846"/>
              <a:gd name="connsiteX2" fmla="*/ 5022166 w 5022166"/>
              <a:gd name="connsiteY2" fmla="*/ 1699846 h 1699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22166" h="1699846">
                <a:moveTo>
                  <a:pt x="0" y="1629508"/>
                </a:moveTo>
                <a:cubicBezTo>
                  <a:pt x="756138" y="814754"/>
                  <a:pt x="1512277" y="0"/>
                  <a:pt x="2349305" y="11723"/>
                </a:cubicBezTo>
                <a:cubicBezTo>
                  <a:pt x="3186333" y="23446"/>
                  <a:pt x="4104249" y="861646"/>
                  <a:pt x="5022166" y="1699846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914400" y="5663625"/>
            <a:ext cx="2438400" cy="1588"/>
          </a:xfrm>
          <a:prstGeom prst="straightConnector1">
            <a:avLst/>
          </a:prstGeom>
          <a:ln w="38100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4" idx="1"/>
          </p:cNvCxnSpPr>
          <p:nvPr/>
        </p:nvCxnSpPr>
        <p:spPr>
          <a:xfrm flipH="1">
            <a:off x="3276600" y="3744557"/>
            <a:ext cx="10551" cy="1614268"/>
          </a:xfrm>
          <a:prstGeom prst="straightConnector1">
            <a:avLst/>
          </a:prstGeom>
          <a:ln w="38100">
            <a:solidFill>
              <a:srgbClr val="185E18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rc 6"/>
          <p:cNvSpPr/>
          <p:nvPr/>
        </p:nvSpPr>
        <p:spPr>
          <a:xfrm>
            <a:off x="1295400" y="4825425"/>
            <a:ext cx="304800" cy="1066800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00200" y="4749225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θ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514600" y="3301425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en-US" sz="24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6600" y="4444425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185E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Y</a:t>
            </a:r>
            <a:endParaRPr lang="en-US" sz="3200" b="1" dirty="0">
              <a:solidFill>
                <a:srgbClr val="185E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52600" y="5587425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X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rot="5400000" flipH="1" flipV="1">
            <a:off x="-304800" y="4139625"/>
            <a:ext cx="24384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162800" y="5358825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X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" y="2691825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Y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0" y="11715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0" y="8763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0" y="9048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5" name="Picture 1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0600" y="771525"/>
            <a:ext cx="3886200" cy="828675"/>
          </a:xfrm>
          <a:prstGeom prst="rect">
            <a:avLst/>
          </a:prstGeom>
          <a:noFill/>
        </p:spPr>
      </p:pic>
      <p:sp>
        <p:nvSpPr>
          <p:cNvPr id="26" name="Rectangle 16"/>
          <p:cNvSpPr>
            <a:spLocks noChangeArrowheads="1"/>
          </p:cNvSpPr>
          <p:nvPr/>
        </p:nvSpPr>
        <p:spPr bwMode="auto">
          <a:xfrm>
            <a:off x="0" y="12858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8" name="Picture 1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91050" y="1914525"/>
            <a:ext cx="2495550" cy="447675"/>
          </a:xfrm>
          <a:prstGeom prst="rect">
            <a:avLst/>
          </a:prstGeom>
          <a:noFill/>
        </p:spPr>
      </p:pic>
      <p:sp>
        <p:nvSpPr>
          <p:cNvPr id="29" name="Rectangle 19"/>
          <p:cNvSpPr>
            <a:spLocks noChangeArrowheads="1"/>
          </p:cNvSpPr>
          <p:nvPr/>
        </p:nvSpPr>
        <p:spPr bwMode="auto">
          <a:xfrm>
            <a:off x="0" y="9048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1"/>
          <p:cNvSpPr>
            <a:spLocks noChangeArrowheads="1"/>
          </p:cNvSpPr>
          <p:nvPr/>
        </p:nvSpPr>
        <p:spPr bwMode="auto">
          <a:xfrm>
            <a:off x="0" y="2514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" name="Rectangle 22"/>
          <p:cNvSpPr>
            <a:spLocks noChangeArrowheads="1"/>
          </p:cNvSpPr>
          <p:nvPr/>
        </p:nvSpPr>
        <p:spPr bwMode="auto">
          <a:xfrm>
            <a:off x="0" y="9048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24"/>
          <p:cNvSpPr>
            <a:spLocks noChangeArrowheads="1"/>
          </p:cNvSpPr>
          <p:nvPr/>
        </p:nvSpPr>
        <p:spPr bwMode="auto">
          <a:xfrm flipV="1">
            <a:off x="-152400" y="457200"/>
            <a:ext cx="9296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3" name="Picture 2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34250" y="1914525"/>
            <a:ext cx="1352550" cy="447675"/>
          </a:xfrm>
          <a:prstGeom prst="rect">
            <a:avLst/>
          </a:prstGeom>
          <a:noFill/>
        </p:spPr>
      </p:pic>
      <p:sp>
        <p:nvSpPr>
          <p:cNvPr id="34" name="Rectangle 25"/>
          <p:cNvSpPr>
            <a:spLocks noChangeArrowheads="1"/>
          </p:cNvSpPr>
          <p:nvPr/>
        </p:nvSpPr>
        <p:spPr bwMode="auto">
          <a:xfrm>
            <a:off x="0" y="9048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6" name="Picture 2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48225" y="2495550"/>
            <a:ext cx="2619375" cy="1162050"/>
          </a:xfrm>
          <a:prstGeom prst="rect">
            <a:avLst/>
          </a:prstGeom>
          <a:noFill/>
        </p:spPr>
      </p:pic>
      <p:sp>
        <p:nvSpPr>
          <p:cNvPr id="37" name="TextBox 36"/>
          <p:cNvSpPr txBox="1"/>
          <p:nvPr/>
        </p:nvSpPr>
        <p:spPr>
          <a:xfrm>
            <a:off x="457200" y="5029200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914400" y="5663625"/>
            <a:ext cx="63246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rot="5400000" flipH="1" flipV="1">
            <a:off x="876300" y="4025325"/>
            <a:ext cx="1676400" cy="1600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eeform 4"/>
          <p:cNvSpPr/>
          <p:nvPr/>
        </p:nvSpPr>
        <p:spPr>
          <a:xfrm>
            <a:off x="937846" y="4037634"/>
            <a:ext cx="5022166" cy="1699846"/>
          </a:xfrm>
          <a:custGeom>
            <a:avLst/>
            <a:gdLst>
              <a:gd name="connsiteX0" fmla="*/ 0 w 5022166"/>
              <a:gd name="connsiteY0" fmla="*/ 1629508 h 1699846"/>
              <a:gd name="connsiteX1" fmla="*/ 2349305 w 5022166"/>
              <a:gd name="connsiteY1" fmla="*/ 11723 h 1699846"/>
              <a:gd name="connsiteX2" fmla="*/ 5022166 w 5022166"/>
              <a:gd name="connsiteY2" fmla="*/ 1699846 h 1699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22166" h="1699846">
                <a:moveTo>
                  <a:pt x="0" y="1629508"/>
                </a:moveTo>
                <a:cubicBezTo>
                  <a:pt x="756138" y="814754"/>
                  <a:pt x="1512277" y="0"/>
                  <a:pt x="2349305" y="11723"/>
                </a:cubicBezTo>
                <a:cubicBezTo>
                  <a:pt x="3186333" y="23446"/>
                  <a:pt x="4104249" y="861646"/>
                  <a:pt x="5022166" y="1699846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914400" y="5968425"/>
            <a:ext cx="2438400" cy="1588"/>
          </a:xfrm>
          <a:prstGeom prst="straightConnector1">
            <a:avLst/>
          </a:prstGeom>
          <a:ln w="38100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5" idx="1"/>
          </p:cNvCxnSpPr>
          <p:nvPr/>
        </p:nvCxnSpPr>
        <p:spPr>
          <a:xfrm flipH="1">
            <a:off x="3276600" y="4049357"/>
            <a:ext cx="10551" cy="1614268"/>
          </a:xfrm>
          <a:prstGeom prst="straightConnector1">
            <a:avLst/>
          </a:prstGeom>
          <a:ln w="38100">
            <a:solidFill>
              <a:srgbClr val="185E18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rc 7"/>
          <p:cNvSpPr/>
          <p:nvPr/>
        </p:nvSpPr>
        <p:spPr>
          <a:xfrm>
            <a:off x="1295400" y="5130225"/>
            <a:ext cx="304800" cy="1066800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600200" y="5054025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θ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514600" y="3606225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en-US" sz="24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6600" y="4749225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185E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Y</a:t>
            </a:r>
            <a:endParaRPr lang="en-US" sz="3200" b="1" dirty="0">
              <a:solidFill>
                <a:srgbClr val="185E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2600" y="5892225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X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rot="5400000" flipH="1" flipV="1">
            <a:off x="-304800" y="4444425"/>
            <a:ext cx="24384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162800" y="5663625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X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" y="2971800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Y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0" y="11715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0" y="8763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0" y="838200"/>
            <a:ext cx="3686175" cy="828675"/>
          </a:xfrm>
          <a:prstGeom prst="rect">
            <a:avLst/>
          </a:prstGeom>
          <a:noFill/>
        </p:spPr>
      </p:pic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0" y="12858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0" y="2514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0" y="2286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-457200" y="5105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11"/>
          <p:cNvSpPr>
            <a:spLocks noChangeArrowheads="1"/>
          </p:cNvSpPr>
          <p:nvPr/>
        </p:nvSpPr>
        <p:spPr bwMode="auto">
          <a:xfrm>
            <a:off x="0" y="1019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Picture 1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3275" y="2657475"/>
            <a:ext cx="5114925" cy="1304925"/>
          </a:xfrm>
          <a:prstGeom prst="rect">
            <a:avLst/>
          </a:prstGeom>
          <a:noFill/>
        </p:spPr>
      </p:pic>
      <p:sp>
        <p:nvSpPr>
          <p:cNvPr id="25" name="Rectangle 21"/>
          <p:cNvSpPr>
            <a:spLocks noChangeArrowheads="1"/>
          </p:cNvSpPr>
          <p:nvPr/>
        </p:nvSpPr>
        <p:spPr bwMode="auto">
          <a:xfrm>
            <a:off x="0" y="1447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6" name="Picture 2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2700" y="1752600"/>
            <a:ext cx="5753100" cy="809625"/>
          </a:xfrm>
          <a:prstGeom prst="rect">
            <a:avLst/>
          </a:prstGeom>
          <a:noFill/>
        </p:spPr>
      </p:pic>
      <p:sp>
        <p:nvSpPr>
          <p:cNvPr id="27" name="Rectangle 22"/>
          <p:cNvSpPr>
            <a:spLocks noChangeArrowheads="1"/>
          </p:cNvSpPr>
          <p:nvPr/>
        </p:nvSpPr>
        <p:spPr bwMode="auto">
          <a:xfrm>
            <a:off x="0" y="1266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3400" y="5638800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/>
      <p:bldP spid="10" grpId="0"/>
      <p:bldP spid="11" grpId="0"/>
      <p:bldP spid="12" grpId="0"/>
      <p:bldP spid="14" grpId="0"/>
      <p:bldP spid="1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821</TotalTime>
  <Words>973</Words>
  <Application>Microsoft Office PowerPoint</Application>
  <PresentationFormat>On-screen Show (4:3)</PresentationFormat>
  <Paragraphs>97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Flow</vt:lpstr>
      <vt:lpstr>Slide 1</vt:lpstr>
      <vt:lpstr>Slide 2</vt:lpstr>
      <vt:lpstr>নিম্নের ছবিটি লক্ষ্য কর</vt:lpstr>
      <vt:lpstr>Slide 4</vt:lpstr>
      <vt:lpstr>Slide 5</vt:lpstr>
      <vt:lpstr>Slide 6</vt:lpstr>
      <vt:lpstr>Slide 7</vt:lpstr>
      <vt:lpstr>Slide 8</vt:lpstr>
      <vt:lpstr>Slide 9</vt:lpstr>
      <vt:lpstr>cÖv‡mi †ÿ‡Î †h MvwYwZK mgm¨v¸‡jv _v‡K Zv mvaviYZ 4 ai‡bi  nq </vt:lpstr>
      <vt:lpstr>Slide 11</vt:lpstr>
      <vt:lpstr>Slide 12</vt:lpstr>
      <vt:lpstr>    </vt:lpstr>
      <vt:lpstr>Slide 14</vt:lpstr>
      <vt:lpstr>Slide 15</vt:lpstr>
      <vt:lpstr>Slide 16</vt:lpstr>
      <vt:lpstr>Slide 17</vt:lpstr>
      <vt:lpstr>Slide 18</vt:lpstr>
      <vt:lpstr>    wewìs‡qi mv` †_‡K wb‡ÿ‡ci †ÿ‡Î </vt:lpstr>
      <vt:lpstr>Slide 20</vt:lpstr>
      <vt:lpstr>Slide 21</vt:lpstr>
      <vt:lpstr>Slide 22</vt:lpstr>
      <vt:lpstr>Slide 23</vt:lpstr>
      <vt:lpstr> ‡kÖwY KvR</vt:lpstr>
      <vt:lpstr>Slide 25</vt:lpstr>
      <vt:lpstr>Slide 26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LAB-14</dc:creator>
  <cp:lastModifiedBy>Windows 10</cp:lastModifiedBy>
  <cp:revision>162</cp:revision>
  <dcterms:created xsi:type="dcterms:W3CDTF">2006-08-16T00:00:00Z</dcterms:created>
  <dcterms:modified xsi:type="dcterms:W3CDTF">2020-05-29T04:52:59Z</dcterms:modified>
</cp:coreProperties>
</file>