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  <p:sldMasterId id="2147483948" r:id="rId2"/>
  </p:sldMasterIdLst>
  <p:notesMasterIdLst>
    <p:notesMasterId r:id="rId23"/>
  </p:notesMasterIdLst>
  <p:sldIdLst>
    <p:sldId id="279" r:id="rId3"/>
    <p:sldId id="304" r:id="rId4"/>
    <p:sldId id="282" r:id="rId5"/>
    <p:sldId id="294" r:id="rId6"/>
    <p:sldId id="314" r:id="rId7"/>
    <p:sldId id="295" r:id="rId8"/>
    <p:sldId id="316" r:id="rId9"/>
    <p:sldId id="298" r:id="rId10"/>
    <p:sldId id="300" r:id="rId11"/>
    <p:sldId id="310" r:id="rId12"/>
    <p:sldId id="305" r:id="rId13"/>
    <p:sldId id="312" r:id="rId14"/>
    <p:sldId id="306" r:id="rId15"/>
    <p:sldId id="307" r:id="rId16"/>
    <p:sldId id="308" r:id="rId17"/>
    <p:sldId id="297" r:id="rId18"/>
    <p:sldId id="311" r:id="rId19"/>
    <p:sldId id="301" r:id="rId20"/>
    <p:sldId id="303" r:id="rId21"/>
    <p:sldId id="30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1" autoAdjust="0"/>
    <p:restoredTop sz="91685" autoAdjust="0"/>
  </p:normalViewPr>
  <p:slideViewPr>
    <p:cSldViewPr>
      <p:cViewPr varScale="1">
        <p:scale>
          <a:sx n="43" d="100"/>
          <a:sy n="43" d="100"/>
        </p:scale>
        <p:origin x="83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5C6555-130D-41C0-ABE9-DF254A583156}" type="doc">
      <dgm:prSet loTypeId="urn:diagrams.loki3.com/TabbedArc+Icon" loCatId="relationship" qsTypeId="urn:microsoft.com/office/officeart/2005/8/quickstyle/3d3" qsCatId="3D" csTypeId="urn:microsoft.com/office/officeart/2005/8/colors/accent0_1" csCatId="mainScheme" phldr="1"/>
      <dgm:spPr/>
    </dgm:pt>
    <dgm:pt modelId="{4386CB57-AFA7-479A-BAA8-E63F727BD604}">
      <dgm:prSet custT="1"/>
      <dgm:spPr>
        <a:noFill/>
      </dgm:spPr>
      <dgm:t>
        <a:bodyPr/>
        <a:lstStyle/>
        <a:p>
          <a:r>
            <a:rPr lang="en-US" sz="6000" b="1" u="sng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sz="6000" b="1" u="sng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b="1" u="sng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পরিচিতি</a:t>
          </a:r>
          <a:endParaRPr lang="en-US" sz="6000" b="1" u="sng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BD" sz="4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শ্রেনিঃ </a:t>
          </a:r>
          <a:r>
            <a:rPr lang="en-US" sz="4800" b="1" dirty="0" smtClean="0">
              <a:latin typeface="NikoshBAN" panose="02000000000000000000" pitchFamily="2" charset="0"/>
              <a:cs typeface="NikoshBAN" panose="02000000000000000000" pitchFamily="2" charset="0"/>
            </a:rPr>
            <a:t>৬ষ্ঠ </a:t>
          </a:r>
        </a:p>
        <a:p>
          <a:r>
            <a:rPr lang="en-US" sz="4800" dirty="0" err="1" smtClean="0">
              <a:latin typeface="NikoshBAN" pitchFamily="2" charset="0"/>
              <a:cs typeface="NikoshBAN" pitchFamily="2" charset="0"/>
            </a:rPr>
            <a:t>তারিখঃ</a:t>
          </a:r>
          <a:r>
            <a:rPr lang="en-US" sz="4800" smtClean="0">
              <a:latin typeface="NikoshBAN" pitchFamily="2" charset="0"/>
              <a:cs typeface="NikoshBAN" pitchFamily="2" charset="0"/>
            </a:rPr>
            <a:t> 24/10/2019</a:t>
          </a:r>
          <a:endParaRPr lang="en-US" sz="4800" dirty="0" smtClean="0">
            <a:latin typeface="NikoshBAN" pitchFamily="2" charset="0"/>
            <a:cs typeface="NikoshBAN" pitchFamily="2" charset="0"/>
          </a:endParaRPr>
        </a:p>
        <a:p>
          <a:r>
            <a:rPr lang="bn-BD" sz="4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বিষয়ঃ</a:t>
          </a:r>
          <a:r>
            <a:rPr lang="en-US" sz="4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</a:t>
          </a:r>
          <a:r>
            <a:rPr lang="en-US" sz="4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প্রথম</a:t>
          </a:r>
          <a:r>
            <a:rPr lang="en-US" sz="4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পত্র</a:t>
          </a:r>
          <a:r>
            <a:rPr lang="en-US" sz="4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48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গদ্যাংশ</a:t>
          </a:r>
          <a:r>
            <a:rPr lang="en-US" sz="4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</a:p>
        <a:p>
          <a:r>
            <a:rPr lang="en-US" sz="48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কতকাল</a:t>
          </a:r>
          <a:r>
            <a:rPr lang="en-US" sz="4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ধরে</a:t>
          </a:r>
          <a:r>
            <a:rPr lang="bn-BD" sz="4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800" dirty="0" smtClean="0">
            <a:latin typeface="NikoshBAN" pitchFamily="2" charset="0"/>
            <a:cs typeface="NikoshBAN" pitchFamily="2" charset="0"/>
          </a:endParaRPr>
        </a:p>
        <a:p>
          <a:r>
            <a:rPr lang="bn-BD" sz="4800" dirty="0" smtClean="0">
              <a:latin typeface="NikoshBAN" pitchFamily="2" charset="0"/>
              <a:cs typeface="NikoshBAN" pitchFamily="2" charset="0"/>
            </a:rPr>
            <a:t>সময়ঃ 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5</a:t>
          </a:r>
          <a:r>
            <a:rPr lang="bn-BD" sz="4800" dirty="0" smtClean="0">
              <a:latin typeface="NikoshBAN" pitchFamily="2" charset="0"/>
              <a:cs typeface="NikoshBAN" pitchFamily="2" charset="0"/>
            </a:rPr>
            <a:t>০ মিনিট </a:t>
          </a:r>
          <a:endParaRPr lang="bn-BD" sz="4800" dirty="0" smtClean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bn-BD" sz="2800" dirty="0" smtClean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7F0744-C7C3-483D-861C-046E6C8CC952}" type="parTrans" cxnId="{3D5F066B-82C7-40F9-B2AC-05BC385D2775}">
      <dgm:prSet/>
      <dgm:spPr/>
      <dgm:t>
        <a:bodyPr/>
        <a:lstStyle/>
        <a:p>
          <a:endParaRPr lang="en-US"/>
        </a:p>
      </dgm:t>
    </dgm:pt>
    <dgm:pt modelId="{A2CAB617-2DAB-4E5D-AC0A-408E62AB4B66}" type="sibTrans" cxnId="{3D5F066B-82C7-40F9-B2AC-05BC385D2775}">
      <dgm:prSet/>
      <dgm:spPr/>
      <dgm:t>
        <a:bodyPr/>
        <a:lstStyle/>
        <a:p>
          <a:endParaRPr lang="en-US"/>
        </a:p>
      </dgm:t>
    </dgm:pt>
    <dgm:pt modelId="{8FE4C530-B07C-445D-B15A-87F0184A2357}" type="pres">
      <dgm:prSet presAssocID="{BA5C6555-130D-41C0-ABE9-DF254A583156}" presName="Name0" presStyleCnt="0">
        <dgm:presLayoutVars>
          <dgm:dir/>
          <dgm:resizeHandles val="exact"/>
        </dgm:presLayoutVars>
      </dgm:prSet>
      <dgm:spPr/>
    </dgm:pt>
    <dgm:pt modelId="{288FD68B-4122-4497-9FA5-DC529E688C6B}" type="pres">
      <dgm:prSet presAssocID="{4386CB57-AFA7-479A-BAA8-E63F727BD604}" presName="one" presStyleLbl="node1" presStyleIdx="0" presStyleCnt="1" custScaleY="112868" custRadScaleRad="100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6CA5EE-064B-48A1-B32E-D5B678852AE0}" type="presOf" srcId="{4386CB57-AFA7-479A-BAA8-E63F727BD604}" destId="{288FD68B-4122-4497-9FA5-DC529E688C6B}" srcOrd="0" destOrd="0" presId="urn:diagrams.loki3.com/TabbedArc+Icon"/>
    <dgm:cxn modelId="{E4E14817-9C9E-4B47-87CD-06D5FB0F2C1D}" type="presOf" srcId="{BA5C6555-130D-41C0-ABE9-DF254A583156}" destId="{8FE4C530-B07C-445D-B15A-87F0184A2357}" srcOrd="0" destOrd="0" presId="urn:diagrams.loki3.com/TabbedArc+Icon"/>
    <dgm:cxn modelId="{3D5F066B-82C7-40F9-B2AC-05BC385D2775}" srcId="{BA5C6555-130D-41C0-ABE9-DF254A583156}" destId="{4386CB57-AFA7-479A-BAA8-E63F727BD604}" srcOrd="0" destOrd="0" parTransId="{8E7F0744-C7C3-483D-861C-046E6C8CC952}" sibTransId="{A2CAB617-2DAB-4E5D-AC0A-408E62AB4B66}"/>
    <dgm:cxn modelId="{EB7C9A47-30FA-49D0-8243-44E06DDFB4D4}" type="presParOf" srcId="{8FE4C530-B07C-445D-B15A-87F0184A2357}" destId="{288FD68B-4122-4497-9FA5-DC529E688C6B}" srcOrd="0" destOrd="0" presId="urn:diagrams.loki3.com/TabbedArc+Icon"/>
  </dgm:cxnLst>
  <dgm:bg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dgm:bg>
  <dgm:whole>
    <a:ln w="5715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E7823B-708D-4234-BCE1-5C25F925A378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F283B82-9FAE-4F2E-9001-2308EF3C410D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bn-BD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/>
        </a:p>
      </dgm:t>
    </dgm:pt>
    <dgm:pt modelId="{2BD53D7C-4188-40D6-B8BC-F06C230DE0AD}" type="parTrans" cxnId="{FEC41E83-A25A-47F5-8B23-8B089216F970}">
      <dgm:prSet/>
      <dgm:spPr/>
      <dgm:t>
        <a:bodyPr/>
        <a:lstStyle/>
        <a:p>
          <a:endParaRPr lang="en-US"/>
        </a:p>
      </dgm:t>
    </dgm:pt>
    <dgm:pt modelId="{B04B3692-8381-400F-BC5D-FC6B9C6BB80D}" type="sibTrans" cxnId="{FEC41E83-A25A-47F5-8B23-8B089216F970}">
      <dgm:prSet/>
      <dgm:spPr/>
      <dgm:t>
        <a:bodyPr/>
        <a:lstStyle/>
        <a:p>
          <a:endParaRPr lang="en-US"/>
        </a:p>
      </dgm:t>
    </dgm:pt>
    <dgm:pt modelId="{EB4FAA6D-C763-4348-AAD7-254942F3E99B}">
      <dgm:prSet phldrT="[Text]" custT="1"/>
      <dgm:spPr>
        <a:solidFill>
          <a:schemeClr val="tx1"/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 ১৯৩৭ খ্রিস্টাব্দ </a:t>
          </a:r>
          <a:endParaRPr lang="en-US" sz="3200" dirty="0"/>
        </a:p>
      </dgm:t>
    </dgm:pt>
    <dgm:pt modelId="{E9F145D9-0F04-4F9C-B12F-D3F16956441E}" type="parTrans" cxnId="{54E00154-2103-48F6-A844-825E349570DC}">
      <dgm:prSet/>
      <dgm:spPr/>
      <dgm:t>
        <a:bodyPr/>
        <a:lstStyle/>
        <a:p>
          <a:endParaRPr lang="en-US"/>
        </a:p>
      </dgm:t>
    </dgm:pt>
    <dgm:pt modelId="{9BBACEB9-14D5-4D9D-8A2D-CC1003B43C51}" type="sibTrans" cxnId="{54E00154-2103-48F6-A844-825E349570DC}">
      <dgm:prSet/>
      <dgm:spPr/>
      <dgm:t>
        <a:bodyPr/>
        <a:lstStyle/>
        <a:p>
          <a:endParaRPr lang="en-US"/>
        </a:p>
      </dgm:t>
    </dgm:pt>
    <dgm:pt modelId="{0BF2EFD0-22CA-489C-A28E-45B5C740FEC0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গ্রন্থসমূহঃ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মুনির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চৌধুরী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স্বরূপের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সন্ধানে</a:t>
          </a:r>
          <a:endParaRPr lang="en-US" sz="2400" dirty="0"/>
        </a:p>
      </dgm:t>
    </dgm:pt>
    <dgm:pt modelId="{A2CB13C6-E189-4EF2-90C4-E423B0A063ED}" type="parTrans" cxnId="{08DB21E3-E0E8-453D-A4AC-4CC5E6053D7C}">
      <dgm:prSet/>
      <dgm:spPr/>
      <dgm:t>
        <a:bodyPr/>
        <a:lstStyle/>
        <a:p>
          <a:endParaRPr lang="en-US"/>
        </a:p>
      </dgm:t>
    </dgm:pt>
    <dgm:pt modelId="{D5EDAF5F-F401-4F66-AE2E-7E1E7A892A26}" type="sibTrans" cxnId="{08DB21E3-E0E8-453D-A4AC-4CC5E6053D7C}">
      <dgm:prSet/>
      <dgm:spPr/>
      <dgm:t>
        <a:bodyPr/>
        <a:lstStyle/>
        <a:p>
          <a:endParaRPr lang="en-US"/>
        </a:p>
      </dgm:t>
    </dgm:pt>
    <dgm:pt modelId="{4BA20445-92FD-4481-B2BD-C2712CC8A653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দাউদ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পুরষ্কার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/>
        </a:p>
      </dgm:t>
    </dgm:pt>
    <dgm:pt modelId="{6F308488-3DE5-4BE3-AD21-36AD0312FADC}" type="parTrans" cxnId="{B2FD1DA2-02B9-4FE0-B5E5-CCC64DBDE60D}">
      <dgm:prSet/>
      <dgm:spPr/>
      <dgm:t>
        <a:bodyPr/>
        <a:lstStyle/>
        <a:p>
          <a:endParaRPr lang="en-US"/>
        </a:p>
      </dgm:t>
    </dgm:pt>
    <dgm:pt modelId="{8E6EF122-B430-4DDC-BDB6-7FBB9DE710F8}" type="sibTrans" cxnId="{B2FD1DA2-02B9-4FE0-B5E5-CCC64DBDE60D}">
      <dgm:prSet/>
      <dgm:spPr/>
      <dgm:t>
        <a:bodyPr/>
        <a:lstStyle/>
        <a:p>
          <a:endParaRPr lang="en-US"/>
        </a:p>
      </dgm:t>
    </dgm:pt>
    <dgm:pt modelId="{C287456D-8F26-4913-B849-5CAD93EBA695}">
      <dgm:prSet phldrT="[Text]" custT="1"/>
      <dgm:spPr/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বাংলা অ্যাকাডেমি পুরস্কার</a:t>
          </a:r>
          <a:endParaRPr lang="en-US" sz="3200" dirty="0"/>
        </a:p>
      </dgm:t>
    </dgm:pt>
    <dgm:pt modelId="{D0B050FE-14B3-4AEC-9747-5499F9D173E7}" type="parTrans" cxnId="{03B06E61-46D8-4028-BCC5-AA5FAD666002}">
      <dgm:prSet/>
      <dgm:spPr/>
      <dgm:t>
        <a:bodyPr/>
        <a:lstStyle/>
        <a:p>
          <a:endParaRPr lang="en-US"/>
        </a:p>
      </dgm:t>
    </dgm:pt>
    <dgm:pt modelId="{57F55009-E490-4F2D-84F9-40B6F2FA8CBC}" type="sibTrans" cxnId="{03B06E61-46D8-4028-BCC5-AA5FAD666002}">
      <dgm:prSet/>
      <dgm:spPr/>
      <dgm:t>
        <a:bodyPr/>
        <a:lstStyle/>
        <a:p>
          <a:endParaRPr lang="en-US"/>
        </a:p>
      </dgm:t>
    </dgm:pt>
    <dgm:pt modelId="{2721412E-A6AD-45BE-851D-CC43CC5BA7D6}">
      <dgm:prSet custT="1"/>
      <dgm:spPr>
        <a:solidFill>
          <a:srgbClr val="00B0F0"/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একুশে পদক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799365-4235-4F73-B3D3-263F2C23DA44}" type="parTrans" cxnId="{FE2B95EE-3D89-4F2C-B3C7-891F2184962D}">
      <dgm:prSet/>
      <dgm:spPr/>
      <dgm:t>
        <a:bodyPr/>
        <a:lstStyle/>
        <a:p>
          <a:endParaRPr lang="en-US"/>
        </a:p>
      </dgm:t>
    </dgm:pt>
    <dgm:pt modelId="{824B2F59-77ED-4EC4-8F5D-3C3D18F3EC7C}" type="sibTrans" cxnId="{FE2B95EE-3D89-4F2C-B3C7-891F2184962D}">
      <dgm:prSet/>
      <dgm:spPr/>
      <dgm:t>
        <a:bodyPr/>
        <a:lstStyle/>
        <a:p>
          <a:endParaRPr lang="en-US"/>
        </a:p>
      </dgm:t>
    </dgm:pt>
    <dgm:pt modelId="{F0503020-5DB7-4619-B1AF-B488B7356DF2}" type="pres">
      <dgm:prSet presAssocID="{B9E7823B-708D-4234-BCE1-5C25F925A3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E3E73F-79F5-49AB-A252-7F6DB53CAFE2}" type="pres">
      <dgm:prSet presAssocID="{9F283B82-9FAE-4F2E-9001-2308EF3C410D}" presName="centerShape" presStyleLbl="node0" presStyleIdx="0" presStyleCnt="1"/>
      <dgm:spPr/>
      <dgm:t>
        <a:bodyPr/>
        <a:lstStyle/>
        <a:p>
          <a:endParaRPr lang="en-US"/>
        </a:p>
      </dgm:t>
    </dgm:pt>
    <dgm:pt modelId="{48185707-7F08-4E95-B6FF-F0F0DDCABD80}" type="pres">
      <dgm:prSet presAssocID="{E9F145D9-0F04-4F9C-B12F-D3F16956441E}" presName="Name9" presStyleLbl="parChTrans1D2" presStyleIdx="0" presStyleCnt="5"/>
      <dgm:spPr/>
      <dgm:t>
        <a:bodyPr/>
        <a:lstStyle/>
        <a:p>
          <a:endParaRPr lang="en-US"/>
        </a:p>
      </dgm:t>
    </dgm:pt>
    <dgm:pt modelId="{DE43AFF4-03C4-4EF9-B217-82B09A0DA9B2}" type="pres">
      <dgm:prSet presAssocID="{E9F145D9-0F04-4F9C-B12F-D3F16956441E}" presName="connTx" presStyleLbl="parChTrans1D2" presStyleIdx="0" presStyleCnt="5"/>
      <dgm:spPr/>
      <dgm:t>
        <a:bodyPr/>
        <a:lstStyle/>
        <a:p>
          <a:endParaRPr lang="en-US"/>
        </a:p>
      </dgm:t>
    </dgm:pt>
    <dgm:pt modelId="{E7BE876B-CA7E-4242-8DC3-5AC6440A2AC4}" type="pres">
      <dgm:prSet presAssocID="{EB4FAA6D-C763-4348-AAD7-254942F3E99B}" presName="node" presStyleLbl="node1" presStyleIdx="0" presStyleCnt="5" custScaleX="133549" custScaleY="113521" custRadScaleRad="94930" custRadScaleInc="-26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D72214-4128-4437-B29C-1B4A9C604CB3}" type="pres">
      <dgm:prSet presAssocID="{2B799365-4235-4F73-B3D3-263F2C23DA44}" presName="Name9" presStyleLbl="parChTrans1D2" presStyleIdx="1" presStyleCnt="5"/>
      <dgm:spPr/>
      <dgm:t>
        <a:bodyPr/>
        <a:lstStyle/>
        <a:p>
          <a:endParaRPr lang="en-US"/>
        </a:p>
      </dgm:t>
    </dgm:pt>
    <dgm:pt modelId="{B2AB850D-53D9-40FD-8731-E55FB7928C78}" type="pres">
      <dgm:prSet presAssocID="{2B799365-4235-4F73-B3D3-263F2C23DA44}" presName="connTx" presStyleLbl="parChTrans1D2" presStyleIdx="1" presStyleCnt="5"/>
      <dgm:spPr/>
      <dgm:t>
        <a:bodyPr/>
        <a:lstStyle/>
        <a:p>
          <a:endParaRPr lang="en-US"/>
        </a:p>
      </dgm:t>
    </dgm:pt>
    <dgm:pt modelId="{13E9A3D2-4787-49F6-B0EA-7D197C4A65AE}" type="pres">
      <dgm:prSet presAssocID="{2721412E-A6AD-45BE-851D-CC43CC5BA7D6}" presName="node" presStyleLbl="node1" presStyleIdx="1" presStyleCnt="5" custScaleX="121066" custScaleY="1048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503EA-5A56-475D-8438-44E6A9629FA5}" type="pres">
      <dgm:prSet presAssocID="{A2CB13C6-E189-4EF2-90C4-E423B0A063ED}" presName="Name9" presStyleLbl="parChTrans1D2" presStyleIdx="2" presStyleCnt="5"/>
      <dgm:spPr/>
      <dgm:t>
        <a:bodyPr/>
        <a:lstStyle/>
        <a:p>
          <a:endParaRPr lang="en-US"/>
        </a:p>
      </dgm:t>
    </dgm:pt>
    <dgm:pt modelId="{BB9FF3A7-CA68-4469-8D90-ABFDBF473318}" type="pres">
      <dgm:prSet presAssocID="{A2CB13C6-E189-4EF2-90C4-E423B0A063ED}" presName="connTx" presStyleLbl="parChTrans1D2" presStyleIdx="2" presStyleCnt="5"/>
      <dgm:spPr/>
      <dgm:t>
        <a:bodyPr/>
        <a:lstStyle/>
        <a:p>
          <a:endParaRPr lang="en-US"/>
        </a:p>
      </dgm:t>
    </dgm:pt>
    <dgm:pt modelId="{DCFF0C92-CA09-47FE-AB5C-C3329B6D5CB5}" type="pres">
      <dgm:prSet presAssocID="{0BF2EFD0-22CA-489C-A28E-45B5C740FEC0}" presName="node" presStyleLbl="node1" presStyleIdx="2" presStyleCnt="5" custScaleX="109901" custScaleY="973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F29D6F-03D1-4F52-9CC8-5D0903506CB7}" type="pres">
      <dgm:prSet presAssocID="{6F308488-3DE5-4BE3-AD21-36AD0312FADC}" presName="Name9" presStyleLbl="parChTrans1D2" presStyleIdx="3" presStyleCnt="5"/>
      <dgm:spPr/>
      <dgm:t>
        <a:bodyPr/>
        <a:lstStyle/>
        <a:p>
          <a:endParaRPr lang="en-US"/>
        </a:p>
      </dgm:t>
    </dgm:pt>
    <dgm:pt modelId="{32A191C0-7818-4A41-BEC8-E823CEA5965C}" type="pres">
      <dgm:prSet presAssocID="{6F308488-3DE5-4BE3-AD21-36AD0312FADC}" presName="connTx" presStyleLbl="parChTrans1D2" presStyleIdx="3" presStyleCnt="5"/>
      <dgm:spPr/>
      <dgm:t>
        <a:bodyPr/>
        <a:lstStyle/>
        <a:p>
          <a:endParaRPr lang="en-US"/>
        </a:p>
      </dgm:t>
    </dgm:pt>
    <dgm:pt modelId="{B927DFFA-E631-426E-A7ED-597EA584B836}" type="pres">
      <dgm:prSet presAssocID="{4BA20445-92FD-4481-B2BD-C2712CC8A653}" presName="node" presStyleLbl="node1" presStyleIdx="3" presStyleCnt="5" custScaleX="1256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071DA8-89B5-4EC3-B64E-2D883ABBDA4E}" type="pres">
      <dgm:prSet presAssocID="{D0B050FE-14B3-4AEC-9747-5499F9D173E7}" presName="Name9" presStyleLbl="parChTrans1D2" presStyleIdx="4" presStyleCnt="5"/>
      <dgm:spPr/>
      <dgm:t>
        <a:bodyPr/>
        <a:lstStyle/>
        <a:p>
          <a:endParaRPr lang="en-US"/>
        </a:p>
      </dgm:t>
    </dgm:pt>
    <dgm:pt modelId="{31741E98-D824-46D4-84FF-DACB82CACFCA}" type="pres">
      <dgm:prSet presAssocID="{D0B050FE-14B3-4AEC-9747-5499F9D173E7}" presName="connTx" presStyleLbl="parChTrans1D2" presStyleIdx="4" presStyleCnt="5"/>
      <dgm:spPr/>
      <dgm:t>
        <a:bodyPr/>
        <a:lstStyle/>
        <a:p>
          <a:endParaRPr lang="en-US"/>
        </a:p>
      </dgm:t>
    </dgm:pt>
    <dgm:pt modelId="{2FE75B09-7722-4D06-9E8E-CDE198098887}" type="pres">
      <dgm:prSet presAssocID="{C287456D-8F26-4913-B849-5CAD93EBA695}" presName="node" presStyleLbl="node1" presStyleIdx="4" presStyleCnt="5" custScaleX="122168" custScaleY="96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9BC459-F1A1-4CC3-96CF-90B832C03906}" type="presOf" srcId="{6F308488-3DE5-4BE3-AD21-36AD0312FADC}" destId="{58F29D6F-03D1-4F52-9CC8-5D0903506CB7}" srcOrd="0" destOrd="0" presId="urn:microsoft.com/office/officeart/2005/8/layout/radial1"/>
    <dgm:cxn modelId="{54E00154-2103-48F6-A844-825E349570DC}" srcId="{9F283B82-9FAE-4F2E-9001-2308EF3C410D}" destId="{EB4FAA6D-C763-4348-AAD7-254942F3E99B}" srcOrd="0" destOrd="0" parTransId="{E9F145D9-0F04-4F9C-B12F-D3F16956441E}" sibTransId="{9BBACEB9-14D5-4D9D-8A2D-CC1003B43C51}"/>
    <dgm:cxn modelId="{C7F962F0-2444-4F49-8751-BB768B7AE4E5}" type="presOf" srcId="{2721412E-A6AD-45BE-851D-CC43CC5BA7D6}" destId="{13E9A3D2-4787-49F6-B0EA-7D197C4A65AE}" srcOrd="0" destOrd="0" presId="urn:microsoft.com/office/officeart/2005/8/layout/radial1"/>
    <dgm:cxn modelId="{41CE85B8-9060-4EC8-83D0-D4B99FAED528}" type="presOf" srcId="{2B799365-4235-4F73-B3D3-263F2C23DA44}" destId="{B2AB850D-53D9-40FD-8731-E55FB7928C78}" srcOrd="1" destOrd="0" presId="urn:microsoft.com/office/officeart/2005/8/layout/radial1"/>
    <dgm:cxn modelId="{A9115D3F-BA7F-4D17-8454-602E94DFD42C}" type="presOf" srcId="{E9F145D9-0F04-4F9C-B12F-D3F16956441E}" destId="{DE43AFF4-03C4-4EF9-B217-82B09A0DA9B2}" srcOrd="1" destOrd="0" presId="urn:microsoft.com/office/officeart/2005/8/layout/radial1"/>
    <dgm:cxn modelId="{FE2B95EE-3D89-4F2C-B3C7-891F2184962D}" srcId="{9F283B82-9FAE-4F2E-9001-2308EF3C410D}" destId="{2721412E-A6AD-45BE-851D-CC43CC5BA7D6}" srcOrd="1" destOrd="0" parTransId="{2B799365-4235-4F73-B3D3-263F2C23DA44}" sibTransId="{824B2F59-77ED-4EC4-8F5D-3C3D18F3EC7C}"/>
    <dgm:cxn modelId="{B4D8FFCA-C521-4AA1-90B7-B82D596C3C4E}" type="presOf" srcId="{E9F145D9-0F04-4F9C-B12F-D3F16956441E}" destId="{48185707-7F08-4E95-B6FF-F0F0DDCABD80}" srcOrd="0" destOrd="0" presId="urn:microsoft.com/office/officeart/2005/8/layout/radial1"/>
    <dgm:cxn modelId="{3C742BFB-DDC4-4A24-9542-D7CB955AE3D6}" type="presOf" srcId="{EB4FAA6D-C763-4348-AAD7-254942F3E99B}" destId="{E7BE876B-CA7E-4242-8DC3-5AC6440A2AC4}" srcOrd="0" destOrd="0" presId="urn:microsoft.com/office/officeart/2005/8/layout/radial1"/>
    <dgm:cxn modelId="{9B736463-68CE-4058-AC00-E697A7D096AA}" type="presOf" srcId="{A2CB13C6-E189-4EF2-90C4-E423B0A063ED}" destId="{BB9FF3A7-CA68-4469-8D90-ABFDBF473318}" srcOrd="1" destOrd="0" presId="urn:microsoft.com/office/officeart/2005/8/layout/radial1"/>
    <dgm:cxn modelId="{E08BC38F-558C-4686-9E67-178B0509FF4E}" type="presOf" srcId="{C287456D-8F26-4913-B849-5CAD93EBA695}" destId="{2FE75B09-7722-4D06-9E8E-CDE198098887}" srcOrd="0" destOrd="0" presId="urn:microsoft.com/office/officeart/2005/8/layout/radial1"/>
    <dgm:cxn modelId="{2F0FF86C-1A5E-4E88-B618-1D173EF383A7}" type="presOf" srcId="{2B799365-4235-4F73-B3D3-263F2C23DA44}" destId="{F0D72214-4128-4437-B29C-1B4A9C604CB3}" srcOrd="0" destOrd="0" presId="urn:microsoft.com/office/officeart/2005/8/layout/radial1"/>
    <dgm:cxn modelId="{C003239F-B819-40E7-AD9A-0D8D87FF8786}" type="presOf" srcId="{0BF2EFD0-22CA-489C-A28E-45B5C740FEC0}" destId="{DCFF0C92-CA09-47FE-AB5C-C3329B6D5CB5}" srcOrd="0" destOrd="0" presId="urn:microsoft.com/office/officeart/2005/8/layout/radial1"/>
    <dgm:cxn modelId="{FEC41E83-A25A-47F5-8B23-8B089216F970}" srcId="{B9E7823B-708D-4234-BCE1-5C25F925A378}" destId="{9F283B82-9FAE-4F2E-9001-2308EF3C410D}" srcOrd="0" destOrd="0" parTransId="{2BD53D7C-4188-40D6-B8BC-F06C230DE0AD}" sibTransId="{B04B3692-8381-400F-BC5D-FC6B9C6BB80D}"/>
    <dgm:cxn modelId="{08DB21E3-E0E8-453D-A4AC-4CC5E6053D7C}" srcId="{9F283B82-9FAE-4F2E-9001-2308EF3C410D}" destId="{0BF2EFD0-22CA-489C-A28E-45B5C740FEC0}" srcOrd="2" destOrd="0" parTransId="{A2CB13C6-E189-4EF2-90C4-E423B0A063ED}" sibTransId="{D5EDAF5F-F401-4F66-AE2E-7E1E7A892A26}"/>
    <dgm:cxn modelId="{7930C120-78E5-4A2A-9C05-3487256AE7C6}" type="presOf" srcId="{9F283B82-9FAE-4F2E-9001-2308EF3C410D}" destId="{2BE3E73F-79F5-49AB-A252-7F6DB53CAFE2}" srcOrd="0" destOrd="0" presId="urn:microsoft.com/office/officeart/2005/8/layout/radial1"/>
    <dgm:cxn modelId="{DD023F71-469B-426B-A032-605D63EA0C30}" type="presOf" srcId="{D0B050FE-14B3-4AEC-9747-5499F9D173E7}" destId="{E6071DA8-89B5-4EC3-B64E-2D883ABBDA4E}" srcOrd="0" destOrd="0" presId="urn:microsoft.com/office/officeart/2005/8/layout/radial1"/>
    <dgm:cxn modelId="{A30B65CD-7D15-4C87-AC7D-B09E2177B363}" type="presOf" srcId="{6F308488-3DE5-4BE3-AD21-36AD0312FADC}" destId="{32A191C0-7818-4A41-BEC8-E823CEA5965C}" srcOrd="1" destOrd="0" presId="urn:microsoft.com/office/officeart/2005/8/layout/radial1"/>
    <dgm:cxn modelId="{A4E8788F-220F-4193-AC81-3FFBD6561557}" type="presOf" srcId="{4BA20445-92FD-4481-B2BD-C2712CC8A653}" destId="{B927DFFA-E631-426E-A7ED-597EA584B836}" srcOrd="0" destOrd="0" presId="urn:microsoft.com/office/officeart/2005/8/layout/radial1"/>
    <dgm:cxn modelId="{B2FD1DA2-02B9-4FE0-B5E5-CCC64DBDE60D}" srcId="{9F283B82-9FAE-4F2E-9001-2308EF3C410D}" destId="{4BA20445-92FD-4481-B2BD-C2712CC8A653}" srcOrd="3" destOrd="0" parTransId="{6F308488-3DE5-4BE3-AD21-36AD0312FADC}" sibTransId="{8E6EF122-B430-4DDC-BDB6-7FBB9DE710F8}"/>
    <dgm:cxn modelId="{CC985AD1-0F62-4C1D-8F5D-5946CA3D4990}" type="presOf" srcId="{D0B050FE-14B3-4AEC-9747-5499F9D173E7}" destId="{31741E98-D824-46D4-84FF-DACB82CACFCA}" srcOrd="1" destOrd="0" presId="urn:microsoft.com/office/officeart/2005/8/layout/radial1"/>
    <dgm:cxn modelId="{2DB9FE25-735B-4517-8D09-515C8527B55D}" type="presOf" srcId="{A2CB13C6-E189-4EF2-90C4-E423B0A063ED}" destId="{767503EA-5A56-475D-8438-44E6A9629FA5}" srcOrd="0" destOrd="0" presId="urn:microsoft.com/office/officeart/2005/8/layout/radial1"/>
    <dgm:cxn modelId="{03B06E61-46D8-4028-BCC5-AA5FAD666002}" srcId="{9F283B82-9FAE-4F2E-9001-2308EF3C410D}" destId="{C287456D-8F26-4913-B849-5CAD93EBA695}" srcOrd="4" destOrd="0" parTransId="{D0B050FE-14B3-4AEC-9747-5499F9D173E7}" sibTransId="{57F55009-E490-4F2D-84F9-40B6F2FA8CBC}"/>
    <dgm:cxn modelId="{7E020641-277F-44F2-BE5E-3159D9733CCE}" type="presOf" srcId="{B9E7823B-708D-4234-BCE1-5C25F925A378}" destId="{F0503020-5DB7-4619-B1AF-B488B7356DF2}" srcOrd="0" destOrd="0" presId="urn:microsoft.com/office/officeart/2005/8/layout/radial1"/>
    <dgm:cxn modelId="{EBEA5F52-3CE2-4F2D-8D82-B1CBC46D644B}" type="presParOf" srcId="{F0503020-5DB7-4619-B1AF-B488B7356DF2}" destId="{2BE3E73F-79F5-49AB-A252-7F6DB53CAFE2}" srcOrd="0" destOrd="0" presId="urn:microsoft.com/office/officeart/2005/8/layout/radial1"/>
    <dgm:cxn modelId="{5028EA4C-187A-454B-9160-130D9F8E4012}" type="presParOf" srcId="{F0503020-5DB7-4619-B1AF-B488B7356DF2}" destId="{48185707-7F08-4E95-B6FF-F0F0DDCABD80}" srcOrd="1" destOrd="0" presId="urn:microsoft.com/office/officeart/2005/8/layout/radial1"/>
    <dgm:cxn modelId="{FE51E773-0E12-44AC-9DCA-A081CD3A2BB5}" type="presParOf" srcId="{48185707-7F08-4E95-B6FF-F0F0DDCABD80}" destId="{DE43AFF4-03C4-4EF9-B217-82B09A0DA9B2}" srcOrd="0" destOrd="0" presId="urn:microsoft.com/office/officeart/2005/8/layout/radial1"/>
    <dgm:cxn modelId="{3276BD9F-E9E3-4020-9827-845CC730A20C}" type="presParOf" srcId="{F0503020-5DB7-4619-B1AF-B488B7356DF2}" destId="{E7BE876B-CA7E-4242-8DC3-5AC6440A2AC4}" srcOrd="2" destOrd="0" presId="urn:microsoft.com/office/officeart/2005/8/layout/radial1"/>
    <dgm:cxn modelId="{95D071D3-19EB-4CAC-9833-2B8768A4D542}" type="presParOf" srcId="{F0503020-5DB7-4619-B1AF-B488B7356DF2}" destId="{F0D72214-4128-4437-B29C-1B4A9C604CB3}" srcOrd="3" destOrd="0" presId="urn:microsoft.com/office/officeart/2005/8/layout/radial1"/>
    <dgm:cxn modelId="{178771E7-75B0-45BB-B669-E4A8BDD65D20}" type="presParOf" srcId="{F0D72214-4128-4437-B29C-1B4A9C604CB3}" destId="{B2AB850D-53D9-40FD-8731-E55FB7928C78}" srcOrd="0" destOrd="0" presId="urn:microsoft.com/office/officeart/2005/8/layout/radial1"/>
    <dgm:cxn modelId="{19B71E7D-ACA1-45EE-8C65-6C0892142C10}" type="presParOf" srcId="{F0503020-5DB7-4619-B1AF-B488B7356DF2}" destId="{13E9A3D2-4787-49F6-B0EA-7D197C4A65AE}" srcOrd="4" destOrd="0" presId="urn:microsoft.com/office/officeart/2005/8/layout/radial1"/>
    <dgm:cxn modelId="{C2F19BF0-E5C2-43C4-B01D-165A8A4422A6}" type="presParOf" srcId="{F0503020-5DB7-4619-B1AF-B488B7356DF2}" destId="{767503EA-5A56-475D-8438-44E6A9629FA5}" srcOrd="5" destOrd="0" presId="urn:microsoft.com/office/officeart/2005/8/layout/radial1"/>
    <dgm:cxn modelId="{3C224444-DB41-470E-B78B-CAE2BC365F67}" type="presParOf" srcId="{767503EA-5A56-475D-8438-44E6A9629FA5}" destId="{BB9FF3A7-CA68-4469-8D90-ABFDBF473318}" srcOrd="0" destOrd="0" presId="urn:microsoft.com/office/officeart/2005/8/layout/radial1"/>
    <dgm:cxn modelId="{20C13376-D0FB-4FFF-B485-F5505F0E837E}" type="presParOf" srcId="{F0503020-5DB7-4619-B1AF-B488B7356DF2}" destId="{DCFF0C92-CA09-47FE-AB5C-C3329B6D5CB5}" srcOrd="6" destOrd="0" presId="urn:microsoft.com/office/officeart/2005/8/layout/radial1"/>
    <dgm:cxn modelId="{E99C6423-C331-478E-9798-E030693B700B}" type="presParOf" srcId="{F0503020-5DB7-4619-B1AF-B488B7356DF2}" destId="{58F29D6F-03D1-4F52-9CC8-5D0903506CB7}" srcOrd="7" destOrd="0" presId="urn:microsoft.com/office/officeart/2005/8/layout/radial1"/>
    <dgm:cxn modelId="{468B93CB-D1CC-426A-9E1F-F003FA9AFBF1}" type="presParOf" srcId="{58F29D6F-03D1-4F52-9CC8-5D0903506CB7}" destId="{32A191C0-7818-4A41-BEC8-E823CEA5965C}" srcOrd="0" destOrd="0" presId="urn:microsoft.com/office/officeart/2005/8/layout/radial1"/>
    <dgm:cxn modelId="{8F3C500E-5155-4067-B0CD-5FA9F1A8FD78}" type="presParOf" srcId="{F0503020-5DB7-4619-B1AF-B488B7356DF2}" destId="{B927DFFA-E631-426E-A7ED-597EA584B836}" srcOrd="8" destOrd="0" presId="urn:microsoft.com/office/officeart/2005/8/layout/radial1"/>
    <dgm:cxn modelId="{9C7BD9B0-BB09-48ED-9A3E-CB151192135C}" type="presParOf" srcId="{F0503020-5DB7-4619-B1AF-B488B7356DF2}" destId="{E6071DA8-89B5-4EC3-B64E-2D883ABBDA4E}" srcOrd="9" destOrd="0" presId="urn:microsoft.com/office/officeart/2005/8/layout/radial1"/>
    <dgm:cxn modelId="{BB475AAA-0B05-4568-896B-F0B1F0A7866B}" type="presParOf" srcId="{E6071DA8-89B5-4EC3-B64E-2D883ABBDA4E}" destId="{31741E98-D824-46D4-84FF-DACB82CACFCA}" srcOrd="0" destOrd="0" presId="urn:microsoft.com/office/officeart/2005/8/layout/radial1"/>
    <dgm:cxn modelId="{406C833B-9C6D-405F-A00D-E7C1C23D85A1}" type="presParOf" srcId="{F0503020-5DB7-4619-B1AF-B488B7356DF2}" destId="{2FE75B09-7722-4D06-9E8E-CDE198098887}" srcOrd="10" destOrd="0" presId="urn:microsoft.com/office/officeart/2005/8/layout/radial1"/>
  </dgm:cxnLst>
  <dgm:bg>
    <a:blipFill>
      <a:blip xmlns:r="http://schemas.openxmlformats.org/officeDocument/2006/relationships" r:embed="rId2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TabbedArc+Icon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38967-DAD4-435C-997F-163388F64565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2DF74-4CEF-4AE1-82C5-266DF5FD7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97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2DF74-4CEF-4AE1-82C5-266DF5FD77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07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অন্যের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r>
              <a:rPr lang="en-US" baseline="0" dirty="0" smtClean="0"/>
              <a:t> Hide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0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2DF74-4CEF-4AE1-82C5-266DF5FD77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94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450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52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3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4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5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6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7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8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9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0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1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2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3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4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5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6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7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1283114" y="1168329"/>
            <a:ext cx="6586124" cy="4537816"/>
            <a:chOff x="1283114" y="1168329"/>
            <a:chExt cx="6586124" cy="4537816"/>
          </a:xfrm>
        </p:grpSpPr>
        <p:sp>
          <p:nvSpPr>
            <p:cNvPr id="39" name="Rectangle 38"/>
            <p:cNvSpPr/>
            <p:nvPr/>
          </p:nvSpPr>
          <p:spPr>
            <a:xfrm>
              <a:off x="1283114" y="1168329"/>
              <a:ext cx="658612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283114" y="1973001"/>
              <a:ext cx="658612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1" name="Isosceles Triangle 39"/>
            <p:cNvSpPr/>
            <p:nvPr/>
          </p:nvSpPr>
          <p:spPr>
            <a:xfrm rot="10800000">
              <a:off x="4362524" y="5355082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091" y="2055278"/>
            <a:ext cx="6428445" cy="1810636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800" spc="-113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091" y="3941492"/>
            <a:ext cx="6428445" cy="1334120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1CF550-6E70-42AB-9FD4-0EFD1A5EC52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04DB9808-EB75-4830-8B56-79E038D1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26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2" name="Rectangle 41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86" y="2349926"/>
            <a:ext cx="3113815" cy="247277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5686" y="794719"/>
            <a:ext cx="4095643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CF550-6E70-42AB-9FD4-0EFD1A5EC52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9808-EB75-4830-8B56-79E038D1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36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 flipH="1">
            <a:off x="0" y="0"/>
            <a:ext cx="9421759" cy="6858001"/>
            <a:chOff x="1243013" y="0"/>
            <a:chExt cx="9402763" cy="6858001"/>
          </a:xfrm>
        </p:grpSpPr>
        <p:sp>
          <p:nvSpPr>
            <p:cNvPr id="5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5" name="Group 84"/>
          <p:cNvGrpSpPr/>
          <p:nvPr/>
        </p:nvGrpSpPr>
        <p:grpSpPr>
          <a:xfrm>
            <a:off x="5228134" y="1699589"/>
            <a:ext cx="3286552" cy="3470421"/>
            <a:chOff x="640080" y="1699589"/>
            <a:chExt cx="3286552" cy="3470421"/>
          </a:xfrm>
        </p:grpSpPr>
        <p:sp>
          <p:nvSpPr>
            <p:cNvPr id="86" name="Rectangle 85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13609" y="2349924"/>
            <a:ext cx="3112047" cy="2464951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258" y="802808"/>
            <a:ext cx="4118291" cy="525480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481CF550-6E70-42AB-9FD4-0EFD1A5EC52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04DB9808-EB75-4830-8B56-79E038D1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58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14" y="6"/>
            <a:ext cx="9143987" cy="4571997"/>
          </a:xfrm>
          <a:custGeom>
            <a:avLst/>
            <a:gdLst/>
            <a:ahLst/>
            <a:cxnLst/>
            <a:rect l="l" t="t" r="r" b="b"/>
            <a:pathLst>
              <a:path w="9143987" h="4571997">
                <a:moveTo>
                  <a:pt x="1" y="4316132"/>
                </a:moveTo>
                <a:lnTo>
                  <a:pt x="255863" y="4571994"/>
                </a:lnTo>
                <a:lnTo>
                  <a:pt x="203619" y="4571994"/>
                </a:lnTo>
                <a:lnTo>
                  <a:pt x="1" y="4368376"/>
                </a:lnTo>
                <a:close/>
                <a:moveTo>
                  <a:pt x="9143985" y="4208793"/>
                </a:moveTo>
                <a:lnTo>
                  <a:pt x="9143985" y="4261037"/>
                </a:lnTo>
                <a:lnTo>
                  <a:pt x="8833027" y="4571996"/>
                </a:lnTo>
                <a:lnTo>
                  <a:pt x="8780783" y="4571996"/>
                </a:lnTo>
                <a:close/>
                <a:moveTo>
                  <a:pt x="8664832" y="4076819"/>
                </a:moveTo>
                <a:lnTo>
                  <a:pt x="8775657" y="4076819"/>
                </a:lnTo>
                <a:lnTo>
                  <a:pt x="8775657" y="4187644"/>
                </a:lnTo>
                <a:lnTo>
                  <a:pt x="8664832" y="4187644"/>
                </a:lnTo>
                <a:close/>
                <a:moveTo>
                  <a:pt x="7614024" y="4076819"/>
                </a:moveTo>
                <a:lnTo>
                  <a:pt x="7724849" y="4076819"/>
                </a:lnTo>
                <a:lnTo>
                  <a:pt x="7724849" y="4187644"/>
                </a:lnTo>
                <a:lnTo>
                  <a:pt x="7614024" y="4187644"/>
                </a:lnTo>
                <a:close/>
                <a:moveTo>
                  <a:pt x="6563216" y="4076819"/>
                </a:moveTo>
                <a:lnTo>
                  <a:pt x="6674041" y="4076819"/>
                </a:lnTo>
                <a:lnTo>
                  <a:pt x="6674041" y="4187644"/>
                </a:lnTo>
                <a:lnTo>
                  <a:pt x="6563216" y="4187644"/>
                </a:lnTo>
                <a:close/>
                <a:moveTo>
                  <a:pt x="5512408" y="4076819"/>
                </a:moveTo>
                <a:lnTo>
                  <a:pt x="5623233" y="4076819"/>
                </a:lnTo>
                <a:lnTo>
                  <a:pt x="5623233" y="4187644"/>
                </a:lnTo>
                <a:lnTo>
                  <a:pt x="5512408" y="4187644"/>
                </a:lnTo>
                <a:close/>
                <a:moveTo>
                  <a:pt x="4461600" y="4076819"/>
                </a:moveTo>
                <a:lnTo>
                  <a:pt x="4572425" y="4076819"/>
                </a:lnTo>
                <a:lnTo>
                  <a:pt x="4572425" y="4187644"/>
                </a:lnTo>
                <a:lnTo>
                  <a:pt x="4461600" y="4187644"/>
                </a:lnTo>
                <a:close/>
                <a:moveTo>
                  <a:pt x="3410793" y="4076819"/>
                </a:moveTo>
                <a:lnTo>
                  <a:pt x="3521618" y="4076819"/>
                </a:lnTo>
                <a:lnTo>
                  <a:pt x="3521618" y="4187644"/>
                </a:lnTo>
                <a:lnTo>
                  <a:pt x="3410793" y="4187644"/>
                </a:lnTo>
                <a:close/>
                <a:moveTo>
                  <a:pt x="2359985" y="4076819"/>
                </a:moveTo>
                <a:lnTo>
                  <a:pt x="2470810" y="4076819"/>
                </a:lnTo>
                <a:lnTo>
                  <a:pt x="2470810" y="4187644"/>
                </a:lnTo>
                <a:lnTo>
                  <a:pt x="2359985" y="4187644"/>
                </a:lnTo>
                <a:close/>
                <a:moveTo>
                  <a:pt x="1309177" y="4076819"/>
                </a:moveTo>
                <a:lnTo>
                  <a:pt x="1420002" y="4076819"/>
                </a:lnTo>
                <a:lnTo>
                  <a:pt x="1420002" y="4187644"/>
                </a:lnTo>
                <a:lnTo>
                  <a:pt x="1309177" y="4187644"/>
                </a:lnTo>
                <a:close/>
                <a:moveTo>
                  <a:pt x="258369" y="4076819"/>
                </a:moveTo>
                <a:lnTo>
                  <a:pt x="369194" y="4076819"/>
                </a:lnTo>
                <a:lnTo>
                  <a:pt x="369194" y="4187644"/>
                </a:lnTo>
                <a:lnTo>
                  <a:pt x="258369" y="4187644"/>
                </a:lnTo>
                <a:close/>
                <a:moveTo>
                  <a:pt x="8139428" y="3551212"/>
                </a:moveTo>
                <a:lnTo>
                  <a:pt x="8250253" y="3551212"/>
                </a:lnTo>
                <a:lnTo>
                  <a:pt x="8250253" y="3662037"/>
                </a:lnTo>
                <a:lnTo>
                  <a:pt x="8139428" y="3662037"/>
                </a:lnTo>
                <a:close/>
                <a:moveTo>
                  <a:pt x="7088620" y="3551212"/>
                </a:moveTo>
                <a:lnTo>
                  <a:pt x="7199445" y="3551212"/>
                </a:lnTo>
                <a:lnTo>
                  <a:pt x="7199445" y="3662037"/>
                </a:lnTo>
                <a:lnTo>
                  <a:pt x="7088620" y="3662037"/>
                </a:lnTo>
                <a:close/>
                <a:moveTo>
                  <a:pt x="6037812" y="3551212"/>
                </a:moveTo>
                <a:lnTo>
                  <a:pt x="6148637" y="3551212"/>
                </a:lnTo>
                <a:lnTo>
                  <a:pt x="6148637" y="3662037"/>
                </a:lnTo>
                <a:lnTo>
                  <a:pt x="6037812" y="3662037"/>
                </a:lnTo>
                <a:close/>
                <a:moveTo>
                  <a:pt x="4987004" y="3551212"/>
                </a:moveTo>
                <a:lnTo>
                  <a:pt x="5097829" y="3551212"/>
                </a:lnTo>
                <a:lnTo>
                  <a:pt x="5097829" y="3662037"/>
                </a:lnTo>
                <a:lnTo>
                  <a:pt x="4987004" y="3662037"/>
                </a:lnTo>
                <a:close/>
                <a:moveTo>
                  <a:pt x="3936204" y="3551212"/>
                </a:moveTo>
                <a:lnTo>
                  <a:pt x="4047028" y="3551212"/>
                </a:lnTo>
                <a:lnTo>
                  <a:pt x="4047028" y="3662037"/>
                </a:lnTo>
                <a:lnTo>
                  <a:pt x="3936204" y="3662037"/>
                </a:lnTo>
                <a:close/>
                <a:moveTo>
                  <a:pt x="2885395" y="3551212"/>
                </a:moveTo>
                <a:lnTo>
                  <a:pt x="2996220" y="3551212"/>
                </a:lnTo>
                <a:lnTo>
                  <a:pt x="2996220" y="3662037"/>
                </a:lnTo>
                <a:lnTo>
                  <a:pt x="2885395" y="3662037"/>
                </a:lnTo>
                <a:close/>
                <a:moveTo>
                  <a:pt x="1834587" y="3551212"/>
                </a:moveTo>
                <a:lnTo>
                  <a:pt x="1945412" y="3551212"/>
                </a:lnTo>
                <a:lnTo>
                  <a:pt x="1945412" y="3662037"/>
                </a:lnTo>
                <a:lnTo>
                  <a:pt x="1834587" y="3662037"/>
                </a:lnTo>
                <a:close/>
                <a:moveTo>
                  <a:pt x="783778" y="3551212"/>
                </a:moveTo>
                <a:lnTo>
                  <a:pt x="894603" y="3551212"/>
                </a:lnTo>
                <a:lnTo>
                  <a:pt x="894603" y="3662037"/>
                </a:lnTo>
                <a:lnTo>
                  <a:pt x="783778" y="3662037"/>
                </a:lnTo>
                <a:close/>
                <a:moveTo>
                  <a:pt x="2942310" y="3107962"/>
                </a:moveTo>
                <a:lnTo>
                  <a:pt x="2470818" y="3579456"/>
                </a:lnTo>
                <a:lnTo>
                  <a:pt x="2470818" y="3634904"/>
                </a:lnTo>
                <a:lnTo>
                  <a:pt x="2942310" y="4106399"/>
                </a:lnTo>
                <a:lnTo>
                  <a:pt x="3410800" y="3637911"/>
                </a:lnTo>
                <a:lnTo>
                  <a:pt x="3410800" y="3576450"/>
                </a:lnTo>
                <a:close/>
                <a:moveTo>
                  <a:pt x="8195700" y="3107962"/>
                </a:moveTo>
                <a:lnTo>
                  <a:pt x="7724849" y="3578813"/>
                </a:lnTo>
                <a:lnTo>
                  <a:pt x="7724849" y="3635545"/>
                </a:lnTo>
                <a:lnTo>
                  <a:pt x="8195702" y="4106398"/>
                </a:lnTo>
                <a:lnTo>
                  <a:pt x="8664832" y="3637268"/>
                </a:lnTo>
                <a:lnTo>
                  <a:pt x="8664832" y="3577094"/>
                </a:lnTo>
                <a:close/>
                <a:moveTo>
                  <a:pt x="5043655" y="3107962"/>
                </a:moveTo>
                <a:lnTo>
                  <a:pt x="4572425" y="3579192"/>
                </a:lnTo>
                <a:lnTo>
                  <a:pt x="4572425" y="3635169"/>
                </a:lnTo>
                <a:lnTo>
                  <a:pt x="5043654" y="4106399"/>
                </a:lnTo>
                <a:lnTo>
                  <a:pt x="5512408" y="3637645"/>
                </a:lnTo>
                <a:lnTo>
                  <a:pt x="5512408" y="3576714"/>
                </a:lnTo>
                <a:close/>
                <a:moveTo>
                  <a:pt x="840943" y="3107962"/>
                </a:moveTo>
                <a:lnTo>
                  <a:pt x="369199" y="3579705"/>
                </a:lnTo>
                <a:lnTo>
                  <a:pt x="369199" y="3634656"/>
                </a:lnTo>
                <a:lnTo>
                  <a:pt x="840943" y="4106401"/>
                </a:lnTo>
                <a:lnTo>
                  <a:pt x="1309186" y="3638165"/>
                </a:lnTo>
                <a:lnTo>
                  <a:pt x="1309186" y="3576196"/>
                </a:lnTo>
                <a:close/>
                <a:moveTo>
                  <a:pt x="3992991" y="3107961"/>
                </a:moveTo>
                <a:lnTo>
                  <a:pt x="3521625" y="3579327"/>
                </a:lnTo>
                <a:lnTo>
                  <a:pt x="3521625" y="3635034"/>
                </a:lnTo>
                <a:lnTo>
                  <a:pt x="3992992" y="4106400"/>
                </a:lnTo>
                <a:lnTo>
                  <a:pt x="4461600" y="3637773"/>
                </a:lnTo>
                <a:lnTo>
                  <a:pt x="4461600" y="3576588"/>
                </a:lnTo>
                <a:close/>
                <a:moveTo>
                  <a:pt x="1891629" y="3107961"/>
                </a:moveTo>
                <a:lnTo>
                  <a:pt x="1420011" y="3579585"/>
                </a:lnTo>
                <a:lnTo>
                  <a:pt x="1420011" y="3634777"/>
                </a:lnTo>
                <a:lnTo>
                  <a:pt x="1891629" y="4106400"/>
                </a:lnTo>
                <a:lnTo>
                  <a:pt x="2359993" y="3638038"/>
                </a:lnTo>
                <a:lnTo>
                  <a:pt x="2359993" y="3576322"/>
                </a:lnTo>
                <a:close/>
                <a:moveTo>
                  <a:pt x="6094336" y="3107961"/>
                </a:moveTo>
                <a:lnTo>
                  <a:pt x="5623233" y="3579064"/>
                </a:lnTo>
                <a:lnTo>
                  <a:pt x="5623233" y="3635295"/>
                </a:lnTo>
                <a:lnTo>
                  <a:pt x="6094336" y="4106399"/>
                </a:lnTo>
                <a:lnTo>
                  <a:pt x="6563216" y="3637520"/>
                </a:lnTo>
                <a:lnTo>
                  <a:pt x="6563216" y="3576841"/>
                </a:lnTo>
                <a:close/>
                <a:moveTo>
                  <a:pt x="7145019" y="3107960"/>
                </a:moveTo>
                <a:lnTo>
                  <a:pt x="6674041" y="3578938"/>
                </a:lnTo>
                <a:lnTo>
                  <a:pt x="6674041" y="3635421"/>
                </a:lnTo>
                <a:lnTo>
                  <a:pt x="7145018" y="4106399"/>
                </a:lnTo>
                <a:lnTo>
                  <a:pt x="7614024" y="3637394"/>
                </a:lnTo>
                <a:lnTo>
                  <a:pt x="7614024" y="3576965"/>
                </a:lnTo>
                <a:close/>
                <a:moveTo>
                  <a:pt x="8664832" y="3027337"/>
                </a:moveTo>
                <a:lnTo>
                  <a:pt x="8775657" y="3027337"/>
                </a:lnTo>
                <a:lnTo>
                  <a:pt x="8775657" y="3138162"/>
                </a:lnTo>
                <a:lnTo>
                  <a:pt x="8664832" y="3138162"/>
                </a:lnTo>
                <a:close/>
                <a:moveTo>
                  <a:pt x="7614024" y="3027337"/>
                </a:moveTo>
                <a:lnTo>
                  <a:pt x="7724849" y="3027337"/>
                </a:lnTo>
                <a:lnTo>
                  <a:pt x="7724849" y="3138162"/>
                </a:lnTo>
                <a:lnTo>
                  <a:pt x="7614024" y="3138162"/>
                </a:lnTo>
                <a:close/>
                <a:moveTo>
                  <a:pt x="6563216" y="3027337"/>
                </a:moveTo>
                <a:lnTo>
                  <a:pt x="6674041" y="3027337"/>
                </a:lnTo>
                <a:lnTo>
                  <a:pt x="6674041" y="3138162"/>
                </a:lnTo>
                <a:lnTo>
                  <a:pt x="6563216" y="3138162"/>
                </a:lnTo>
                <a:close/>
                <a:moveTo>
                  <a:pt x="5512408" y="3027337"/>
                </a:moveTo>
                <a:lnTo>
                  <a:pt x="5623233" y="3027337"/>
                </a:lnTo>
                <a:lnTo>
                  <a:pt x="5623233" y="3138162"/>
                </a:lnTo>
                <a:lnTo>
                  <a:pt x="5512408" y="3138162"/>
                </a:lnTo>
                <a:close/>
                <a:moveTo>
                  <a:pt x="4461600" y="3027337"/>
                </a:moveTo>
                <a:lnTo>
                  <a:pt x="4572425" y="3027337"/>
                </a:lnTo>
                <a:lnTo>
                  <a:pt x="4572425" y="3138162"/>
                </a:lnTo>
                <a:lnTo>
                  <a:pt x="4461600" y="3138162"/>
                </a:lnTo>
                <a:close/>
                <a:moveTo>
                  <a:pt x="3410798" y="3027337"/>
                </a:moveTo>
                <a:lnTo>
                  <a:pt x="3521622" y="3027337"/>
                </a:lnTo>
                <a:lnTo>
                  <a:pt x="3521622" y="3138162"/>
                </a:lnTo>
                <a:lnTo>
                  <a:pt x="3410798" y="3138162"/>
                </a:lnTo>
                <a:close/>
                <a:moveTo>
                  <a:pt x="2359990" y="3027337"/>
                </a:moveTo>
                <a:lnTo>
                  <a:pt x="2470815" y="3027337"/>
                </a:lnTo>
                <a:lnTo>
                  <a:pt x="2470815" y="3138162"/>
                </a:lnTo>
                <a:lnTo>
                  <a:pt x="2359990" y="3138162"/>
                </a:lnTo>
                <a:close/>
                <a:moveTo>
                  <a:pt x="1309183" y="3027337"/>
                </a:moveTo>
                <a:lnTo>
                  <a:pt x="1420008" y="3027337"/>
                </a:lnTo>
                <a:lnTo>
                  <a:pt x="1420008" y="3138162"/>
                </a:lnTo>
                <a:lnTo>
                  <a:pt x="1309183" y="3138162"/>
                </a:lnTo>
                <a:close/>
                <a:moveTo>
                  <a:pt x="258373" y="3027337"/>
                </a:moveTo>
                <a:lnTo>
                  <a:pt x="369197" y="3027337"/>
                </a:lnTo>
                <a:lnTo>
                  <a:pt x="369197" y="3138162"/>
                </a:lnTo>
                <a:lnTo>
                  <a:pt x="258373" y="3138162"/>
                </a:lnTo>
                <a:close/>
                <a:moveTo>
                  <a:pt x="7642081" y="2610898"/>
                </a:moveTo>
                <a:lnTo>
                  <a:pt x="7171142" y="3081837"/>
                </a:lnTo>
                <a:lnTo>
                  <a:pt x="7640516" y="3551212"/>
                </a:lnTo>
                <a:lnTo>
                  <a:pt x="7700206" y="3551212"/>
                </a:lnTo>
                <a:lnTo>
                  <a:pt x="8169578" y="3081840"/>
                </a:lnTo>
                <a:lnTo>
                  <a:pt x="7698636" y="2610898"/>
                </a:lnTo>
                <a:close/>
                <a:moveTo>
                  <a:pt x="6591400" y="2610898"/>
                </a:moveTo>
                <a:lnTo>
                  <a:pt x="6120458" y="3081839"/>
                </a:lnTo>
                <a:lnTo>
                  <a:pt x="6589831" y="3551212"/>
                </a:lnTo>
                <a:lnTo>
                  <a:pt x="6649523" y="3551212"/>
                </a:lnTo>
                <a:lnTo>
                  <a:pt x="7118897" y="3081838"/>
                </a:lnTo>
                <a:lnTo>
                  <a:pt x="6647958" y="2610898"/>
                </a:lnTo>
                <a:close/>
                <a:moveTo>
                  <a:pt x="5540719" y="2610898"/>
                </a:moveTo>
                <a:lnTo>
                  <a:pt x="5069777" y="3081840"/>
                </a:lnTo>
                <a:lnTo>
                  <a:pt x="5539149" y="3551212"/>
                </a:lnTo>
                <a:lnTo>
                  <a:pt x="5598841" y="3551212"/>
                </a:lnTo>
                <a:lnTo>
                  <a:pt x="6068214" y="3081839"/>
                </a:lnTo>
                <a:lnTo>
                  <a:pt x="5597273" y="2610898"/>
                </a:lnTo>
                <a:close/>
                <a:moveTo>
                  <a:pt x="4490037" y="2610898"/>
                </a:moveTo>
                <a:lnTo>
                  <a:pt x="4019113" y="3081839"/>
                </a:lnTo>
                <a:lnTo>
                  <a:pt x="4488468" y="3551212"/>
                </a:lnTo>
                <a:lnTo>
                  <a:pt x="4548161" y="3551212"/>
                </a:lnTo>
                <a:lnTo>
                  <a:pt x="5017533" y="3081840"/>
                </a:lnTo>
                <a:lnTo>
                  <a:pt x="4546591" y="2610898"/>
                </a:lnTo>
                <a:close/>
                <a:moveTo>
                  <a:pt x="3439375" y="2610898"/>
                </a:moveTo>
                <a:lnTo>
                  <a:pt x="2968432" y="3081840"/>
                </a:lnTo>
                <a:lnTo>
                  <a:pt x="3437804" y="3551212"/>
                </a:lnTo>
                <a:lnTo>
                  <a:pt x="3497496" y="3551212"/>
                </a:lnTo>
                <a:lnTo>
                  <a:pt x="3966869" y="3081840"/>
                </a:lnTo>
                <a:lnTo>
                  <a:pt x="3495925" y="2610898"/>
                </a:lnTo>
                <a:close/>
                <a:moveTo>
                  <a:pt x="2388694" y="2610898"/>
                </a:moveTo>
                <a:lnTo>
                  <a:pt x="1917751" y="3081839"/>
                </a:lnTo>
                <a:lnTo>
                  <a:pt x="2387125" y="3551212"/>
                </a:lnTo>
                <a:lnTo>
                  <a:pt x="2446818" y="3551212"/>
                </a:lnTo>
                <a:lnTo>
                  <a:pt x="2916188" y="3081841"/>
                </a:lnTo>
                <a:lnTo>
                  <a:pt x="2445246" y="2610898"/>
                </a:lnTo>
                <a:close/>
                <a:moveTo>
                  <a:pt x="1338016" y="2610898"/>
                </a:moveTo>
                <a:lnTo>
                  <a:pt x="867065" y="3081840"/>
                </a:lnTo>
                <a:lnTo>
                  <a:pt x="1336446" y="3551212"/>
                </a:lnTo>
                <a:lnTo>
                  <a:pt x="1396142" y="3551212"/>
                </a:lnTo>
                <a:lnTo>
                  <a:pt x="1865507" y="3081839"/>
                </a:lnTo>
                <a:lnTo>
                  <a:pt x="1394572" y="2610898"/>
                </a:lnTo>
                <a:close/>
                <a:moveTo>
                  <a:pt x="8139428" y="2500073"/>
                </a:moveTo>
                <a:lnTo>
                  <a:pt x="8250253" y="2500073"/>
                </a:lnTo>
                <a:lnTo>
                  <a:pt x="8250253" y="2610898"/>
                </a:lnTo>
                <a:lnTo>
                  <a:pt x="8139428" y="2610898"/>
                </a:lnTo>
                <a:close/>
                <a:moveTo>
                  <a:pt x="7088620" y="2500073"/>
                </a:moveTo>
                <a:lnTo>
                  <a:pt x="7199445" y="2500073"/>
                </a:lnTo>
                <a:lnTo>
                  <a:pt x="7199445" y="2610898"/>
                </a:lnTo>
                <a:lnTo>
                  <a:pt x="7088620" y="2610898"/>
                </a:lnTo>
                <a:close/>
                <a:moveTo>
                  <a:pt x="6037812" y="2500073"/>
                </a:moveTo>
                <a:lnTo>
                  <a:pt x="6148637" y="2500073"/>
                </a:lnTo>
                <a:lnTo>
                  <a:pt x="6148637" y="2610898"/>
                </a:lnTo>
                <a:lnTo>
                  <a:pt x="6037812" y="2610898"/>
                </a:lnTo>
                <a:close/>
                <a:moveTo>
                  <a:pt x="4987004" y="2500073"/>
                </a:moveTo>
                <a:lnTo>
                  <a:pt x="5097829" y="2500073"/>
                </a:lnTo>
                <a:lnTo>
                  <a:pt x="5097829" y="2610898"/>
                </a:lnTo>
                <a:lnTo>
                  <a:pt x="4987004" y="2610898"/>
                </a:lnTo>
                <a:close/>
                <a:moveTo>
                  <a:pt x="3936207" y="2500073"/>
                </a:moveTo>
                <a:lnTo>
                  <a:pt x="4047031" y="2500073"/>
                </a:lnTo>
                <a:lnTo>
                  <a:pt x="4047031" y="2610898"/>
                </a:lnTo>
                <a:lnTo>
                  <a:pt x="3936207" y="2610898"/>
                </a:lnTo>
                <a:close/>
                <a:moveTo>
                  <a:pt x="2885399" y="2500073"/>
                </a:moveTo>
                <a:lnTo>
                  <a:pt x="2996223" y="2500073"/>
                </a:lnTo>
                <a:lnTo>
                  <a:pt x="2996223" y="2610898"/>
                </a:lnTo>
                <a:lnTo>
                  <a:pt x="2885399" y="2610898"/>
                </a:lnTo>
                <a:close/>
                <a:moveTo>
                  <a:pt x="1834589" y="2500073"/>
                </a:moveTo>
                <a:lnTo>
                  <a:pt x="1945415" y="2500073"/>
                </a:lnTo>
                <a:lnTo>
                  <a:pt x="1945415" y="2610898"/>
                </a:lnTo>
                <a:lnTo>
                  <a:pt x="1834589" y="2610898"/>
                </a:lnTo>
                <a:close/>
                <a:moveTo>
                  <a:pt x="783780" y="2500073"/>
                </a:moveTo>
                <a:lnTo>
                  <a:pt x="894605" y="2500073"/>
                </a:lnTo>
                <a:lnTo>
                  <a:pt x="894605" y="2610898"/>
                </a:lnTo>
                <a:lnTo>
                  <a:pt x="783780" y="2610898"/>
                </a:lnTo>
                <a:close/>
                <a:moveTo>
                  <a:pt x="1891628" y="2057290"/>
                </a:moveTo>
                <a:lnTo>
                  <a:pt x="1420016" y="2528900"/>
                </a:lnTo>
                <a:lnTo>
                  <a:pt x="1420016" y="2584097"/>
                </a:lnTo>
                <a:lnTo>
                  <a:pt x="1891629" y="3055718"/>
                </a:lnTo>
                <a:lnTo>
                  <a:pt x="2359995" y="2587353"/>
                </a:lnTo>
                <a:lnTo>
                  <a:pt x="2359995" y="2525647"/>
                </a:lnTo>
                <a:close/>
                <a:moveTo>
                  <a:pt x="2942310" y="2057290"/>
                </a:moveTo>
                <a:lnTo>
                  <a:pt x="2470820" y="2528772"/>
                </a:lnTo>
                <a:lnTo>
                  <a:pt x="2470820" y="2584228"/>
                </a:lnTo>
                <a:lnTo>
                  <a:pt x="2942310" y="3055719"/>
                </a:lnTo>
                <a:lnTo>
                  <a:pt x="3410803" y="2587227"/>
                </a:lnTo>
                <a:lnTo>
                  <a:pt x="3410803" y="2525772"/>
                </a:lnTo>
                <a:close/>
                <a:moveTo>
                  <a:pt x="3992992" y="2057289"/>
                </a:moveTo>
                <a:lnTo>
                  <a:pt x="3521627" y="2528644"/>
                </a:lnTo>
                <a:lnTo>
                  <a:pt x="3521627" y="2584355"/>
                </a:lnTo>
                <a:lnTo>
                  <a:pt x="3992992" y="3055718"/>
                </a:lnTo>
                <a:lnTo>
                  <a:pt x="4461600" y="2587092"/>
                </a:lnTo>
                <a:lnTo>
                  <a:pt x="4461600" y="2525906"/>
                </a:lnTo>
                <a:close/>
                <a:moveTo>
                  <a:pt x="7145018" y="2057289"/>
                </a:moveTo>
                <a:lnTo>
                  <a:pt x="6674041" y="2528257"/>
                </a:lnTo>
                <a:lnTo>
                  <a:pt x="6674041" y="2584737"/>
                </a:lnTo>
                <a:lnTo>
                  <a:pt x="7145020" y="3055716"/>
                </a:lnTo>
                <a:lnTo>
                  <a:pt x="7614024" y="2586712"/>
                </a:lnTo>
                <a:lnTo>
                  <a:pt x="7614024" y="2526286"/>
                </a:lnTo>
                <a:close/>
                <a:moveTo>
                  <a:pt x="5043655" y="2057288"/>
                </a:moveTo>
                <a:lnTo>
                  <a:pt x="4572425" y="2528510"/>
                </a:lnTo>
                <a:lnTo>
                  <a:pt x="4572425" y="2584487"/>
                </a:lnTo>
                <a:lnTo>
                  <a:pt x="5043655" y="3055718"/>
                </a:lnTo>
                <a:lnTo>
                  <a:pt x="5512408" y="2586964"/>
                </a:lnTo>
                <a:lnTo>
                  <a:pt x="5512408" y="2526033"/>
                </a:lnTo>
                <a:close/>
                <a:moveTo>
                  <a:pt x="840943" y="2057288"/>
                </a:moveTo>
                <a:lnTo>
                  <a:pt x="369202" y="2529021"/>
                </a:lnTo>
                <a:lnTo>
                  <a:pt x="369202" y="2583976"/>
                </a:lnTo>
                <a:lnTo>
                  <a:pt x="840943" y="3055718"/>
                </a:lnTo>
                <a:lnTo>
                  <a:pt x="1309190" y="2587479"/>
                </a:lnTo>
                <a:lnTo>
                  <a:pt x="1309190" y="2525518"/>
                </a:lnTo>
                <a:close/>
                <a:moveTo>
                  <a:pt x="8195701" y="2057287"/>
                </a:moveTo>
                <a:lnTo>
                  <a:pt x="7724849" y="2528130"/>
                </a:lnTo>
                <a:lnTo>
                  <a:pt x="7724849" y="2584867"/>
                </a:lnTo>
                <a:lnTo>
                  <a:pt x="8195700" y="3055717"/>
                </a:lnTo>
                <a:lnTo>
                  <a:pt x="8664832" y="2586585"/>
                </a:lnTo>
                <a:lnTo>
                  <a:pt x="8664832" y="2526410"/>
                </a:lnTo>
                <a:close/>
                <a:moveTo>
                  <a:pt x="6094339" y="2057287"/>
                </a:moveTo>
                <a:lnTo>
                  <a:pt x="5623233" y="2528385"/>
                </a:lnTo>
                <a:lnTo>
                  <a:pt x="5623233" y="2584613"/>
                </a:lnTo>
                <a:lnTo>
                  <a:pt x="6094336" y="3055717"/>
                </a:lnTo>
                <a:lnTo>
                  <a:pt x="6563216" y="2586838"/>
                </a:lnTo>
                <a:lnTo>
                  <a:pt x="6563216" y="2526156"/>
                </a:lnTo>
                <a:close/>
                <a:moveTo>
                  <a:pt x="1309181" y="1973451"/>
                </a:moveTo>
                <a:lnTo>
                  <a:pt x="1420005" y="1973451"/>
                </a:lnTo>
                <a:lnTo>
                  <a:pt x="1420005" y="2084276"/>
                </a:lnTo>
                <a:lnTo>
                  <a:pt x="1309181" y="2084276"/>
                </a:lnTo>
                <a:close/>
                <a:moveTo>
                  <a:pt x="258371" y="1973451"/>
                </a:moveTo>
                <a:lnTo>
                  <a:pt x="369196" y="1973451"/>
                </a:lnTo>
                <a:lnTo>
                  <a:pt x="369196" y="2084276"/>
                </a:lnTo>
                <a:lnTo>
                  <a:pt x="258371" y="2084276"/>
                </a:lnTo>
                <a:close/>
                <a:moveTo>
                  <a:pt x="3410796" y="1973451"/>
                </a:moveTo>
                <a:lnTo>
                  <a:pt x="3521621" y="1973451"/>
                </a:lnTo>
                <a:lnTo>
                  <a:pt x="3521621" y="2084276"/>
                </a:lnTo>
                <a:lnTo>
                  <a:pt x="3410796" y="2084276"/>
                </a:lnTo>
                <a:close/>
                <a:moveTo>
                  <a:pt x="2359988" y="1973451"/>
                </a:moveTo>
                <a:lnTo>
                  <a:pt x="2470813" y="1973451"/>
                </a:lnTo>
                <a:lnTo>
                  <a:pt x="2470813" y="2084276"/>
                </a:lnTo>
                <a:lnTo>
                  <a:pt x="2359988" y="2084276"/>
                </a:lnTo>
                <a:close/>
                <a:moveTo>
                  <a:pt x="4461600" y="1973451"/>
                </a:moveTo>
                <a:lnTo>
                  <a:pt x="4572425" y="1973451"/>
                </a:lnTo>
                <a:lnTo>
                  <a:pt x="4572425" y="2084276"/>
                </a:lnTo>
                <a:lnTo>
                  <a:pt x="4461600" y="2084276"/>
                </a:lnTo>
                <a:close/>
                <a:moveTo>
                  <a:pt x="6563216" y="1973451"/>
                </a:moveTo>
                <a:lnTo>
                  <a:pt x="6674041" y="1973451"/>
                </a:lnTo>
                <a:lnTo>
                  <a:pt x="6674041" y="2084276"/>
                </a:lnTo>
                <a:lnTo>
                  <a:pt x="6563216" y="2084276"/>
                </a:lnTo>
                <a:close/>
                <a:moveTo>
                  <a:pt x="5512408" y="1973451"/>
                </a:moveTo>
                <a:lnTo>
                  <a:pt x="5623233" y="1973451"/>
                </a:lnTo>
                <a:lnTo>
                  <a:pt x="5623233" y="2084276"/>
                </a:lnTo>
                <a:lnTo>
                  <a:pt x="5512408" y="2084276"/>
                </a:lnTo>
                <a:close/>
                <a:moveTo>
                  <a:pt x="8664832" y="1973450"/>
                </a:moveTo>
                <a:lnTo>
                  <a:pt x="8775657" y="1973450"/>
                </a:lnTo>
                <a:lnTo>
                  <a:pt x="8775657" y="2084275"/>
                </a:lnTo>
                <a:lnTo>
                  <a:pt x="8664832" y="2084275"/>
                </a:lnTo>
                <a:close/>
                <a:moveTo>
                  <a:pt x="7614024" y="1973450"/>
                </a:moveTo>
                <a:lnTo>
                  <a:pt x="7724849" y="1973450"/>
                </a:lnTo>
                <a:lnTo>
                  <a:pt x="7724849" y="2084275"/>
                </a:lnTo>
                <a:lnTo>
                  <a:pt x="7614024" y="2084275"/>
                </a:lnTo>
                <a:close/>
                <a:moveTo>
                  <a:pt x="1340281" y="1557960"/>
                </a:moveTo>
                <a:lnTo>
                  <a:pt x="867065" y="2031167"/>
                </a:lnTo>
                <a:lnTo>
                  <a:pt x="1335989" y="2500073"/>
                </a:lnTo>
                <a:lnTo>
                  <a:pt x="1396599" y="2500073"/>
                </a:lnTo>
                <a:lnTo>
                  <a:pt x="1865505" y="2031168"/>
                </a:lnTo>
                <a:lnTo>
                  <a:pt x="1392304" y="1557960"/>
                </a:lnTo>
                <a:close/>
                <a:moveTo>
                  <a:pt x="3441642" y="1557959"/>
                </a:moveTo>
                <a:lnTo>
                  <a:pt x="2968432" y="2031168"/>
                </a:lnTo>
                <a:lnTo>
                  <a:pt x="3437347" y="2500073"/>
                </a:lnTo>
                <a:lnTo>
                  <a:pt x="3497954" y="2500073"/>
                </a:lnTo>
                <a:lnTo>
                  <a:pt x="3966871" y="2031167"/>
                </a:lnTo>
                <a:lnTo>
                  <a:pt x="3493660" y="1557959"/>
                </a:lnTo>
                <a:close/>
                <a:moveTo>
                  <a:pt x="2390960" y="1557959"/>
                </a:moveTo>
                <a:lnTo>
                  <a:pt x="1917749" y="2031168"/>
                </a:lnTo>
                <a:lnTo>
                  <a:pt x="2386666" y="2500073"/>
                </a:lnTo>
                <a:lnTo>
                  <a:pt x="2447276" y="2500073"/>
                </a:lnTo>
                <a:lnTo>
                  <a:pt x="2916188" y="2031168"/>
                </a:lnTo>
                <a:lnTo>
                  <a:pt x="2442982" y="1557959"/>
                </a:lnTo>
                <a:close/>
                <a:moveTo>
                  <a:pt x="5542984" y="1557959"/>
                </a:moveTo>
                <a:lnTo>
                  <a:pt x="5069777" y="2031166"/>
                </a:lnTo>
                <a:lnTo>
                  <a:pt x="5538692" y="2500073"/>
                </a:lnTo>
                <a:lnTo>
                  <a:pt x="5599300" y="2500073"/>
                </a:lnTo>
                <a:lnTo>
                  <a:pt x="6068216" y="2031165"/>
                </a:lnTo>
                <a:lnTo>
                  <a:pt x="5595011" y="1557959"/>
                </a:lnTo>
                <a:close/>
                <a:moveTo>
                  <a:pt x="4492304" y="1557959"/>
                </a:moveTo>
                <a:lnTo>
                  <a:pt x="4019114" y="2031167"/>
                </a:lnTo>
                <a:lnTo>
                  <a:pt x="4488010" y="2500073"/>
                </a:lnTo>
                <a:lnTo>
                  <a:pt x="4548618" y="2500073"/>
                </a:lnTo>
                <a:lnTo>
                  <a:pt x="5017533" y="2031166"/>
                </a:lnTo>
                <a:lnTo>
                  <a:pt x="4544326" y="1557959"/>
                </a:lnTo>
                <a:close/>
                <a:moveTo>
                  <a:pt x="7644348" y="1557959"/>
                </a:moveTo>
                <a:lnTo>
                  <a:pt x="7171139" y="2031167"/>
                </a:lnTo>
                <a:lnTo>
                  <a:pt x="7640054" y="2500073"/>
                </a:lnTo>
                <a:lnTo>
                  <a:pt x="7700663" y="2500073"/>
                </a:lnTo>
                <a:lnTo>
                  <a:pt x="8169579" y="2031166"/>
                </a:lnTo>
                <a:lnTo>
                  <a:pt x="7696373" y="1557959"/>
                </a:lnTo>
                <a:close/>
                <a:moveTo>
                  <a:pt x="6593666" y="1557959"/>
                </a:moveTo>
                <a:lnTo>
                  <a:pt x="6120461" y="2031165"/>
                </a:lnTo>
                <a:lnTo>
                  <a:pt x="6589377" y="2500073"/>
                </a:lnTo>
                <a:lnTo>
                  <a:pt x="6649981" y="2500073"/>
                </a:lnTo>
                <a:lnTo>
                  <a:pt x="7118896" y="2031167"/>
                </a:lnTo>
                <a:lnTo>
                  <a:pt x="6645688" y="1557959"/>
                </a:lnTo>
                <a:close/>
                <a:moveTo>
                  <a:pt x="783783" y="1447135"/>
                </a:moveTo>
                <a:lnTo>
                  <a:pt x="894607" y="1447135"/>
                </a:lnTo>
                <a:lnTo>
                  <a:pt x="894607" y="1557960"/>
                </a:lnTo>
                <a:lnTo>
                  <a:pt x="783783" y="1557960"/>
                </a:lnTo>
                <a:close/>
                <a:moveTo>
                  <a:pt x="3936210" y="1447134"/>
                </a:moveTo>
                <a:lnTo>
                  <a:pt x="4047034" y="1447134"/>
                </a:lnTo>
                <a:lnTo>
                  <a:pt x="4047034" y="1557959"/>
                </a:lnTo>
                <a:lnTo>
                  <a:pt x="3936210" y="1557959"/>
                </a:lnTo>
                <a:close/>
                <a:moveTo>
                  <a:pt x="2885402" y="1447134"/>
                </a:moveTo>
                <a:lnTo>
                  <a:pt x="2996226" y="1447134"/>
                </a:lnTo>
                <a:lnTo>
                  <a:pt x="2996226" y="1557959"/>
                </a:lnTo>
                <a:lnTo>
                  <a:pt x="2885402" y="1557959"/>
                </a:lnTo>
                <a:close/>
                <a:moveTo>
                  <a:pt x="1834592" y="1447134"/>
                </a:moveTo>
                <a:lnTo>
                  <a:pt x="1945417" y="1447134"/>
                </a:lnTo>
                <a:lnTo>
                  <a:pt x="1945417" y="1557959"/>
                </a:lnTo>
                <a:lnTo>
                  <a:pt x="1834592" y="1557959"/>
                </a:lnTo>
                <a:close/>
                <a:moveTo>
                  <a:pt x="6037812" y="1447134"/>
                </a:moveTo>
                <a:lnTo>
                  <a:pt x="6148637" y="1447134"/>
                </a:lnTo>
                <a:lnTo>
                  <a:pt x="6148637" y="1557959"/>
                </a:lnTo>
                <a:lnTo>
                  <a:pt x="6037812" y="1557959"/>
                </a:lnTo>
                <a:close/>
                <a:moveTo>
                  <a:pt x="4987004" y="1447134"/>
                </a:moveTo>
                <a:lnTo>
                  <a:pt x="5097829" y="1447134"/>
                </a:lnTo>
                <a:lnTo>
                  <a:pt x="5097829" y="1557959"/>
                </a:lnTo>
                <a:lnTo>
                  <a:pt x="4987004" y="1557959"/>
                </a:lnTo>
                <a:close/>
                <a:moveTo>
                  <a:pt x="8139428" y="1447134"/>
                </a:moveTo>
                <a:lnTo>
                  <a:pt x="8250253" y="1447134"/>
                </a:lnTo>
                <a:lnTo>
                  <a:pt x="8250253" y="1557959"/>
                </a:lnTo>
                <a:lnTo>
                  <a:pt x="8139428" y="1557959"/>
                </a:lnTo>
                <a:close/>
                <a:moveTo>
                  <a:pt x="7088620" y="1447134"/>
                </a:moveTo>
                <a:lnTo>
                  <a:pt x="7199445" y="1447134"/>
                </a:lnTo>
                <a:lnTo>
                  <a:pt x="7199445" y="1557959"/>
                </a:lnTo>
                <a:lnTo>
                  <a:pt x="7088620" y="1557959"/>
                </a:lnTo>
                <a:close/>
                <a:moveTo>
                  <a:pt x="2942311" y="1006606"/>
                </a:moveTo>
                <a:lnTo>
                  <a:pt x="2470823" y="1478096"/>
                </a:lnTo>
                <a:lnTo>
                  <a:pt x="2470823" y="1533557"/>
                </a:lnTo>
                <a:lnTo>
                  <a:pt x="2942310" y="2005046"/>
                </a:lnTo>
                <a:lnTo>
                  <a:pt x="3410807" y="1536551"/>
                </a:lnTo>
                <a:lnTo>
                  <a:pt x="3410807" y="1475102"/>
                </a:lnTo>
                <a:close/>
                <a:moveTo>
                  <a:pt x="1891628" y="1006606"/>
                </a:moveTo>
                <a:lnTo>
                  <a:pt x="1420020" y="1478222"/>
                </a:lnTo>
                <a:lnTo>
                  <a:pt x="1420020" y="1533430"/>
                </a:lnTo>
                <a:lnTo>
                  <a:pt x="1891628" y="2005046"/>
                </a:lnTo>
                <a:lnTo>
                  <a:pt x="2359999" y="1536677"/>
                </a:lnTo>
                <a:lnTo>
                  <a:pt x="2359999" y="1474976"/>
                </a:lnTo>
                <a:close/>
                <a:moveTo>
                  <a:pt x="840942" y="1006606"/>
                </a:moveTo>
                <a:lnTo>
                  <a:pt x="369204" y="1478346"/>
                </a:lnTo>
                <a:lnTo>
                  <a:pt x="369204" y="1533304"/>
                </a:lnTo>
                <a:lnTo>
                  <a:pt x="840943" y="2005045"/>
                </a:lnTo>
                <a:lnTo>
                  <a:pt x="1309193" y="1536802"/>
                </a:lnTo>
                <a:lnTo>
                  <a:pt x="1309193" y="1474850"/>
                </a:lnTo>
                <a:close/>
                <a:moveTo>
                  <a:pt x="3992992" y="1006606"/>
                </a:moveTo>
                <a:lnTo>
                  <a:pt x="3521631" y="1477968"/>
                </a:lnTo>
                <a:lnTo>
                  <a:pt x="3521631" y="1533684"/>
                </a:lnTo>
                <a:lnTo>
                  <a:pt x="3992992" y="2005046"/>
                </a:lnTo>
                <a:lnTo>
                  <a:pt x="4461600" y="1536420"/>
                </a:lnTo>
                <a:lnTo>
                  <a:pt x="4461600" y="1475233"/>
                </a:lnTo>
                <a:close/>
                <a:moveTo>
                  <a:pt x="6094336" y="1006605"/>
                </a:moveTo>
                <a:lnTo>
                  <a:pt x="5623233" y="1477710"/>
                </a:lnTo>
                <a:lnTo>
                  <a:pt x="5623233" y="1533937"/>
                </a:lnTo>
                <a:lnTo>
                  <a:pt x="6094338" y="2005043"/>
                </a:lnTo>
                <a:lnTo>
                  <a:pt x="6563216" y="1536165"/>
                </a:lnTo>
                <a:lnTo>
                  <a:pt x="6563216" y="1475486"/>
                </a:lnTo>
                <a:close/>
                <a:moveTo>
                  <a:pt x="7145020" y="1006604"/>
                </a:moveTo>
                <a:lnTo>
                  <a:pt x="6674041" y="1477584"/>
                </a:lnTo>
                <a:lnTo>
                  <a:pt x="6674041" y="1534069"/>
                </a:lnTo>
                <a:lnTo>
                  <a:pt x="7145018" y="2005045"/>
                </a:lnTo>
                <a:lnTo>
                  <a:pt x="7614024" y="1536039"/>
                </a:lnTo>
                <a:lnTo>
                  <a:pt x="7614024" y="1475610"/>
                </a:lnTo>
                <a:close/>
                <a:moveTo>
                  <a:pt x="8195701" y="1006604"/>
                </a:moveTo>
                <a:lnTo>
                  <a:pt x="7724849" y="1477457"/>
                </a:lnTo>
                <a:lnTo>
                  <a:pt x="7724849" y="1534190"/>
                </a:lnTo>
                <a:lnTo>
                  <a:pt x="8195702" y="2005044"/>
                </a:lnTo>
                <a:lnTo>
                  <a:pt x="8664832" y="1535914"/>
                </a:lnTo>
                <a:lnTo>
                  <a:pt x="8664832" y="1475735"/>
                </a:lnTo>
                <a:close/>
                <a:moveTo>
                  <a:pt x="5043657" y="1006604"/>
                </a:moveTo>
                <a:lnTo>
                  <a:pt x="4572425" y="1477838"/>
                </a:lnTo>
                <a:lnTo>
                  <a:pt x="4572425" y="1533814"/>
                </a:lnTo>
                <a:lnTo>
                  <a:pt x="5043655" y="2005045"/>
                </a:lnTo>
                <a:lnTo>
                  <a:pt x="5512408" y="1536292"/>
                </a:lnTo>
                <a:lnTo>
                  <a:pt x="5512408" y="1475356"/>
                </a:lnTo>
                <a:close/>
                <a:moveTo>
                  <a:pt x="2359987" y="922636"/>
                </a:moveTo>
                <a:lnTo>
                  <a:pt x="2470812" y="922636"/>
                </a:lnTo>
                <a:lnTo>
                  <a:pt x="2470812" y="1033461"/>
                </a:lnTo>
                <a:lnTo>
                  <a:pt x="2359987" y="1033461"/>
                </a:lnTo>
                <a:close/>
                <a:moveTo>
                  <a:pt x="1309178" y="922636"/>
                </a:moveTo>
                <a:lnTo>
                  <a:pt x="1420004" y="922636"/>
                </a:lnTo>
                <a:lnTo>
                  <a:pt x="1420004" y="1033461"/>
                </a:lnTo>
                <a:lnTo>
                  <a:pt x="1309178" y="1033461"/>
                </a:lnTo>
                <a:close/>
                <a:moveTo>
                  <a:pt x="258370" y="922636"/>
                </a:moveTo>
                <a:lnTo>
                  <a:pt x="369195" y="922636"/>
                </a:lnTo>
                <a:lnTo>
                  <a:pt x="369195" y="1033461"/>
                </a:lnTo>
                <a:lnTo>
                  <a:pt x="258370" y="1033461"/>
                </a:lnTo>
                <a:close/>
                <a:moveTo>
                  <a:pt x="4461600" y="922636"/>
                </a:moveTo>
                <a:lnTo>
                  <a:pt x="4572425" y="922636"/>
                </a:lnTo>
                <a:lnTo>
                  <a:pt x="4572425" y="1033461"/>
                </a:lnTo>
                <a:lnTo>
                  <a:pt x="4461600" y="1033461"/>
                </a:lnTo>
                <a:close/>
                <a:moveTo>
                  <a:pt x="3410794" y="922636"/>
                </a:moveTo>
                <a:lnTo>
                  <a:pt x="3521620" y="922636"/>
                </a:lnTo>
                <a:lnTo>
                  <a:pt x="3521620" y="1033461"/>
                </a:lnTo>
                <a:lnTo>
                  <a:pt x="3410794" y="1033461"/>
                </a:lnTo>
                <a:close/>
                <a:moveTo>
                  <a:pt x="7614024" y="922636"/>
                </a:moveTo>
                <a:lnTo>
                  <a:pt x="7724849" y="922636"/>
                </a:lnTo>
                <a:lnTo>
                  <a:pt x="7724849" y="1033461"/>
                </a:lnTo>
                <a:lnTo>
                  <a:pt x="7614024" y="1033461"/>
                </a:lnTo>
                <a:close/>
                <a:moveTo>
                  <a:pt x="6563216" y="922636"/>
                </a:moveTo>
                <a:lnTo>
                  <a:pt x="6674041" y="922636"/>
                </a:lnTo>
                <a:lnTo>
                  <a:pt x="6674041" y="1033461"/>
                </a:lnTo>
                <a:lnTo>
                  <a:pt x="6563216" y="1033461"/>
                </a:lnTo>
                <a:close/>
                <a:moveTo>
                  <a:pt x="5512408" y="922636"/>
                </a:moveTo>
                <a:lnTo>
                  <a:pt x="5623233" y="922636"/>
                </a:lnTo>
                <a:lnTo>
                  <a:pt x="5623233" y="1033461"/>
                </a:lnTo>
                <a:lnTo>
                  <a:pt x="5512408" y="1033461"/>
                </a:lnTo>
                <a:close/>
                <a:moveTo>
                  <a:pt x="8664832" y="922635"/>
                </a:moveTo>
                <a:lnTo>
                  <a:pt x="8775657" y="922635"/>
                </a:lnTo>
                <a:lnTo>
                  <a:pt x="8775657" y="1033460"/>
                </a:lnTo>
                <a:lnTo>
                  <a:pt x="8664832" y="1033460"/>
                </a:lnTo>
                <a:close/>
                <a:moveTo>
                  <a:pt x="1337494" y="510063"/>
                </a:moveTo>
                <a:lnTo>
                  <a:pt x="867064" y="980485"/>
                </a:lnTo>
                <a:lnTo>
                  <a:pt x="1333721" y="1447135"/>
                </a:lnTo>
                <a:lnTo>
                  <a:pt x="1398862" y="1447135"/>
                </a:lnTo>
                <a:lnTo>
                  <a:pt x="1865505" y="980485"/>
                </a:lnTo>
                <a:lnTo>
                  <a:pt x="1395091" y="510063"/>
                </a:lnTo>
                <a:close/>
                <a:moveTo>
                  <a:pt x="2388172" y="510063"/>
                </a:moveTo>
                <a:lnTo>
                  <a:pt x="1917749" y="980485"/>
                </a:lnTo>
                <a:lnTo>
                  <a:pt x="2384400" y="1447135"/>
                </a:lnTo>
                <a:lnTo>
                  <a:pt x="2449540" y="1447135"/>
                </a:lnTo>
                <a:lnTo>
                  <a:pt x="2916188" y="980485"/>
                </a:lnTo>
                <a:lnTo>
                  <a:pt x="2445768" y="510063"/>
                </a:lnTo>
                <a:close/>
                <a:moveTo>
                  <a:pt x="3438854" y="510063"/>
                </a:moveTo>
                <a:lnTo>
                  <a:pt x="2968432" y="980485"/>
                </a:lnTo>
                <a:lnTo>
                  <a:pt x="3435082" y="1447134"/>
                </a:lnTo>
                <a:lnTo>
                  <a:pt x="3500221" y="1447134"/>
                </a:lnTo>
                <a:lnTo>
                  <a:pt x="3966871" y="980485"/>
                </a:lnTo>
                <a:lnTo>
                  <a:pt x="3496446" y="510063"/>
                </a:lnTo>
                <a:close/>
                <a:moveTo>
                  <a:pt x="4489516" y="510063"/>
                </a:moveTo>
                <a:lnTo>
                  <a:pt x="4019114" y="980485"/>
                </a:lnTo>
                <a:lnTo>
                  <a:pt x="4485745" y="1447134"/>
                </a:lnTo>
                <a:lnTo>
                  <a:pt x="4550885" y="1447134"/>
                </a:lnTo>
                <a:lnTo>
                  <a:pt x="5017536" y="980482"/>
                </a:lnTo>
                <a:lnTo>
                  <a:pt x="4547117" y="510063"/>
                </a:lnTo>
                <a:close/>
                <a:moveTo>
                  <a:pt x="5540197" y="510063"/>
                </a:moveTo>
                <a:lnTo>
                  <a:pt x="5069779" y="980483"/>
                </a:lnTo>
                <a:lnTo>
                  <a:pt x="5536430" y="1447134"/>
                </a:lnTo>
                <a:lnTo>
                  <a:pt x="5601565" y="1447134"/>
                </a:lnTo>
                <a:lnTo>
                  <a:pt x="6068214" y="980484"/>
                </a:lnTo>
                <a:lnTo>
                  <a:pt x="5597794" y="510063"/>
                </a:lnTo>
                <a:close/>
                <a:moveTo>
                  <a:pt x="6590878" y="510062"/>
                </a:moveTo>
                <a:lnTo>
                  <a:pt x="6120457" y="980484"/>
                </a:lnTo>
                <a:lnTo>
                  <a:pt x="6587106" y="1447134"/>
                </a:lnTo>
                <a:lnTo>
                  <a:pt x="6652247" y="1447134"/>
                </a:lnTo>
                <a:lnTo>
                  <a:pt x="7118898" y="980483"/>
                </a:lnTo>
                <a:lnTo>
                  <a:pt x="6648479" y="510062"/>
                </a:lnTo>
                <a:close/>
                <a:moveTo>
                  <a:pt x="7641560" y="510062"/>
                </a:moveTo>
                <a:lnTo>
                  <a:pt x="7171142" y="980482"/>
                </a:lnTo>
                <a:lnTo>
                  <a:pt x="7637793" y="1447134"/>
                </a:lnTo>
                <a:lnTo>
                  <a:pt x="7702929" y="1447134"/>
                </a:lnTo>
                <a:lnTo>
                  <a:pt x="8169579" y="980483"/>
                </a:lnTo>
                <a:lnTo>
                  <a:pt x="7699160" y="510062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3"/>
                </a:lnTo>
                <a:lnTo>
                  <a:pt x="783785" y="510063"/>
                </a:lnTo>
                <a:close/>
                <a:moveTo>
                  <a:pt x="1834594" y="399238"/>
                </a:moveTo>
                <a:lnTo>
                  <a:pt x="1945420" y="399238"/>
                </a:lnTo>
                <a:lnTo>
                  <a:pt x="1945420" y="510063"/>
                </a:lnTo>
                <a:lnTo>
                  <a:pt x="1834594" y="510063"/>
                </a:lnTo>
                <a:close/>
                <a:moveTo>
                  <a:pt x="3936212" y="399238"/>
                </a:moveTo>
                <a:lnTo>
                  <a:pt x="4047037" y="399238"/>
                </a:lnTo>
                <a:lnTo>
                  <a:pt x="4047037" y="510063"/>
                </a:lnTo>
                <a:lnTo>
                  <a:pt x="3936212" y="510063"/>
                </a:lnTo>
                <a:close/>
                <a:moveTo>
                  <a:pt x="2885405" y="399238"/>
                </a:moveTo>
                <a:lnTo>
                  <a:pt x="2996229" y="399238"/>
                </a:lnTo>
                <a:lnTo>
                  <a:pt x="2996229" y="510063"/>
                </a:lnTo>
                <a:lnTo>
                  <a:pt x="2885405" y="510063"/>
                </a:lnTo>
                <a:close/>
                <a:moveTo>
                  <a:pt x="4987004" y="399238"/>
                </a:moveTo>
                <a:lnTo>
                  <a:pt x="5097829" y="399238"/>
                </a:lnTo>
                <a:lnTo>
                  <a:pt x="5097829" y="510063"/>
                </a:lnTo>
                <a:lnTo>
                  <a:pt x="4987004" y="510063"/>
                </a:lnTo>
                <a:close/>
                <a:moveTo>
                  <a:pt x="6037812" y="399238"/>
                </a:moveTo>
                <a:lnTo>
                  <a:pt x="6148637" y="399238"/>
                </a:lnTo>
                <a:lnTo>
                  <a:pt x="6148637" y="510062"/>
                </a:lnTo>
                <a:lnTo>
                  <a:pt x="6037812" y="510062"/>
                </a:lnTo>
                <a:close/>
                <a:moveTo>
                  <a:pt x="7088620" y="399237"/>
                </a:moveTo>
                <a:lnTo>
                  <a:pt x="7199445" y="399237"/>
                </a:lnTo>
                <a:lnTo>
                  <a:pt x="7199445" y="510062"/>
                </a:lnTo>
                <a:lnTo>
                  <a:pt x="7088620" y="510062"/>
                </a:lnTo>
                <a:close/>
                <a:moveTo>
                  <a:pt x="8139428" y="399237"/>
                </a:moveTo>
                <a:lnTo>
                  <a:pt x="8250253" y="399237"/>
                </a:lnTo>
                <a:lnTo>
                  <a:pt x="8250253" y="510062"/>
                </a:lnTo>
                <a:lnTo>
                  <a:pt x="8139428" y="510062"/>
                </a:lnTo>
                <a:close/>
                <a:moveTo>
                  <a:pt x="6138416" y="0"/>
                </a:moveTo>
                <a:lnTo>
                  <a:pt x="6190660" y="0"/>
                </a:lnTo>
                <a:lnTo>
                  <a:pt x="6589898" y="399238"/>
                </a:lnTo>
                <a:lnTo>
                  <a:pt x="6649459" y="399238"/>
                </a:lnTo>
                <a:lnTo>
                  <a:pt x="7048695" y="2"/>
                </a:lnTo>
                <a:lnTo>
                  <a:pt x="7100939" y="2"/>
                </a:lnTo>
                <a:lnTo>
                  <a:pt x="6674041" y="426899"/>
                </a:lnTo>
                <a:lnTo>
                  <a:pt x="6674041" y="483380"/>
                </a:lnTo>
                <a:lnTo>
                  <a:pt x="7145020" y="954361"/>
                </a:lnTo>
                <a:lnTo>
                  <a:pt x="7614024" y="485355"/>
                </a:lnTo>
                <a:lnTo>
                  <a:pt x="7614024" y="424926"/>
                </a:lnTo>
                <a:lnTo>
                  <a:pt x="7189097" y="1"/>
                </a:lnTo>
                <a:lnTo>
                  <a:pt x="7241340" y="1"/>
                </a:lnTo>
                <a:lnTo>
                  <a:pt x="7640577" y="399237"/>
                </a:lnTo>
                <a:lnTo>
                  <a:pt x="7700142" y="399237"/>
                </a:lnTo>
                <a:lnTo>
                  <a:pt x="8099378" y="1"/>
                </a:lnTo>
                <a:lnTo>
                  <a:pt x="8151622" y="1"/>
                </a:lnTo>
                <a:lnTo>
                  <a:pt x="7724849" y="426774"/>
                </a:lnTo>
                <a:lnTo>
                  <a:pt x="7724849" y="483509"/>
                </a:lnTo>
                <a:lnTo>
                  <a:pt x="8195700" y="954363"/>
                </a:lnTo>
                <a:lnTo>
                  <a:pt x="8664832" y="485228"/>
                </a:lnTo>
                <a:lnTo>
                  <a:pt x="8664832" y="425054"/>
                </a:lnTo>
                <a:lnTo>
                  <a:pt x="8239778" y="1"/>
                </a:lnTo>
                <a:lnTo>
                  <a:pt x="8292022" y="1"/>
                </a:lnTo>
                <a:lnTo>
                  <a:pt x="8691259" y="399237"/>
                </a:lnTo>
                <a:lnTo>
                  <a:pt x="8750823" y="399237"/>
                </a:lnTo>
                <a:lnTo>
                  <a:pt x="9143986" y="6075"/>
                </a:lnTo>
                <a:lnTo>
                  <a:pt x="9143986" y="58319"/>
                </a:lnTo>
                <a:lnTo>
                  <a:pt x="8775657" y="426647"/>
                </a:lnTo>
                <a:lnTo>
                  <a:pt x="8775657" y="483635"/>
                </a:lnTo>
                <a:lnTo>
                  <a:pt x="9143986" y="851966"/>
                </a:lnTo>
                <a:lnTo>
                  <a:pt x="9143986" y="904210"/>
                </a:lnTo>
                <a:lnTo>
                  <a:pt x="8749840" y="510062"/>
                </a:lnTo>
                <a:lnTo>
                  <a:pt x="8692242" y="510062"/>
                </a:lnTo>
                <a:lnTo>
                  <a:pt x="8221822" y="980484"/>
                </a:lnTo>
                <a:lnTo>
                  <a:pt x="8688471" y="1447133"/>
                </a:lnTo>
                <a:lnTo>
                  <a:pt x="8753611" y="1447133"/>
                </a:lnTo>
                <a:lnTo>
                  <a:pt x="9143986" y="1056762"/>
                </a:lnTo>
                <a:lnTo>
                  <a:pt x="9143986" y="1109003"/>
                </a:lnTo>
                <a:lnTo>
                  <a:pt x="8775657" y="1477331"/>
                </a:lnTo>
                <a:lnTo>
                  <a:pt x="8775657" y="1534319"/>
                </a:lnTo>
                <a:lnTo>
                  <a:pt x="9143986" y="1902649"/>
                </a:lnTo>
                <a:lnTo>
                  <a:pt x="9143987" y="1954891"/>
                </a:lnTo>
                <a:lnTo>
                  <a:pt x="8747055" y="1557959"/>
                </a:lnTo>
                <a:lnTo>
                  <a:pt x="8695029" y="1557959"/>
                </a:lnTo>
                <a:lnTo>
                  <a:pt x="8221823" y="2031165"/>
                </a:lnTo>
                <a:lnTo>
                  <a:pt x="8690741" y="2500073"/>
                </a:lnTo>
                <a:lnTo>
                  <a:pt x="8751345" y="2500073"/>
                </a:lnTo>
                <a:lnTo>
                  <a:pt x="9143986" y="2107432"/>
                </a:lnTo>
                <a:lnTo>
                  <a:pt x="9143986" y="2159677"/>
                </a:lnTo>
                <a:lnTo>
                  <a:pt x="8775657" y="2528005"/>
                </a:lnTo>
                <a:lnTo>
                  <a:pt x="8775657" y="2584989"/>
                </a:lnTo>
                <a:lnTo>
                  <a:pt x="9143987" y="2953319"/>
                </a:lnTo>
                <a:lnTo>
                  <a:pt x="9143987" y="3005564"/>
                </a:lnTo>
                <a:lnTo>
                  <a:pt x="8749321" y="2610898"/>
                </a:lnTo>
                <a:lnTo>
                  <a:pt x="8692765" y="2610898"/>
                </a:lnTo>
                <a:lnTo>
                  <a:pt x="8221822" y="3081840"/>
                </a:lnTo>
                <a:lnTo>
                  <a:pt x="8691194" y="3551212"/>
                </a:lnTo>
                <a:lnTo>
                  <a:pt x="8750888" y="3551212"/>
                </a:lnTo>
                <a:lnTo>
                  <a:pt x="9143986" y="3158114"/>
                </a:lnTo>
                <a:lnTo>
                  <a:pt x="9143986" y="3210356"/>
                </a:lnTo>
                <a:lnTo>
                  <a:pt x="8775657" y="3578686"/>
                </a:lnTo>
                <a:lnTo>
                  <a:pt x="8775657" y="3635674"/>
                </a:lnTo>
                <a:lnTo>
                  <a:pt x="9143986" y="4004003"/>
                </a:lnTo>
                <a:lnTo>
                  <a:pt x="9143986" y="4056248"/>
                </a:lnTo>
                <a:lnTo>
                  <a:pt x="8749774" y="3662037"/>
                </a:lnTo>
                <a:lnTo>
                  <a:pt x="8692306" y="3662037"/>
                </a:lnTo>
                <a:lnTo>
                  <a:pt x="8221823" y="4132519"/>
                </a:lnTo>
                <a:lnTo>
                  <a:pt x="8661299" y="4571995"/>
                </a:lnTo>
                <a:lnTo>
                  <a:pt x="8609053" y="4571995"/>
                </a:lnTo>
                <a:lnTo>
                  <a:pt x="8195700" y="4158642"/>
                </a:lnTo>
                <a:lnTo>
                  <a:pt x="7782346" y="4571997"/>
                </a:lnTo>
                <a:lnTo>
                  <a:pt x="7730103" y="4571997"/>
                </a:lnTo>
                <a:lnTo>
                  <a:pt x="8169579" y="4132521"/>
                </a:lnTo>
                <a:lnTo>
                  <a:pt x="7699096" y="3662037"/>
                </a:lnTo>
                <a:lnTo>
                  <a:pt x="7641624" y="3662037"/>
                </a:lnTo>
                <a:lnTo>
                  <a:pt x="7171140" y="4132521"/>
                </a:lnTo>
                <a:lnTo>
                  <a:pt x="7610615" y="4571996"/>
                </a:lnTo>
                <a:lnTo>
                  <a:pt x="7558371" y="4571996"/>
                </a:lnTo>
                <a:lnTo>
                  <a:pt x="7145018" y="4158643"/>
                </a:lnTo>
                <a:lnTo>
                  <a:pt x="6731665" y="4571996"/>
                </a:lnTo>
                <a:lnTo>
                  <a:pt x="6679421" y="4571997"/>
                </a:lnTo>
                <a:lnTo>
                  <a:pt x="7118896" y="4132521"/>
                </a:lnTo>
                <a:lnTo>
                  <a:pt x="6648412" y="3662037"/>
                </a:lnTo>
                <a:lnTo>
                  <a:pt x="6590942" y="3662037"/>
                </a:lnTo>
                <a:lnTo>
                  <a:pt x="6120458" y="4132521"/>
                </a:lnTo>
                <a:lnTo>
                  <a:pt x="6559933" y="4571996"/>
                </a:lnTo>
                <a:lnTo>
                  <a:pt x="6507689" y="4571996"/>
                </a:lnTo>
                <a:lnTo>
                  <a:pt x="6094336" y="4158643"/>
                </a:lnTo>
                <a:lnTo>
                  <a:pt x="5680986" y="4571994"/>
                </a:lnTo>
                <a:lnTo>
                  <a:pt x="5628742" y="4571994"/>
                </a:lnTo>
                <a:lnTo>
                  <a:pt x="6068215" y="4132521"/>
                </a:lnTo>
                <a:lnTo>
                  <a:pt x="5597730" y="3662037"/>
                </a:lnTo>
                <a:lnTo>
                  <a:pt x="5540260" y="3662037"/>
                </a:lnTo>
                <a:lnTo>
                  <a:pt x="5069776" y="4132521"/>
                </a:lnTo>
                <a:lnTo>
                  <a:pt x="5509251" y="4571996"/>
                </a:lnTo>
                <a:lnTo>
                  <a:pt x="5457007" y="4571996"/>
                </a:lnTo>
                <a:lnTo>
                  <a:pt x="5043654" y="4158643"/>
                </a:lnTo>
                <a:lnTo>
                  <a:pt x="4630302" y="4571995"/>
                </a:lnTo>
                <a:lnTo>
                  <a:pt x="4578058" y="4571995"/>
                </a:lnTo>
                <a:lnTo>
                  <a:pt x="5017532" y="4132521"/>
                </a:lnTo>
                <a:lnTo>
                  <a:pt x="4547048" y="3662037"/>
                </a:lnTo>
                <a:lnTo>
                  <a:pt x="4489581" y="3662037"/>
                </a:lnTo>
                <a:lnTo>
                  <a:pt x="4019114" y="4132522"/>
                </a:lnTo>
                <a:lnTo>
                  <a:pt x="4458569" y="4571996"/>
                </a:lnTo>
                <a:lnTo>
                  <a:pt x="4406325" y="4571996"/>
                </a:lnTo>
                <a:lnTo>
                  <a:pt x="3992992" y="4158644"/>
                </a:lnTo>
                <a:lnTo>
                  <a:pt x="3579640" y="4571995"/>
                </a:lnTo>
                <a:lnTo>
                  <a:pt x="3527396" y="4571995"/>
                </a:lnTo>
                <a:lnTo>
                  <a:pt x="3966870" y="4132522"/>
                </a:lnTo>
                <a:lnTo>
                  <a:pt x="3496383" y="3662037"/>
                </a:lnTo>
                <a:lnTo>
                  <a:pt x="3438916" y="3662037"/>
                </a:lnTo>
                <a:lnTo>
                  <a:pt x="2968432" y="4132520"/>
                </a:lnTo>
                <a:lnTo>
                  <a:pt x="3407909" y="4571995"/>
                </a:lnTo>
                <a:lnTo>
                  <a:pt x="3355664" y="4571995"/>
                </a:lnTo>
                <a:lnTo>
                  <a:pt x="2942310" y="4158642"/>
                </a:lnTo>
                <a:lnTo>
                  <a:pt x="2528960" y="4571994"/>
                </a:lnTo>
                <a:lnTo>
                  <a:pt x="2476716" y="4571994"/>
                </a:lnTo>
                <a:lnTo>
                  <a:pt x="2916189" y="4132521"/>
                </a:lnTo>
                <a:lnTo>
                  <a:pt x="2445706" y="3662037"/>
                </a:lnTo>
                <a:lnTo>
                  <a:pt x="2388237" y="3662037"/>
                </a:lnTo>
                <a:lnTo>
                  <a:pt x="1917750" y="4132522"/>
                </a:lnTo>
                <a:lnTo>
                  <a:pt x="2357226" y="4571995"/>
                </a:lnTo>
                <a:lnTo>
                  <a:pt x="2304983" y="4571996"/>
                </a:lnTo>
                <a:lnTo>
                  <a:pt x="1891628" y="4158644"/>
                </a:lnTo>
                <a:lnTo>
                  <a:pt x="1478287" y="4571994"/>
                </a:lnTo>
                <a:lnTo>
                  <a:pt x="1426043" y="4571994"/>
                </a:lnTo>
                <a:lnTo>
                  <a:pt x="1865506" y="4132522"/>
                </a:lnTo>
                <a:lnTo>
                  <a:pt x="1395028" y="3662037"/>
                </a:lnTo>
                <a:lnTo>
                  <a:pt x="1337560" y="3662037"/>
                </a:lnTo>
                <a:lnTo>
                  <a:pt x="867065" y="4132523"/>
                </a:lnTo>
                <a:lnTo>
                  <a:pt x="1306545" y="4571995"/>
                </a:lnTo>
                <a:lnTo>
                  <a:pt x="1254301" y="4571995"/>
                </a:lnTo>
                <a:lnTo>
                  <a:pt x="840943" y="4158645"/>
                </a:lnTo>
                <a:lnTo>
                  <a:pt x="427592" y="4571996"/>
                </a:lnTo>
                <a:lnTo>
                  <a:pt x="375348" y="4571996"/>
                </a:lnTo>
                <a:lnTo>
                  <a:pt x="814821" y="4132522"/>
                </a:lnTo>
                <a:lnTo>
                  <a:pt x="344336" y="3662037"/>
                </a:lnTo>
                <a:lnTo>
                  <a:pt x="286868" y="3662037"/>
                </a:lnTo>
                <a:lnTo>
                  <a:pt x="2" y="3948903"/>
                </a:lnTo>
                <a:lnTo>
                  <a:pt x="2" y="3896659"/>
                </a:lnTo>
                <a:lnTo>
                  <a:pt x="258375" y="3638287"/>
                </a:lnTo>
                <a:lnTo>
                  <a:pt x="258375" y="3576075"/>
                </a:lnTo>
                <a:lnTo>
                  <a:pt x="1" y="3317701"/>
                </a:lnTo>
                <a:lnTo>
                  <a:pt x="1" y="3265457"/>
                </a:lnTo>
                <a:lnTo>
                  <a:pt x="285755" y="3551212"/>
                </a:lnTo>
                <a:lnTo>
                  <a:pt x="345449" y="3551212"/>
                </a:lnTo>
                <a:lnTo>
                  <a:pt x="814821" y="3081840"/>
                </a:lnTo>
                <a:lnTo>
                  <a:pt x="343879" y="2610898"/>
                </a:lnTo>
                <a:lnTo>
                  <a:pt x="287325" y="2610898"/>
                </a:lnTo>
                <a:lnTo>
                  <a:pt x="4" y="2898220"/>
                </a:lnTo>
                <a:lnTo>
                  <a:pt x="4" y="2845976"/>
                </a:lnTo>
                <a:lnTo>
                  <a:pt x="258377" y="2587602"/>
                </a:lnTo>
                <a:lnTo>
                  <a:pt x="258377" y="2525395"/>
                </a:lnTo>
                <a:lnTo>
                  <a:pt x="1" y="2267018"/>
                </a:lnTo>
                <a:lnTo>
                  <a:pt x="0" y="2214773"/>
                </a:lnTo>
                <a:lnTo>
                  <a:pt x="285299" y="2500073"/>
                </a:lnTo>
                <a:lnTo>
                  <a:pt x="345906" y="2500073"/>
                </a:lnTo>
                <a:lnTo>
                  <a:pt x="814821" y="2031167"/>
                </a:lnTo>
                <a:lnTo>
                  <a:pt x="341615" y="1557960"/>
                </a:lnTo>
                <a:lnTo>
                  <a:pt x="289591" y="1557960"/>
                </a:lnTo>
                <a:lnTo>
                  <a:pt x="1" y="1847551"/>
                </a:lnTo>
                <a:lnTo>
                  <a:pt x="1" y="1795307"/>
                </a:lnTo>
                <a:lnTo>
                  <a:pt x="258379" y="1536928"/>
                </a:lnTo>
                <a:lnTo>
                  <a:pt x="258379" y="1474723"/>
                </a:lnTo>
                <a:lnTo>
                  <a:pt x="1" y="1216345"/>
                </a:lnTo>
                <a:lnTo>
                  <a:pt x="1" y="1164102"/>
                </a:lnTo>
                <a:lnTo>
                  <a:pt x="283034" y="1447135"/>
                </a:lnTo>
                <a:lnTo>
                  <a:pt x="348172" y="1447135"/>
                </a:lnTo>
                <a:lnTo>
                  <a:pt x="814820" y="980485"/>
                </a:lnTo>
                <a:lnTo>
                  <a:pt x="344400" y="510063"/>
                </a:lnTo>
                <a:lnTo>
                  <a:pt x="286802" y="510063"/>
                </a:lnTo>
                <a:lnTo>
                  <a:pt x="2" y="796868"/>
                </a:lnTo>
                <a:lnTo>
                  <a:pt x="2" y="744627"/>
                </a:lnTo>
                <a:lnTo>
                  <a:pt x="258382" y="486240"/>
                </a:lnTo>
                <a:lnTo>
                  <a:pt x="258382" y="424044"/>
                </a:lnTo>
                <a:lnTo>
                  <a:pt x="2" y="165665"/>
                </a:lnTo>
                <a:lnTo>
                  <a:pt x="2" y="113421"/>
                </a:lnTo>
                <a:lnTo>
                  <a:pt x="285819" y="399238"/>
                </a:lnTo>
                <a:lnTo>
                  <a:pt x="345383" y="399238"/>
                </a:lnTo>
                <a:lnTo>
                  <a:pt x="744619" y="2"/>
                </a:lnTo>
                <a:lnTo>
                  <a:pt x="796863" y="2"/>
                </a:lnTo>
                <a:lnTo>
                  <a:pt x="369206" y="427659"/>
                </a:lnTo>
                <a:lnTo>
                  <a:pt x="369206" y="482625"/>
                </a:lnTo>
                <a:lnTo>
                  <a:pt x="840942" y="954363"/>
                </a:lnTo>
                <a:lnTo>
                  <a:pt x="1309198" y="486115"/>
                </a:lnTo>
                <a:lnTo>
                  <a:pt x="1309198" y="424170"/>
                </a:lnTo>
                <a:lnTo>
                  <a:pt x="885018" y="1"/>
                </a:lnTo>
                <a:lnTo>
                  <a:pt x="937262" y="1"/>
                </a:lnTo>
                <a:lnTo>
                  <a:pt x="1336510" y="399238"/>
                </a:lnTo>
                <a:lnTo>
                  <a:pt x="1396075" y="399238"/>
                </a:lnTo>
                <a:lnTo>
                  <a:pt x="1795305" y="3"/>
                </a:lnTo>
                <a:lnTo>
                  <a:pt x="1847547" y="3"/>
                </a:lnTo>
                <a:lnTo>
                  <a:pt x="1420024" y="427535"/>
                </a:lnTo>
                <a:lnTo>
                  <a:pt x="1420024" y="482750"/>
                </a:lnTo>
                <a:lnTo>
                  <a:pt x="1891628" y="954364"/>
                </a:lnTo>
                <a:lnTo>
                  <a:pt x="2360002" y="485990"/>
                </a:lnTo>
                <a:lnTo>
                  <a:pt x="2360002" y="424295"/>
                </a:lnTo>
                <a:lnTo>
                  <a:pt x="1935703" y="1"/>
                </a:lnTo>
                <a:lnTo>
                  <a:pt x="1987946" y="1"/>
                </a:lnTo>
                <a:lnTo>
                  <a:pt x="2387188" y="399238"/>
                </a:lnTo>
                <a:lnTo>
                  <a:pt x="2446753" y="399238"/>
                </a:lnTo>
                <a:lnTo>
                  <a:pt x="2845989" y="2"/>
                </a:lnTo>
                <a:lnTo>
                  <a:pt x="2898233" y="2"/>
                </a:lnTo>
                <a:lnTo>
                  <a:pt x="2470826" y="427409"/>
                </a:lnTo>
                <a:lnTo>
                  <a:pt x="2470826" y="482876"/>
                </a:lnTo>
                <a:lnTo>
                  <a:pt x="2942310" y="954364"/>
                </a:lnTo>
                <a:lnTo>
                  <a:pt x="3410810" y="485864"/>
                </a:lnTo>
                <a:lnTo>
                  <a:pt x="3410810" y="424421"/>
                </a:lnTo>
                <a:lnTo>
                  <a:pt x="2986387" y="1"/>
                </a:lnTo>
                <a:lnTo>
                  <a:pt x="3038634" y="1"/>
                </a:lnTo>
                <a:lnTo>
                  <a:pt x="3437870" y="399238"/>
                </a:lnTo>
                <a:lnTo>
                  <a:pt x="3497432" y="399238"/>
                </a:lnTo>
                <a:lnTo>
                  <a:pt x="3896671" y="2"/>
                </a:lnTo>
                <a:lnTo>
                  <a:pt x="3948916" y="2"/>
                </a:lnTo>
                <a:lnTo>
                  <a:pt x="3521633" y="427284"/>
                </a:lnTo>
                <a:lnTo>
                  <a:pt x="3521633" y="483002"/>
                </a:lnTo>
                <a:lnTo>
                  <a:pt x="3992992" y="954363"/>
                </a:lnTo>
                <a:lnTo>
                  <a:pt x="4461600" y="485736"/>
                </a:lnTo>
                <a:lnTo>
                  <a:pt x="4461600" y="424545"/>
                </a:lnTo>
                <a:lnTo>
                  <a:pt x="4037073" y="1"/>
                </a:lnTo>
                <a:lnTo>
                  <a:pt x="4089316" y="1"/>
                </a:lnTo>
                <a:lnTo>
                  <a:pt x="4488536" y="399238"/>
                </a:lnTo>
                <a:lnTo>
                  <a:pt x="4548098" y="399238"/>
                </a:lnTo>
                <a:lnTo>
                  <a:pt x="4947332" y="4"/>
                </a:lnTo>
                <a:lnTo>
                  <a:pt x="4999576" y="4"/>
                </a:lnTo>
                <a:lnTo>
                  <a:pt x="4572425" y="427154"/>
                </a:lnTo>
                <a:lnTo>
                  <a:pt x="4572425" y="483127"/>
                </a:lnTo>
                <a:lnTo>
                  <a:pt x="5043657" y="954361"/>
                </a:lnTo>
                <a:lnTo>
                  <a:pt x="5512408" y="485609"/>
                </a:lnTo>
                <a:lnTo>
                  <a:pt x="5512408" y="424676"/>
                </a:lnTo>
                <a:lnTo>
                  <a:pt x="5087732" y="1"/>
                </a:lnTo>
                <a:lnTo>
                  <a:pt x="5139975" y="1"/>
                </a:lnTo>
                <a:lnTo>
                  <a:pt x="5539212" y="399238"/>
                </a:lnTo>
                <a:lnTo>
                  <a:pt x="5598779" y="399238"/>
                </a:lnTo>
                <a:lnTo>
                  <a:pt x="5998015" y="2"/>
                </a:lnTo>
                <a:lnTo>
                  <a:pt x="6050259" y="2"/>
                </a:lnTo>
                <a:lnTo>
                  <a:pt x="5623233" y="427027"/>
                </a:lnTo>
                <a:lnTo>
                  <a:pt x="5623233" y="483258"/>
                </a:lnTo>
                <a:lnTo>
                  <a:pt x="6094336" y="954363"/>
                </a:lnTo>
                <a:lnTo>
                  <a:pt x="6563216" y="485481"/>
                </a:lnTo>
                <a:lnTo>
                  <a:pt x="6563216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1CF550-6E70-42AB-9FD4-0EFD1A5EC52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9808-EB75-4830-8B56-79E038D1078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64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CF550-6E70-42AB-9FD4-0EFD1A5EC52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9808-EB75-4830-8B56-79E038D1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11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CF550-6E70-42AB-9FD4-0EFD1A5EC52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9808-EB75-4830-8B56-79E038D1078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14" y="6"/>
            <a:ext cx="9143987" cy="4571997"/>
          </a:xfrm>
          <a:custGeom>
            <a:avLst/>
            <a:gdLst/>
            <a:ahLst/>
            <a:cxnLst/>
            <a:rect l="l" t="t" r="r" b="b"/>
            <a:pathLst>
              <a:path w="9143987" h="4571997">
                <a:moveTo>
                  <a:pt x="1" y="4316132"/>
                </a:moveTo>
                <a:lnTo>
                  <a:pt x="255863" y="4571994"/>
                </a:lnTo>
                <a:lnTo>
                  <a:pt x="203619" y="4571994"/>
                </a:lnTo>
                <a:lnTo>
                  <a:pt x="1" y="4368376"/>
                </a:lnTo>
                <a:close/>
                <a:moveTo>
                  <a:pt x="9143985" y="4208793"/>
                </a:moveTo>
                <a:lnTo>
                  <a:pt x="9143985" y="4261037"/>
                </a:lnTo>
                <a:lnTo>
                  <a:pt x="8833027" y="4571996"/>
                </a:lnTo>
                <a:lnTo>
                  <a:pt x="8780783" y="4571996"/>
                </a:lnTo>
                <a:close/>
                <a:moveTo>
                  <a:pt x="8664832" y="4076819"/>
                </a:moveTo>
                <a:lnTo>
                  <a:pt x="8775657" y="4076819"/>
                </a:lnTo>
                <a:lnTo>
                  <a:pt x="8775657" y="4187644"/>
                </a:lnTo>
                <a:lnTo>
                  <a:pt x="8664832" y="4187644"/>
                </a:lnTo>
                <a:close/>
                <a:moveTo>
                  <a:pt x="7614024" y="4076819"/>
                </a:moveTo>
                <a:lnTo>
                  <a:pt x="7724849" y="4076819"/>
                </a:lnTo>
                <a:lnTo>
                  <a:pt x="7724849" y="4187644"/>
                </a:lnTo>
                <a:lnTo>
                  <a:pt x="7614024" y="4187644"/>
                </a:lnTo>
                <a:close/>
                <a:moveTo>
                  <a:pt x="6563216" y="4076819"/>
                </a:moveTo>
                <a:lnTo>
                  <a:pt x="6674041" y="4076819"/>
                </a:lnTo>
                <a:lnTo>
                  <a:pt x="6674041" y="4187644"/>
                </a:lnTo>
                <a:lnTo>
                  <a:pt x="6563216" y="4187644"/>
                </a:lnTo>
                <a:close/>
                <a:moveTo>
                  <a:pt x="5512408" y="4076819"/>
                </a:moveTo>
                <a:lnTo>
                  <a:pt x="5623233" y="4076819"/>
                </a:lnTo>
                <a:lnTo>
                  <a:pt x="5623233" y="4187644"/>
                </a:lnTo>
                <a:lnTo>
                  <a:pt x="5512408" y="4187644"/>
                </a:lnTo>
                <a:close/>
                <a:moveTo>
                  <a:pt x="4461600" y="4076819"/>
                </a:moveTo>
                <a:lnTo>
                  <a:pt x="4572425" y="4076819"/>
                </a:lnTo>
                <a:lnTo>
                  <a:pt x="4572425" y="4187644"/>
                </a:lnTo>
                <a:lnTo>
                  <a:pt x="4461600" y="4187644"/>
                </a:lnTo>
                <a:close/>
                <a:moveTo>
                  <a:pt x="3410793" y="4076819"/>
                </a:moveTo>
                <a:lnTo>
                  <a:pt x="3521618" y="4076819"/>
                </a:lnTo>
                <a:lnTo>
                  <a:pt x="3521618" y="4187644"/>
                </a:lnTo>
                <a:lnTo>
                  <a:pt x="3410793" y="4187644"/>
                </a:lnTo>
                <a:close/>
                <a:moveTo>
                  <a:pt x="2359985" y="4076819"/>
                </a:moveTo>
                <a:lnTo>
                  <a:pt x="2470810" y="4076819"/>
                </a:lnTo>
                <a:lnTo>
                  <a:pt x="2470810" y="4187644"/>
                </a:lnTo>
                <a:lnTo>
                  <a:pt x="2359985" y="4187644"/>
                </a:lnTo>
                <a:close/>
                <a:moveTo>
                  <a:pt x="1309177" y="4076819"/>
                </a:moveTo>
                <a:lnTo>
                  <a:pt x="1420002" y="4076819"/>
                </a:lnTo>
                <a:lnTo>
                  <a:pt x="1420002" y="4187644"/>
                </a:lnTo>
                <a:lnTo>
                  <a:pt x="1309177" y="4187644"/>
                </a:lnTo>
                <a:close/>
                <a:moveTo>
                  <a:pt x="258369" y="4076819"/>
                </a:moveTo>
                <a:lnTo>
                  <a:pt x="369194" y="4076819"/>
                </a:lnTo>
                <a:lnTo>
                  <a:pt x="369194" y="4187644"/>
                </a:lnTo>
                <a:lnTo>
                  <a:pt x="258369" y="4187644"/>
                </a:lnTo>
                <a:close/>
                <a:moveTo>
                  <a:pt x="8139428" y="3551212"/>
                </a:moveTo>
                <a:lnTo>
                  <a:pt x="8250253" y="3551212"/>
                </a:lnTo>
                <a:lnTo>
                  <a:pt x="8250253" y="3662037"/>
                </a:lnTo>
                <a:lnTo>
                  <a:pt x="8139428" y="3662037"/>
                </a:lnTo>
                <a:close/>
                <a:moveTo>
                  <a:pt x="7088620" y="3551212"/>
                </a:moveTo>
                <a:lnTo>
                  <a:pt x="7199445" y="3551212"/>
                </a:lnTo>
                <a:lnTo>
                  <a:pt x="7199445" y="3662037"/>
                </a:lnTo>
                <a:lnTo>
                  <a:pt x="7088620" y="3662037"/>
                </a:lnTo>
                <a:close/>
                <a:moveTo>
                  <a:pt x="6037812" y="3551212"/>
                </a:moveTo>
                <a:lnTo>
                  <a:pt x="6148637" y="3551212"/>
                </a:lnTo>
                <a:lnTo>
                  <a:pt x="6148637" y="3662037"/>
                </a:lnTo>
                <a:lnTo>
                  <a:pt x="6037812" y="3662037"/>
                </a:lnTo>
                <a:close/>
                <a:moveTo>
                  <a:pt x="4987004" y="3551212"/>
                </a:moveTo>
                <a:lnTo>
                  <a:pt x="5097829" y="3551212"/>
                </a:lnTo>
                <a:lnTo>
                  <a:pt x="5097829" y="3662037"/>
                </a:lnTo>
                <a:lnTo>
                  <a:pt x="4987004" y="3662037"/>
                </a:lnTo>
                <a:close/>
                <a:moveTo>
                  <a:pt x="3936204" y="3551212"/>
                </a:moveTo>
                <a:lnTo>
                  <a:pt x="4047028" y="3551212"/>
                </a:lnTo>
                <a:lnTo>
                  <a:pt x="4047028" y="3662037"/>
                </a:lnTo>
                <a:lnTo>
                  <a:pt x="3936204" y="3662037"/>
                </a:lnTo>
                <a:close/>
                <a:moveTo>
                  <a:pt x="2885395" y="3551212"/>
                </a:moveTo>
                <a:lnTo>
                  <a:pt x="2996220" y="3551212"/>
                </a:lnTo>
                <a:lnTo>
                  <a:pt x="2996220" y="3662037"/>
                </a:lnTo>
                <a:lnTo>
                  <a:pt x="2885395" y="3662037"/>
                </a:lnTo>
                <a:close/>
                <a:moveTo>
                  <a:pt x="1834587" y="3551212"/>
                </a:moveTo>
                <a:lnTo>
                  <a:pt x="1945412" y="3551212"/>
                </a:lnTo>
                <a:lnTo>
                  <a:pt x="1945412" y="3662037"/>
                </a:lnTo>
                <a:lnTo>
                  <a:pt x="1834587" y="3662037"/>
                </a:lnTo>
                <a:close/>
                <a:moveTo>
                  <a:pt x="783778" y="3551212"/>
                </a:moveTo>
                <a:lnTo>
                  <a:pt x="894603" y="3551212"/>
                </a:lnTo>
                <a:lnTo>
                  <a:pt x="894603" y="3662037"/>
                </a:lnTo>
                <a:lnTo>
                  <a:pt x="783778" y="3662037"/>
                </a:lnTo>
                <a:close/>
                <a:moveTo>
                  <a:pt x="2942310" y="3107962"/>
                </a:moveTo>
                <a:lnTo>
                  <a:pt x="2470818" y="3579456"/>
                </a:lnTo>
                <a:lnTo>
                  <a:pt x="2470818" y="3634904"/>
                </a:lnTo>
                <a:lnTo>
                  <a:pt x="2942310" y="4106399"/>
                </a:lnTo>
                <a:lnTo>
                  <a:pt x="3410800" y="3637911"/>
                </a:lnTo>
                <a:lnTo>
                  <a:pt x="3410800" y="3576450"/>
                </a:lnTo>
                <a:close/>
                <a:moveTo>
                  <a:pt x="8195700" y="3107962"/>
                </a:moveTo>
                <a:lnTo>
                  <a:pt x="7724849" y="3578813"/>
                </a:lnTo>
                <a:lnTo>
                  <a:pt x="7724849" y="3635545"/>
                </a:lnTo>
                <a:lnTo>
                  <a:pt x="8195702" y="4106398"/>
                </a:lnTo>
                <a:lnTo>
                  <a:pt x="8664832" y="3637268"/>
                </a:lnTo>
                <a:lnTo>
                  <a:pt x="8664832" y="3577094"/>
                </a:lnTo>
                <a:close/>
                <a:moveTo>
                  <a:pt x="5043655" y="3107962"/>
                </a:moveTo>
                <a:lnTo>
                  <a:pt x="4572425" y="3579192"/>
                </a:lnTo>
                <a:lnTo>
                  <a:pt x="4572425" y="3635169"/>
                </a:lnTo>
                <a:lnTo>
                  <a:pt x="5043654" y="4106399"/>
                </a:lnTo>
                <a:lnTo>
                  <a:pt x="5512408" y="3637645"/>
                </a:lnTo>
                <a:lnTo>
                  <a:pt x="5512408" y="3576714"/>
                </a:lnTo>
                <a:close/>
                <a:moveTo>
                  <a:pt x="840943" y="3107962"/>
                </a:moveTo>
                <a:lnTo>
                  <a:pt x="369199" y="3579705"/>
                </a:lnTo>
                <a:lnTo>
                  <a:pt x="369199" y="3634656"/>
                </a:lnTo>
                <a:lnTo>
                  <a:pt x="840943" y="4106401"/>
                </a:lnTo>
                <a:lnTo>
                  <a:pt x="1309186" y="3638165"/>
                </a:lnTo>
                <a:lnTo>
                  <a:pt x="1309186" y="3576196"/>
                </a:lnTo>
                <a:close/>
                <a:moveTo>
                  <a:pt x="3992991" y="3107961"/>
                </a:moveTo>
                <a:lnTo>
                  <a:pt x="3521625" y="3579327"/>
                </a:lnTo>
                <a:lnTo>
                  <a:pt x="3521625" y="3635034"/>
                </a:lnTo>
                <a:lnTo>
                  <a:pt x="3992992" y="4106400"/>
                </a:lnTo>
                <a:lnTo>
                  <a:pt x="4461600" y="3637773"/>
                </a:lnTo>
                <a:lnTo>
                  <a:pt x="4461600" y="3576588"/>
                </a:lnTo>
                <a:close/>
                <a:moveTo>
                  <a:pt x="1891629" y="3107961"/>
                </a:moveTo>
                <a:lnTo>
                  <a:pt x="1420011" y="3579585"/>
                </a:lnTo>
                <a:lnTo>
                  <a:pt x="1420011" y="3634777"/>
                </a:lnTo>
                <a:lnTo>
                  <a:pt x="1891629" y="4106400"/>
                </a:lnTo>
                <a:lnTo>
                  <a:pt x="2359993" y="3638038"/>
                </a:lnTo>
                <a:lnTo>
                  <a:pt x="2359993" y="3576322"/>
                </a:lnTo>
                <a:close/>
                <a:moveTo>
                  <a:pt x="6094336" y="3107961"/>
                </a:moveTo>
                <a:lnTo>
                  <a:pt x="5623233" y="3579064"/>
                </a:lnTo>
                <a:lnTo>
                  <a:pt x="5623233" y="3635295"/>
                </a:lnTo>
                <a:lnTo>
                  <a:pt x="6094336" y="4106399"/>
                </a:lnTo>
                <a:lnTo>
                  <a:pt x="6563216" y="3637520"/>
                </a:lnTo>
                <a:lnTo>
                  <a:pt x="6563216" y="3576841"/>
                </a:lnTo>
                <a:close/>
                <a:moveTo>
                  <a:pt x="7145019" y="3107960"/>
                </a:moveTo>
                <a:lnTo>
                  <a:pt x="6674041" y="3578938"/>
                </a:lnTo>
                <a:lnTo>
                  <a:pt x="6674041" y="3635421"/>
                </a:lnTo>
                <a:lnTo>
                  <a:pt x="7145018" y="4106399"/>
                </a:lnTo>
                <a:lnTo>
                  <a:pt x="7614024" y="3637394"/>
                </a:lnTo>
                <a:lnTo>
                  <a:pt x="7614024" y="3576965"/>
                </a:lnTo>
                <a:close/>
                <a:moveTo>
                  <a:pt x="8664832" y="3027337"/>
                </a:moveTo>
                <a:lnTo>
                  <a:pt x="8775657" y="3027337"/>
                </a:lnTo>
                <a:lnTo>
                  <a:pt x="8775657" y="3138162"/>
                </a:lnTo>
                <a:lnTo>
                  <a:pt x="8664832" y="3138162"/>
                </a:lnTo>
                <a:close/>
                <a:moveTo>
                  <a:pt x="7614024" y="3027337"/>
                </a:moveTo>
                <a:lnTo>
                  <a:pt x="7724849" y="3027337"/>
                </a:lnTo>
                <a:lnTo>
                  <a:pt x="7724849" y="3138162"/>
                </a:lnTo>
                <a:lnTo>
                  <a:pt x="7614024" y="3138162"/>
                </a:lnTo>
                <a:close/>
                <a:moveTo>
                  <a:pt x="6563216" y="3027337"/>
                </a:moveTo>
                <a:lnTo>
                  <a:pt x="6674041" y="3027337"/>
                </a:lnTo>
                <a:lnTo>
                  <a:pt x="6674041" y="3138162"/>
                </a:lnTo>
                <a:lnTo>
                  <a:pt x="6563216" y="3138162"/>
                </a:lnTo>
                <a:close/>
                <a:moveTo>
                  <a:pt x="5512408" y="3027337"/>
                </a:moveTo>
                <a:lnTo>
                  <a:pt x="5623233" y="3027337"/>
                </a:lnTo>
                <a:lnTo>
                  <a:pt x="5623233" y="3138162"/>
                </a:lnTo>
                <a:lnTo>
                  <a:pt x="5512408" y="3138162"/>
                </a:lnTo>
                <a:close/>
                <a:moveTo>
                  <a:pt x="4461600" y="3027337"/>
                </a:moveTo>
                <a:lnTo>
                  <a:pt x="4572425" y="3027337"/>
                </a:lnTo>
                <a:lnTo>
                  <a:pt x="4572425" y="3138162"/>
                </a:lnTo>
                <a:lnTo>
                  <a:pt x="4461600" y="3138162"/>
                </a:lnTo>
                <a:close/>
                <a:moveTo>
                  <a:pt x="3410798" y="3027337"/>
                </a:moveTo>
                <a:lnTo>
                  <a:pt x="3521622" y="3027337"/>
                </a:lnTo>
                <a:lnTo>
                  <a:pt x="3521622" y="3138162"/>
                </a:lnTo>
                <a:lnTo>
                  <a:pt x="3410798" y="3138162"/>
                </a:lnTo>
                <a:close/>
                <a:moveTo>
                  <a:pt x="2359990" y="3027337"/>
                </a:moveTo>
                <a:lnTo>
                  <a:pt x="2470815" y="3027337"/>
                </a:lnTo>
                <a:lnTo>
                  <a:pt x="2470815" y="3138162"/>
                </a:lnTo>
                <a:lnTo>
                  <a:pt x="2359990" y="3138162"/>
                </a:lnTo>
                <a:close/>
                <a:moveTo>
                  <a:pt x="1309183" y="3027337"/>
                </a:moveTo>
                <a:lnTo>
                  <a:pt x="1420008" y="3027337"/>
                </a:lnTo>
                <a:lnTo>
                  <a:pt x="1420008" y="3138162"/>
                </a:lnTo>
                <a:lnTo>
                  <a:pt x="1309183" y="3138162"/>
                </a:lnTo>
                <a:close/>
                <a:moveTo>
                  <a:pt x="258373" y="3027337"/>
                </a:moveTo>
                <a:lnTo>
                  <a:pt x="369197" y="3027337"/>
                </a:lnTo>
                <a:lnTo>
                  <a:pt x="369197" y="3138162"/>
                </a:lnTo>
                <a:lnTo>
                  <a:pt x="258373" y="3138162"/>
                </a:lnTo>
                <a:close/>
                <a:moveTo>
                  <a:pt x="7642081" y="2610898"/>
                </a:moveTo>
                <a:lnTo>
                  <a:pt x="7171142" y="3081837"/>
                </a:lnTo>
                <a:lnTo>
                  <a:pt x="7640516" y="3551212"/>
                </a:lnTo>
                <a:lnTo>
                  <a:pt x="7700206" y="3551212"/>
                </a:lnTo>
                <a:lnTo>
                  <a:pt x="8169578" y="3081840"/>
                </a:lnTo>
                <a:lnTo>
                  <a:pt x="7698636" y="2610898"/>
                </a:lnTo>
                <a:close/>
                <a:moveTo>
                  <a:pt x="6591400" y="2610898"/>
                </a:moveTo>
                <a:lnTo>
                  <a:pt x="6120458" y="3081839"/>
                </a:lnTo>
                <a:lnTo>
                  <a:pt x="6589831" y="3551212"/>
                </a:lnTo>
                <a:lnTo>
                  <a:pt x="6649523" y="3551212"/>
                </a:lnTo>
                <a:lnTo>
                  <a:pt x="7118897" y="3081838"/>
                </a:lnTo>
                <a:lnTo>
                  <a:pt x="6647958" y="2610898"/>
                </a:lnTo>
                <a:close/>
                <a:moveTo>
                  <a:pt x="5540719" y="2610898"/>
                </a:moveTo>
                <a:lnTo>
                  <a:pt x="5069777" y="3081840"/>
                </a:lnTo>
                <a:lnTo>
                  <a:pt x="5539149" y="3551212"/>
                </a:lnTo>
                <a:lnTo>
                  <a:pt x="5598841" y="3551212"/>
                </a:lnTo>
                <a:lnTo>
                  <a:pt x="6068214" y="3081839"/>
                </a:lnTo>
                <a:lnTo>
                  <a:pt x="5597273" y="2610898"/>
                </a:lnTo>
                <a:close/>
                <a:moveTo>
                  <a:pt x="4490037" y="2610898"/>
                </a:moveTo>
                <a:lnTo>
                  <a:pt x="4019113" y="3081839"/>
                </a:lnTo>
                <a:lnTo>
                  <a:pt x="4488468" y="3551212"/>
                </a:lnTo>
                <a:lnTo>
                  <a:pt x="4548161" y="3551212"/>
                </a:lnTo>
                <a:lnTo>
                  <a:pt x="5017533" y="3081840"/>
                </a:lnTo>
                <a:lnTo>
                  <a:pt x="4546591" y="2610898"/>
                </a:lnTo>
                <a:close/>
                <a:moveTo>
                  <a:pt x="3439375" y="2610898"/>
                </a:moveTo>
                <a:lnTo>
                  <a:pt x="2968432" y="3081840"/>
                </a:lnTo>
                <a:lnTo>
                  <a:pt x="3437804" y="3551212"/>
                </a:lnTo>
                <a:lnTo>
                  <a:pt x="3497496" y="3551212"/>
                </a:lnTo>
                <a:lnTo>
                  <a:pt x="3966869" y="3081840"/>
                </a:lnTo>
                <a:lnTo>
                  <a:pt x="3495925" y="2610898"/>
                </a:lnTo>
                <a:close/>
                <a:moveTo>
                  <a:pt x="2388694" y="2610898"/>
                </a:moveTo>
                <a:lnTo>
                  <a:pt x="1917751" y="3081839"/>
                </a:lnTo>
                <a:lnTo>
                  <a:pt x="2387125" y="3551212"/>
                </a:lnTo>
                <a:lnTo>
                  <a:pt x="2446818" y="3551212"/>
                </a:lnTo>
                <a:lnTo>
                  <a:pt x="2916188" y="3081841"/>
                </a:lnTo>
                <a:lnTo>
                  <a:pt x="2445246" y="2610898"/>
                </a:lnTo>
                <a:close/>
                <a:moveTo>
                  <a:pt x="1338016" y="2610898"/>
                </a:moveTo>
                <a:lnTo>
                  <a:pt x="867065" y="3081840"/>
                </a:lnTo>
                <a:lnTo>
                  <a:pt x="1336446" y="3551212"/>
                </a:lnTo>
                <a:lnTo>
                  <a:pt x="1396142" y="3551212"/>
                </a:lnTo>
                <a:lnTo>
                  <a:pt x="1865507" y="3081839"/>
                </a:lnTo>
                <a:lnTo>
                  <a:pt x="1394572" y="2610898"/>
                </a:lnTo>
                <a:close/>
                <a:moveTo>
                  <a:pt x="8139428" y="2500073"/>
                </a:moveTo>
                <a:lnTo>
                  <a:pt x="8250253" y="2500073"/>
                </a:lnTo>
                <a:lnTo>
                  <a:pt x="8250253" y="2610898"/>
                </a:lnTo>
                <a:lnTo>
                  <a:pt x="8139428" y="2610898"/>
                </a:lnTo>
                <a:close/>
                <a:moveTo>
                  <a:pt x="7088620" y="2500073"/>
                </a:moveTo>
                <a:lnTo>
                  <a:pt x="7199445" y="2500073"/>
                </a:lnTo>
                <a:lnTo>
                  <a:pt x="7199445" y="2610898"/>
                </a:lnTo>
                <a:lnTo>
                  <a:pt x="7088620" y="2610898"/>
                </a:lnTo>
                <a:close/>
                <a:moveTo>
                  <a:pt x="6037812" y="2500073"/>
                </a:moveTo>
                <a:lnTo>
                  <a:pt x="6148637" y="2500073"/>
                </a:lnTo>
                <a:lnTo>
                  <a:pt x="6148637" y="2610898"/>
                </a:lnTo>
                <a:lnTo>
                  <a:pt x="6037812" y="2610898"/>
                </a:lnTo>
                <a:close/>
                <a:moveTo>
                  <a:pt x="4987004" y="2500073"/>
                </a:moveTo>
                <a:lnTo>
                  <a:pt x="5097829" y="2500073"/>
                </a:lnTo>
                <a:lnTo>
                  <a:pt x="5097829" y="2610898"/>
                </a:lnTo>
                <a:lnTo>
                  <a:pt x="4987004" y="2610898"/>
                </a:lnTo>
                <a:close/>
                <a:moveTo>
                  <a:pt x="3936207" y="2500073"/>
                </a:moveTo>
                <a:lnTo>
                  <a:pt x="4047031" y="2500073"/>
                </a:lnTo>
                <a:lnTo>
                  <a:pt x="4047031" y="2610898"/>
                </a:lnTo>
                <a:lnTo>
                  <a:pt x="3936207" y="2610898"/>
                </a:lnTo>
                <a:close/>
                <a:moveTo>
                  <a:pt x="2885399" y="2500073"/>
                </a:moveTo>
                <a:lnTo>
                  <a:pt x="2996223" y="2500073"/>
                </a:lnTo>
                <a:lnTo>
                  <a:pt x="2996223" y="2610898"/>
                </a:lnTo>
                <a:lnTo>
                  <a:pt x="2885399" y="2610898"/>
                </a:lnTo>
                <a:close/>
                <a:moveTo>
                  <a:pt x="1834589" y="2500073"/>
                </a:moveTo>
                <a:lnTo>
                  <a:pt x="1945415" y="2500073"/>
                </a:lnTo>
                <a:lnTo>
                  <a:pt x="1945415" y="2610898"/>
                </a:lnTo>
                <a:lnTo>
                  <a:pt x="1834589" y="2610898"/>
                </a:lnTo>
                <a:close/>
                <a:moveTo>
                  <a:pt x="783780" y="2500073"/>
                </a:moveTo>
                <a:lnTo>
                  <a:pt x="894605" y="2500073"/>
                </a:lnTo>
                <a:lnTo>
                  <a:pt x="894605" y="2610898"/>
                </a:lnTo>
                <a:lnTo>
                  <a:pt x="783780" y="2610898"/>
                </a:lnTo>
                <a:close/>
                <a:moveTo>
                  <a:pt x="1891628" y="2057290"/>
                </a:moveTo>
                <a:lnTo>
                  <a:pt x="1420016" y="2528900"/>
                </a:lnTo>
                <a:lnTo>
                  <a:pt x="1420016" y="2584097"/>
                </a:lnTo>
                <a:lnTo>
                  <a:pt x="1891629" y="3055718"/>
                </a:lnTo>
                <a:lnTo>
                  <a:pt x="2359995" y="2587353"/>
                </a:lnTo>
                <a:lnTo>
                  <a:pt x="2359995" y="2525647"/>
                </a:lnTo>
                <a:close/>
                <a:moveTo>
                  <a:pt x="2942310" y="2057290"/>
                </a:moveTo>
                <a:lnTo>
                  <a:pt x="2470820" y="2528772"/>
                </a:lnTo>
                <a:lnTo>
                  <a:pt x="2470820" y="2584228"/>
                </a:lnTo>
                <a:lnTo>
                  <a:pt x="2942310" y="3055719"/>
                </a:lnTo>
                <a:lnTo>
                  <a:pt x="3410803" y="2587227"/>
                </a:lnTo>
                <a:lnTo>
                  <a:pt x="3410803" y="2525772"/>
                </a:lnTo>
                <a:close/>
                <a:moveTo>
                  <a:pt x="3992992" y="2057289"/>
                </a:moveTo>
                <a:lnTo>
                  <a:pt x="3521627" y="2528644"/>
                </a:lnTo>
                <a:lnTo>
                  <a:pt x="3521627" y="2584355"/>
                </a:lnTo>
                <a:lnTo>
                  <a:pt x="3992992" y="3055718"/>
                </a:lnTo>
                <a:lnTo>
                  <a:pt x="4461600" y="2587092"/>
                </a:lnTo>
                <a:lnTo>
                  <a:pt x="4461600" y="2525906"/>
                </a:lnTo>
                <a:close/>
                <a:moveTo>
                  <a:pt x="7145018" y="2057289"/>
                </a:moveTo>
                <a:lnTo>
                  <a:pt x="6674041" y="2528257"/>
                </a:lnTo>
                <a:lnTo>
                  <a:pt x="6674041" y="2584737"/>
                </a:lnTo>
                <a:lnTo>
                  <a:pt x="7145020" y="3055716"/>
                </a:lnTo>
                <a:lnTo>
                  <a:pt x="7614024" y="2586712"/>
                </a:lnTo>
                <a:lnTo>
                  <a:pt x="7614024" y="2526286"/>
                </a:lnTo>
                <a:close/>
                <a:moveTo>
                  <a:pt x="5043655" y="2057288"/>
                </a:moveTo>
                <a:lnTo>
                  <a:pt x="4572425" y="2528510"/>
                </a:lnTo>
                <a:lnTo>
                  <a:pt x="4572425" y="2584487"/>
                </a:lnTo>
                <a:lnTo>
                  <a:pt x="5043655" y="3055718"/>
                </a:lnTo>
                <a:lnTo>
                  <a:pt x="5512408" y="2586964"/>
                </a:lnTo>
                <a:lnTo>
                  <a:pt x="5512408" y="2526033"/>
                </a:lnTo>
                <a:close/>
                <a:moveTo>
                  <a:pt x="840943" y="2057288"/>
                </a:moveTo>
                <a:lnTo>
                  <a:pt x="369202" y="2529021"/>
                </a:lnTo>
                <a:lnTo>
                  <a:pt x="369202" y="2583976"/>
                </a:lnTo>
                <a:lnTo>
                  <a:pt x="840943" y="3055718"/>
                </a:lnTo>
                <a:lnTo>
                  <a:pt x="1309190" y="2587479"/>
                </a:lnTo>
                <a:lnTo>
                  <a:pt x="1309190" y="2525518"/>
                </a:lnTo>
                <a:close/>
                <a:moveTo>
                  <a:pt x="8195701" y="2057287"/>
                </a:moveTo>
                <a:lnTo>
                  <a:pt x="7724849" y="2528130"/>
                </a:lnTo>
                <a:lnTo>
                  <a:pt x="7724849" y="2584867"/>
                </a:lnTo>
                <a:lnTo>
                  <a:pt x="8195700" y="3055717"/>
                </a:lnTo>
                <a:lnTo>
                  <a:pt x="8664832" y="2586585"/>
                </a:lnTo>
                <a:lnTo>
                  <a:pt x="8664832" y="2526410"/>
                </a:lnTo>
                <a:close/>
                <a:moveTo>
                  <a:pt x="6094339" y="2057287"/>
                </a:moveTo>
                <a:lnTo>
                  <a:pt x="5623233" y="2528385"/>
                </a:lnTo>
                <a:lnTo>
                  <a:pt x="5623233" y="2584613"/>
                </a:lnTo>
                <a:lnTo>
                  <a:pt x="6094336" y="3055717"/>
                </a:lnTo>
                <a:lnTo>
                  <a:pt x="6563216" y="2586838"/>
                </a:lnTo>
                <a:lnTo>
                  <a:pt x="6563216" y="2526156"/>
                </a:lnTo>
                <a:close/>
                <a:moveTo>
                  <a:pt x="1309181" y="1973451"/>
                </a:moveTo>
                <a:lnTo>
                  <a:pt x="1420005" y="1973451"/>
                </a:lnTo>
                <a:lnTo>
                  <a:pt x="1420005" y="2084276"/>
                </a:lnTo>
                <a:lnTo>
                  <a:pt x="1309181" y="2084276"/>
                </a:lnTo>
                <a:close/>
                <a:moveTo>
                  <a:pt x="258371" y="1973451"/>
                </a:moveTo>
                <a:lnTo>
                  <a:pt x="369196" y="1973451"/>
                </a:lnTo>
                <a:lnTo>
                  <a:pt x="369196" y="2084276"/>
                </a:lnTo>
                <a:lnTo>
                  <a:pt x="258371" y="2084276"/>
                </a:lnTo>
                <a:close/>
                <a:moveTo>
                  <a:pt x="3410796" y="1973451"/>
                </a:moveTo>
                <a:lnTo>
                  <a:pt x="3521621" y="1973451"/>
                </a:lnTo>
                <a:lnTo>
                  <a:pt x="3521621" y="2084276"/>
                </a:lnTo>
                <a:lnTo>
                  <a:pt x="3410796" y="2084276"/>
                </a:lnTo>
                <a:close/>
                <a:moveTo>
                  <a:pt x="2359988" y="1973451"/>
                </a:moveTo>
                <a:lnTo>
                  <a:pt x="2470813" y="1973451"/>
                </a:lnTo>
                <a:lnTo>
                  <a:pt x="2470813" y="2084276"/>
                </a:lnTo>
                <a:lnTo>
                  <a:pt x="2359988" y="2084276"/>
                </a:lnTo>
                <a:close/>
                <a:moveTo>
                  <a:pt x="4461600" y="1973451"/>
                </a:moveTo>
                <a:lnTo>
                  <a:pt x="4572425" y="1973451"/>
                </a:lnTo>
                <a:lnTo>
                  <a:pt x="4572425" y="2084276"/>
                </a:lnTo>
                <a:lnTo>
                  <a:pt x="4461600" y="2084276"/>
                </a:lnTo>
                <a:close/>
                <a:moveTo>
                  <a:pt x="6563216" y="1973451"/>
                </a:moveTo>
                <a:lnTo>
                  <a:pt x="6674041" y="1973451"/>
                </a:lnTo>
                <a:lnTo>
                  <a:pt x="6674041" y="2084276"/>
                </a:lnTo>
                <a:lnTo>
                  <a:pt x="6563216" y="2084276"/>
                </a:lnTo>
                <a:close/>
                <a:moveTo>
                  <a:pt x="5512408" y="1973451"/>
                </a:moveTo>
                <a:lnTo>
                  <a:pt x="5623233" y="1973451"/>
                </a:lnTo>
                <a:lnTo>
                  <a:pt x="5623233" y="2084276"/>
                </a:lnTo>
                <a:lnTo>
                  <a:pt x="5512408" y="2084276"/>
                </a:lnTo>
                <a:close/>
                <a:moveTo>
                  <a:pt x="8664832" y="1973450"/>
                </a:moveTo>
                <a:lnTo>
                  <a:pt x="8775657" y="1973450"/>
                </a:lnTo>
                <a:lnTo>
                  <a:pt x="8775657" y="2084275"/>
                </a:lnTo>
                <a:lnTo>
                  <a:pt x="8664832" y="2084275"/>
                </a:lnTo>
                <a:close/>
                <a:moveTo>
                  <a:pt x="7614024" y="1973450"/>
                </a:moveTo>
                <a:lnTo>
                  <a:pt x="7724849" y="1973450"/>
                </a:lnTo>
                <a:lnTo>
                  <a:pt x="7724849" y="2084275"/>
                </a:lnTo>
                <a:lnTo>
                  <a:pt x="7614024" y="2084275"/>
                </a:lnTo>
                <a:close/>
                <a:moveTo>
                  <a:pt x="1340281" y="1557960"/>
                </a:moveTo>
                <a:lnTo>
                  <a:pt x="867065" y="2031167"/>
                </a:lnTo>
                <a:lnTo>
                  <a:pt x="1335989" y="2500073"/>
                </a:lnTo>
                <a:lnTo>
                  <a:pt x="1396599" y="2500073"/>
                </a:lnTo>
                <a:lnTo>
                  <a:pt x="1865505" y="2031168"/>
                </a:lnTo>
                <a:lnTo>
                  <a:pt x="1392304" y="1557960"/>
                </a:lnTo>
                <a:close/>
                <a:moveTo>
                  <a:pt x="3441642" y="1557959"/>
                </a:moveTo>
                <a:lnTo>
                  <a:pt x="2968432" y="2031168"/>
                </a:lnTo>
                <a:lnTo>
                  <a:pt x="3437347" y="2500073"/>
                </a:lnTo>
                <a:lnTo>
                  <a:pt x="3497954" y="2500073"/>
                </a:lnTo>
                <a:lnTo>
                  <a:pt x="3966871" y="2031167"/>
                </a:lnTo>
                <a:lnTo>
                  <a:pt x="3493660" y="1557959"/>
                </a:lnTo>
                <a:close/>
                <a:moveTo>
                  <a:pt x="2390960" y="1557959"/>
                </a:moveTo>
                <a:lnTo>
                  <a:pt x="1917749" y="2031168"/>
                </a:lnTo>
                <a:lnTo>
                  <a:pt x="2386666" y="2500073"/>
                </a:lnTo>
                <a:lnTo>
                  <a:pt x="2447276" y="2500073"/>
                </a:lnTo>
                <a:lnTo>
                  <a:pt x="2916188" y="2031168"/>
                </a:lnTo>
                <a:lnTo>
                  <a:pt x="2442982" y="1557959"/>
                </a:lnTo>
                <a:close/>
                <a:moveTo>
                  <a:pt x="5542984" y="1557959"/>
                </a:moveTo>
                <a:lnTo>
                  <a:pt x="5069777" y="2031166"/>
                </a:lnTo>
                <a:lnTo>
                  <a:pt x="5538692" y="2500073"/>
                </a:lnTo>
                <a:lnTo>
                  <a:pt x="5599300" y="2500073"/>
                </a:lnTo>
                <a:lnTo>
                  <a:pt x="6068216" y="2031165"/>
                </a:lnTo>
                <a:lnTo>
                  <a:pt x="5595011" y="1557959"/>
                </a:lnTo>
                <a:close/>
                <a:moveTo>
                  <a:pt x="4492304" y="1557959"/>
                </a:moveTo>
                <a:lnTo>
                  <a:pt x="4019114" y="2031167"/>
                </a:lnTo>
                <a:lnTo>
                  <a:pt x="4488010" y="2500073"/>
                </a:lnTo>
                <a:lnTo>
                  <a:pt x="4548618" y="2500073"/>
                </a:lnTo>
                <a:lnTo>
                  <a:pt x="5017533" y="2031166"/>
                </a:lnTo>
                <a:lnTo>
                  <a:pt x="4544326" y="1557959"/>
                </a:lnTo>
                <a:close/>
                <a:moveTo>
                  <a:pt x="7644348" y="1557959"/>
                </a:moveTo>
                <a:lnTo>
                  <a:pt x="7171139" y="2031167"/>
                </a:lnTo>
                <a:lnTo>
                  <a:pt x="7640054" y="2500073"/>
                </a:lnTo>
                <a:lnTo>
                  <a:pt x="7700663" y="2500073"/>
                </a:lnTo>
                <a:lnTo>
                  <a:pt x="8169579" y="2031166"/>
                </a:lnTo>
                <a:lnTo>
                  <a:pt x="7696373" y="1557959"/>
                </a:lnTo>
                <a:close/>
                <a:moveTo>
                  <a:pt x="6593666" y="1557959"/>
                </a:moveTo>
                <a:lnTo>
                  <a:pt x="6120461" y="2031165"/>
                </a:lnTo>
                <a:lnTo>
                  <a:pt x="6589377" y="2500073"/>
                </a:lnTo>
                <a:lnTo>
                  <a:pt x="6649981" y="2500073"/>
                </a:lnTo>
                <a:lnTo>
                  <a:pt x="7118896" y="2031167"/>
                </a:lnTo>
                <a:lnTo>
                  <a:pt x="6645688" y="1557959"/>
                </a:lnTo>
                <a:close/>
                <a:moveTo>
                  <a:pt x="783783" y="1447135"/>
                </a:moveTo>
                <a:lnTo>
                  <a:pt x="894607" y="1447135"/>
                </a:lnTo>
                <a:lnTo>
                  <a:pt x="894607" y="1557960"/>
                </a:lnTo>
                <a:lnTo>
                  <a:pt x="783783" y="1557960"/>
                </a:lnTo>
                <a:close/>
                <a:moveTo>
                  <a:pt x="3936210" y="1447134"/>
                </a:moveTo>
                <a:lnTo>
                  <a:pt x="4047034" y="1447134"/>
                </a:lnTo>
                <a:lnTo>
                  <a:pt x="4047034" y="1557959"/>
                </a:lnTo>
                <a:lnTo>
                  <a:pt x="3936210" y="1557959"/>
                </a:lnTo>
                <a:close/>
                <a:moveTo>
                  <a:pt x="2885402" y="1447134"/>
                </a:moveTo>
                <a:lnTo>
                  <a:pt x="2996226" y="1447134"/>
                </a:lnTo>
                <a:lnTo>
                  <a:pt x="2996226" y="1557959"/>
                </a:lnTo>
                <a:lnTo>
                  <a:pt x="2885402" y="1557959"/>
                </a:lnTo>
                <a:close/>
                <a:moveTo>
                  <a:pt x="1834592" y="1447134"/>
                </a:moveTo>
                <a:lnTo>
                  <a:pt x="1945417" y="1447134"/>
                </a:lnTo>
                <a:lnTo>
                  <a:pt x="1945417" y="1557959"/>
                </a:lnTo>
                <a:lnTo>
                  <a:pt x="1834592" y="1557959"/>
                </a:lnTo>
                <a:close/>
                <a:moveTo>
                  <a:pt x="6037812" y="1447134"/>
                </a:moveTo>
                <a:lnTo>
                  <a:pt x="6148637" y="1447134"/>
                </a:lnTo>
                <a:lnTo>
                  <a:pt x="6148637" y="1557959"/>
                </a:lnTo>
                <a:lnTo>
                  <a:pt x="6037812" y="1557959"/>
                </a:lnTo>
                <a:close/>
                <a:moveTo>
                  <a:pt x="4987004" y="1447134"/>
                </a:moveTo>
                <a:lnTo>
                  <a:pt x="5097829" y="1447134"/>
                </a:lnTo>
                <a:lnTo>
                  <a:pt x="5097829" y="1557959"/>
                </a:lnTo>
                <a:lnTo>
                  <a:pt x="4987004" y="1557959"/>
                </a:lnTo>
                <a:close/>
                <a:moveTo>
                  <a:pt x="8139428" y="1447134"/>
                </a:moveTo>
                <a:lnTo>
                  <a:pt x="8250253" y="1447134"/>
                </a:lnTo>
                <a:lnTo>
                  <a:pt x="8250253" y="1557959"/>
                </a:lnTo>
                <a:lnTo>
                  <a:pt x="8139428" y="1557959"/>
                </a:lnTo>
                <a:close/>
                <a:moveTo>
                  <a:pt x="7088620" y="1447134"/>
                </a:moveTo>
                <a:lnTo>
                  <a:pt x="7199445" y="1447134"/>
                </a:lnTo>
                <a:lnTo>
                  <a:pt x="7199445" y="1557959"/>
                </a:lnTo>
                <a:lnTo>
                  <a:pt x="7088620" y="1557959"/>
                </a:lnTo>
                <a:close/>
                <a:moveTo>
                  <a:pt x="2942311" y="1006606"/>
                </a:moveTo>
                <a:lnTo>
                  <a:pt x="2470823" y="1478096"/>
                </a:lnTo>
                <a:lnTo>
                  <a:pt x="2470823" y="1533557"/>
                </a:lnTo>
                <a:lnTo>
                  <a:pt x="2942310" y="2005046"/>
                </a:lnTo>
                <a:lnTo>
                  <a:pt x="3410807" y="1536551"/>
                </a:lnTo>
                <a:lnTo>
                  <a:pt x="3410807" y="1475102"/>
                </a:lnTo>
                <a:close/>
                <a:moveTo>
                  <a:pt x="1891628" y="1006606"/>
                </a:moveTo>
                <a:lnTo>
                  <a:pt x="1420020" y="1478222"/>
                </a:lnTo>
                <a:lnTo>
                  <a:pt x="1420020" y="1533430"/>
                </a:lnTo>
                <a:lnTo>
                  <a:pt x="1891628" y="2005046"/>
                </a:lnTo>
                <a:lnTo>
                  <a:pt x="2359999" y="1536677"/>
                </a:lnTo>
                <a:lnTo>
                  <a:pt x="2359999" y="1474976"/>
                </a:lnTo>
                <a:close/>
                <a:moveTo>
                  <a:pt x="840942" y="1006606"/>
                </a:moveTo>
                <a:lnTo>
                  <a:pt x="369204" y="1478346"/>
                </a:lnTo>
                <a:lnTo>
                  <a:pt x="369204" y="1533304"/>
                </a:lnTo>
                <a:lnTo>
                  <a:pt x="840943" y="2005045"/>
                </a:lnTo>
                <a:lnTo>
                  <a:pt x="1309193" y="1536802"/>
                </a:lnTo>
                <a:lnTo>
                  <a:pt x="1309193" y="1474850"/>
                </a:lnTo>
                <a:close/>
                <a:moveTo>
                  <a:pt x="3992992" y="1006606"/>
                </a:moveTo>
                <a:lnTo>
                  <a:pt x="3521631" y="1477968"/>
                </a:lnTo>
                <a:lnTo>
                  <a:pt x="3521631" y="1533684"/>
                </a:lnTo>
                <a:lnTo>
                  <a:pt x="3992992" y="2005046"/>
                </a:lnTo>
                <a:lnTo>
                  <a:pt x="4461600" y="1536420"/>
                </a:lnTo>
                <a:lnTo>
                  <a:pt x="4461600" y="1475233"/>
                </a:lnTo>
                <a:close/>
                <a:moveTo>
                  <a:pt x="6094336" y="1006605"/>
                </a:moveTo>
                <a:lnTo>
                  <a:pt x="5623233" y="1477710"/>
                </a:lnTo>
                <a:lnTo>
                  <a:pt x="5623233" y="1533937"/>
                </a:lnTo>
                <a:lnTo>
                  <a:pt x="6094338" y="2005043"/>
                </a:lnTo>
                <a:lnTo>
                  <a:pt x="6563216" y="1536165"/>
                </a:lnTo>
                <a:lnTo>
                  <a:pt x="6563216" y="1475486"/>
                </a:lnTo>
                <a:close/>
                <a:moveTo>
                  <a:pt x="7145020" y="1006604"/>
                </a:moveTo>
                <a:lnTo>
                  <a:pt x="6674041" y="1477584"/>
                </a:lnTo>
                <a:lnTo>
                  <a:pt x="6674041" y="1534069"/>
                </a:lnTo>
                <a:lnTo>
                  <a:pt x="7145018" y="2005045"/>
                </a:lnTo>
                <a:lnTo>
                  <a:pt x="7614024" y="1536039"/>
                </a:lnTo>
                <a:lnTo>
                  <a:pt x="7614024" y="1475610"/>
                </a:lnTo>
                <a:close/>
                <a:moveTo>
                  <a:pt x="8195701" y="1006604"/>
                </a:moveTo>
                <a:lnTo>
                  <a:pt x="7724849" y="1477457"/>
                </a:lnTo>
                <a:lnTo>
                  <a:pt x="7724849" y="1534190"/>
                </a:lnTo>
                <a:lnTo>
                  <a:pt x="8195702" y="2005044"/>
                </a:lnTo>
                <a:lnTo>
                  <a:pt x="8664832" y="1535914"/>
                </a:lnTo>
                <a:lnTo>
                  <a:pt x="8664832" y="1475735"/>
                </a:lnTo>
                <a:close/>
                <a:moveTo>
                  <a:pt x="5043657" y="1006604"/>
                </a:moveTo>
                <a:lnTo>
                  <a:pt x="4572425" y="1477838"/>
                </a:lnTo>
                <a:lnTo>
                  <a:pt x="4572425" y="1533814"/>
                </a:lnTo>
                <a:lnTo>
                  <a:pt x="5043655" y="2005045"/>
                </a:lnTo>
                <a:lnTo>
                  <a:pt x="5512408" y="1536292"/>
                </a:lnTo>
                <a:lnTo>
                  <a:pt x="5512408" y="1475356"/>
                </a:lnTo>
                <a:close/>
                <a:moveTo>
                  <a:pt x="2359987" y="922636"/>
                </a:moveTo>
                <a:lnTo>
                  <a:pt x="2470812" y="922636"/>
                </a:lnTo>
                <a:lnTo>
                  <a:pt x="2470812" y="1033461"/>
                </a:lnTo>
                <a:lnTo>
                  <a:pt x="2359987" y="1033461"/>
                </a:lnTo>
                <a:close/>
                <a:moveTo>
                  <a:pt x="1309178" y="922636"/>
                </a:moveTo>
                <a:lnTo>
                  <a:pt x="1420004" y="922636"/>
                </a:lnTo>
                <a:lnTo>
                  <a:pt x="1420004" y="1033461"/>
                </a:lnTo>
                <a:lnTo>
                  <a:pt x="1309178" y="1033461"/>
                </a:lnTo>
                <a:close/>
                <a:moveTo>
                  <a:pt x="258370" y="922636"/>
                </a:moveTo>
                <a:lnTo>
                  <a:pt x="369195" y="922636"/>
                </a:lnTo>
                <a:lnTo>
                  <a:pt x="369195" y="1033461"/>
                </a:lnTo>
                <a:lnTo>
                  <a:pt x="258370" y="1033461"/>
                </a:lnTo>
                <a:close/>
                <a:moveTo>
                  <a:pt x="4461600" y="922636"/>
                </a:moveTo>
                <a:lnTo>
                  <a:pt x="4572425" y="922636"/>
                </a:lnTo>
                <a:lnTo>
                  <a:pt x="4572425" y="1033461"/>
                </a:lnTo>
                <a:lnTo>
                  <a:pt x="4461600" y="1033461"/>
                </a:lnTo>
                <a:close/>
                <a:moveTo>
                  <a:pt x="3410794" y="922636"/>
                </a:moveTo>
                <a:lnTo>
                  <a:pt x="3521620" y="922636"/>
                </a:lnTo>
                <a:lnTo>
                  <a:pt x="3521620" y="1033461"/>
                </a:lnTo>
                <a:lnTo>
                  <a:pt x="3410794" y="1033461"/>
                </a:lnTo>
                <a:close/>
                <a:moveTo>
                  <a:pt x="7614024" y="922636"/>
                </a:moveTo>
                <a:lnTo>
                  <a:pt x="7724849" y="922636"/>
                </a:lnTo>
                <a:lnTo>
                  <a:pt x="7724849" y="1033461"/>
                </a:lnTo>
                <a:lnTo>
                  <a:pt x="7614024" y="1033461"/>
                </a:lnTo>
                <a:close/>
                <a:moveTo>
                  <a:pt x="6563216" y="922636"/>
                </a:moveTo>
                <a:lnTo>
                  <a:pt x="6674041" y="922636"/>
                </a:lnTo>
                <a:lnTo>
                  <a:pt x="6674041" y="1033461"/>
                </a:lnTo>
                <a:lnTo>
                  <a:pt x="6563216" y="1033461"/>
                </a:lnTo>
                <a:close/>
                <a:moveTo>
                  <a:pt x="5512408" y="922636"/>
                </a:moveTo>
                <a:lnTo>
                  <a:pt x="5623233" y="922636"/>
                </a:lnTo>
                <a:lnTo>
                  <a:pt x="5623233" y="1033461"/>
                </a:lnTo>
                <a:lnTo>
                  <a:pt x="5512408" y="1033461"/>
                </a:lnTo>
                <a:close/>
                <a:moveTo>
                  <a:pt x="8664832" y="922635"/>
                </a:moveTo>
                <a:lnTo>
                  <a:pt x="8775657" y="922635"/>
                </a:lnTo>
                <a:lnTo>
                  <a:pt x="8775657" y="1033460"/>
                </a:lnTo>
                <a:lnTo>
                  <a:pt x="8664832" y="1033460"/>
                </a:lnTo>
                <a:close/>
                <a:moveTo>
                  <a:pt x="1337494" y="510063"/>
                </a:moveTo>
                <a:lnTo>
                  <a:pt x="867064" y="980485"/>
                </a:lnTo>
                <a:lnTo>
                  <a:pt x="1333721" y="1447135"/>
                </a:lnTo>
                <a:lnTo>
                  <a:pt x="1398862" y="1447135"/>
                </a:lnTo>
                <a:lnTo>
                  <a:pt x="1865505" y="980485"/>
                </a:lnTo>
                <a:lnTo>
                  <a:pt x="1395091" y="510063"/>
                </a:lnTo>
                <a:close/>
                <a:moveTo>
                  <a:pt x="2388172" y="510063"/>
                </a:moveTo>
                <a:lnTo>
                  <a:pt x="1917749" y="980485"/>
                </a:lnTo>
                <a:lnTo>
                  <a:pt x="2384400" y="1447135"/>
                </a:lnTo>
                <a:lnTo>
                  <a:pt x="2449540" y="1447135"/>
                </a:lnTo>
                <a:lnTo>
                  <a:pt x="2916188" y="980485"/>
                </a:lnTo>
                <a:lnTo>
                  <a:pt x="2445768" y="510063"/>
                </a:lnTo>
                <a:close/>
                <a:moveTo>
                  <a:pt x="3438854" y="510063"/>
                </a:moveTo>
                <a:lnTo>
                  <a:pt x="2968432" y="980485"/>
                </a:lnTo>
                <a:lnTo>
                  <a:pt x="3435082" y="1447134"/>
                </a:lnTo>
                <a:lnTo>
                  <a:pt x="3500221" y="1447134"/>
                </a:lnTo>
                <a:lnTo>
                  <a:pt x="3966871" y="980485"/>
                </a:lnTo>
                <a:lnTo>
                  <a:pt x="3496446" y="510063"/>
                </a:lnTo>
                <a:close/>
                <a:moveTo>
                  <a:pt x="4489516" y="510063"/>
                </a:moveTo>
                <a:lnTo>
                  <a:pt x="4019114" y="980485"/>
                </a:lnTo>
                <a:lnTo>
                  <a:pt x="4485745" y="1447134"/>
                </a:lnTo>
                <a:lnTo>
                  <a:pt x="4550885" y="1447134"/>
                </a:lnTo>
                <a:lnTo>
                  <a:pt x="5017536" y="980482"/>
                </a:lnTo>
                <a:lnTo>
                  <a:pt x="4547117" y="510063"/>
                </a:lnTo>
                <a:close/>
                <a:moveTo>
                  <a:pt x="5540197" y="510063"/>
                </a:moveTo>
                <a:lnTo>
                  <a:pt x="5069779" y="980483"/>
                </a:lnTo>
                <a:lnTo>
                  <a:pt x="5536430" y="1447134"/>
                </a:lnTo>
                <a:lnTo>
                  <a:pt x="5601565" y="1447134"/>
                </a:lnTo>
                <a:lnTo>
                  <a:pt x="6068214" y="980484"/>
                </a:lnTo>
                <a:lnTo>
                  <a:pt x="5597794" y="510063"/>
                </a:lnTo>
                <a:close/>
                <a:moveTo>
                  <a:pt x="6590878" y="510062"/>
                </a:moveTo>
                <a:lnTo>
                  <a:pt x="6120457" y="980484"/>
                </a:lnTo>
                <a:lnTo>
                  <a:pt x="6587106" y="1447134"/>
                </a:lnTo>
                <a:lnTo>
                  <a:pt x="6652247" y="1447134"/>
                </a:lnTo>
                <a:lnTo>
                  <a:pt x="7118898" y="980483"/>
                </a:lnTo>
                <a:lnTo>
                  <a:pt x="6648479" y="510062"/>
                </a:lnTo>
                <a:close/>
                <a:moveTo>
                  <a:pt x="7641560" y="510062"/>
                </a:moveTo>
                <a:lnTo>
                  <a:pt x="7171142" y="980482"/>
                </a:lnTo>
                <a:lnTo>
                  <a:pt x="7637793" y="1447134"/>
                </a:lnTo>
                <a:lnTo>
                  <a:pt x="7702929" y="1447134"/>
                </a:lnTo>
                <a:lnTo>
                  <a:pt x="8169579" y="980483"/>
                </a:lnTo>
                <a:lnTo>
                  <a:pt x="7699160" y="510062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3"/>
                </a:lnTo>
                <a:lnTo>
                  <a:pt x="783785" y="510063"/>
                </a:lnTo>
                <a:close/>
                <a:moveTo>
                  <a:pt x="1834594" y="399238"/>
                </a:moveTo>
                <a:lnTo>
                  <a:pt x="1945420" y="399238"/>
                </a:lnTo>
                <a:lnTo>
                  <a:pt x="1945420" y="510063"/>
                </a:lnTo>
                <a:lnTo>
                  <a:pt x="1834594" y="510063"/>
                </a:lnTo>
                <a:close/>
                <a:moveTo>
                  <a:pt x="3936212" y="399238"/>
                </a:moveTo>
                <a:lnTo>
                  <a:pt x="4047037" y="399238"/>
                </a:lnTo>
                <a:lnTo>
                  <a:pt x="4047037" y="510063"/>
                </a:lnTo>
                <a:lnTo>
                  <a:pt x="3936212" y="510063"/>
                </a:lnTo>
                <a:close/>
                <a:moveTo>
                  <a:pt x="2885405" y="399238"/>
                </a:moveTo>
                <a:lnTo>
                  <a:pt x="2996229" y="399238"/>
                </a:lnTo>
                <a:lnTo>
                  <a:pt x="2996229" y="510063"/>
                </a:lnTo>
                <a:lnTo>
                  <a:pt x="2885405" y="510063"/>
                </a:lnTo>
                <a:close/>
                <a:moveTo>
                  <a:pt x="4987004" y="399238"/>
                </a:moveTo>
                <a:lnTo>
                  <a:pt x="5097829" y="399238"/>
                </a:lnTo>
                <a:lnTo>
                  <a:pt x="5097829" y="510063"/>
                </a:lnTo>
                <a:lnTo>
                  <a:pt x="4987004" y="510063"/>
                </a:lnTo>
                <a:close/>
                <a:moveTo>
                  <a:pt x="6037812" y="399238"/>
                </a:moveTo>
                <a:lnTo>
                  <a:pt x="6148637" y="399238"/>
                </a:lnTo>
                <a:lnTo>
                  <a:pt x="6148637" y="510062"/>
                </a:lnTo>
                <a:lnTo>
                  <a:pt x="6037812" y="510062"/>
                </a:lnTo>
                <a:close/>
                <a:moveTo>
                  <a:pt x="7088620" y="399237"/>
                </a:moveTo>
                <a:lnTo>
                  <a:pt x="7199445" y="399237"/>
                </a:lnTo>
                <a:lnTo>
                  <a:pt x="7199445" y="510062"/>
                </a:lnTo>
                <a:lnTo>
                  <a:pt x="7088620" y="510062"/>
                </a:lnTo>
                <a:close/>
                <a:moveTo>
                  <a:pt x="8139428" y="399237"/>
                </a:moveTo>
                <a:lnTo>
                  <a:pt x="8250253" y="399237"/>
                </a:lnTo>
                <a:lnTo>
                  <a:pt x="8250253" y="510062"/>
                </a:lnTo>
                <a:lnTo>
                  <a:pt x="8139428" y="510062"/>
                </a:lnTo>
                <a:close/>
                <a:moveTo>
                  <a:pt x="6138416" y="0"/>
                </a:moveTo>
                <a:lnTo>
                  <a:pt x="6190660" y="0"/>
                </a:lnTo>
                <a:lnTo>
                  <a:pt x="6589898" y="399238"/>
                </a:lnTo>
                <a:lnTo>
                  <a:pt x="6649459" y="399238"/>
                </a:lnTo>
                <a:lnTo>
                  <a:pt x="7048695" y="2"/>
                </a:lnTo>
                <a:lnTo>
                  <a:pt x="7100939" y="2"/>
                </a:lnTo>
                <a:lnTo>
                  <a:pt x="6674041" y="426899"/>
                </a:lnTo>
                <a:lnTo>
                  <a:pt x="6674041" y="483380"/>
                </a:lnTo>
                <a:lnTo>
                  <a:pt x="7145020" y="954361"/>
                </a:lnTo>
                <a:lnTo>
                  <a:pt x="7614024" y="485355"/>
                </a:lnTo>
                <a:lnTo>
                  <a:pt x="7614024" y="424926"/>
                </a:lnTo>
                <a:lnTo>
                  <a:pt x="7189097" y="1"/>
                </a:lnTo>
                <a:lnTo>
                  <a:pt x="7241340" y="1"/>
                </a:lnTo>
                <a:lnTo>
                  <a:pt x="7640577" y="399237"/>
                </a:lnTo>
                <a:lnTo>
                  <a:pt x="7700142" y="399237"/>
                </a:lnTo>
                <a:lnTo>
                  <a:pt x="8099378" y="1"/>
                </a:lnTo>
                <a:lnTo>
                  <a:pt x="8151622" y="1"/>
                </a:lnTo>
                <a:lnTo>
                  <a:pt x="7724849" y="426774"/>
                </a:lnTo>
                <a:lnTo>
                  <a:pt x="7724849" y="483509"/>
                </a:lnTo>
                <a:lnTo>
                  <a:pt x="8195700" y="954363"/>
                </a:lnTo>
                <a:lnTo>
                  <a:pt x="8664832" y="485228"/>
                </a:lnTo>
                <a:lnTo>
                  <a:pt x="8664832" y="425054"/>
                </a:lnTo>
                <a:lnTo>
                  <a:pt x="8239778" y="1"/>
                </a:lnTo>
                <a:lnTo>
                  <a:pt x="8292022" y="1"/>
                </a:lnTo>
                <a:lnTo>
                  <a:pt x="8691259" y="399237"/>
                </a:lnTo>
                <a:lnTo>
                  <a:pt x="8750823" y="399237"/>
                </a:lnTo>
                <a:lnTo>
                  <a:pt x="9143986" y="6075"/>
                </a:lnTo>
                <a:lnTo>
                  <a:pt x="9143986" y="58319"/>
                </a:lnTo>
                <a:lnTo>
                  <a:pt x="8775657" y="426647"/>
                </a:lnTo>
                <a:lnTo>
                  <a:pt x="8775657" y="483635"/>
                </a:lnTo>
                <a:lnTo>
                  <a:pt x="9143986" y="851966"/>
                </a:lnTo>
                <a:lnTo>
                  <a:pt x="9143986" y="904210"/>
                </a:lnTo>
                <a:lnTo>
                  <a:pt x="8749840" y="510062"/>
                </a:lnTo>
                <a:lnTo>
                  <a:pt x="8692242" y="510062"/>
                </a:lnTo>
                <a:lnTo>
                  <a:pt x="8221822" y="980484"/>
                </a:lnTo>
                <a:lnTo>
                  <a:pt x="8688471" y="1447133"/>
                </a:lnTo>
                <a:lnTo>
                  <a:pt x="8753611" y="1447133"/>
                </a:lnTo>
                <a:lnTo>
                  <a:pt x="9143986" y="1056762"/>
                </a:lnTo>
                <a:lnTo>
                  <a:pt x="9143986" y="1109003"/>
                </a:lnTo>
                <a:lnTo>
                  <a:pt x="8775657" y="1477331"/>
                </a:lnTo>
                <a:lnTo>
                  <a:pt x="8775657" y="1534319"/>
                </a:lnTo>
                <a:lnTo>
                  <a:pt x="9143986" y="1902649"/>
                </a:lnTo>
                <a:lnTo>
                  <a:pt x="9143987" y="1954891"/>
                </a:lnTo>
                <a:lnTo>
                  <a:pt x="8747055" y="1557959"/>
                </a:lnTo>
                <a:lnTo>
                  <a:pt x="8695029" y="1557959"/>
                </a:lnTo>
                <a:lnTo>
                  <a:pt x="8221823" y="2031165"/>
                </a:lnTo>
                <a:lnTo>
                  <a:pt x="8690741" y="2500073"/>
                </a:lnTo>
                <a:lnTo>
                  <a:pt x="8751345" y="2500073"/>
                </a:lnTo>
                <a:lnTo>
                  <a:pt x="9143986" y="2107432"/>
                </a:lnTo>
                <a:lnTo>
                  <a:pt x="9143986" y="2159677"/>
                </a:lnTo>
                <a:lnTo>
                  <a:pt x="8775657" y="2528005"/>
                </a:lnTo>
                <a:lnTo>
                  <a:pt x="8775657" y="2584989"/>
                </a:lnTo>
                <a:lnTo>
                  <a:pt x="9143987" y="2953319"/>
                </a:lnTo>
                <a:lnTo>
                  <a:pt x="9143987" y="3005564"/>
                </a:lnTo>
                <a:lnTo>
                  <a:pt x="8749321" y="2610898"/>
                </a:lnTo>
                <a:lnTo>
                  <a:pt x="8692765" y="2610898"/>
                </a:lnTo>
                <a:lnTo>
                  <a:pt x="8221822" y="3081840"/>
                </a:lnTo>
                <a:lnTo>
                  <a:pt x="8691194" y="3551212"/>
                </a:lnTo>
                <a:lnTo>
                  <a:pt x="8750888" y="3551212"/>
                </a:lnTo>
                <a:lnTo>
                  <a:pt x="9143986" y="3158114"/>
                </a:lnTo>
                <a:lnTo>
                  <a:pt x="9143986" y="3210356"/>
                </a:lnTo>
                <a:lnTo>
                  <a:pt x="8775657" y="3578686"/>
                </a:lnTo>
                <a:lnTo>
                  <a:pt x="8775657" y="3635674"/>
                </a:lnTo>
                <a:lnTo>
                  <a:pt x="9143986" y="4004003"/>
                </a:lnTo>
                <a:lnTo>
                  <a:pt x="9143986" y="4056248"/>
                </a:lnTo>
                <a:lnTo>
                  <a:pt x="8749774" y="3662037"/>
                </a:lnTo>
                <a:lnTo>
                  <a:pt x="8692306" y="3662037"/>
                </a:lnTo>
                <a:lnTo>
                  <a:pt x="8221823" y="4132519"/>
                </a:lnTo>
                <a:lnTo>
                  <a:pt x="8661299" y="4571995"/>
                </a:lnTo>
                <a:lnTo>
                  <a:pt x="8609053" y="4571995"/>
                </a:lnTo>
                <a:lnTo>
                  <a:pt x="8195700" y="4158642"/>
                </a:lnTo>
                <a:lnTo>
                  <a:pt x="7782346" y="4571997"/>
                </a:lnTo>
                <a:lnTo>
                  <a:pt x="7730103" y="4571997"/>
                </a:lnTo>
                <a:lnTo>
                  <a:pt x="8169579" y="4132521"/>
                </a:lnTo>
                <a:lnTo>
                  <a:pt x="7699096" y="3662037"/>
                </a:lnTo>
                <a:lnTo>
                  <a:pt x="7641624" y="3662037"/>
                </a:lnTo>
                <a:lnTo>
                  <a:pt x="7171140" y="4132521"/>
                </a:lnTo>
                <a:lnTo>
                  <a:pt x="7610615" y="4571996"/>
                </a:lnTo>
                <a:lnTo>
                  <a:pt x="7558371" y="4571996"/>
                </a:lnTo>
                <a:lnTo>
                  <a:pt x="7145018" y="4158643"/>
                </a:lnTo>
                <a:lnTo>
                  <a:pt x="6731665" y="4571996"/>
                </a:lnTo>
                <a:lnTo>
                  <a:pt x="6679421" y="4571997"/>
                </a:lnTo>
                <a:lnTo>
                  <a:pt x="7118896" y="4132521"/>
                </a:lnTo>
                <a:lnTo>
                  <a:pt x="6648412" y="3662037"/>
                </a:lnTo>
                <a:lnTo>
                  <a:pt x="6590942" y="3662037"/>
                </a:lnTo>
                <a:lnTo>
                  <a:pt x="6120458" y="4132521"/>
                </a:lnTo>
                <a:lnTo>
                  <a:pt x="6559933" y="4571996"/>
                </a:lnTo>
                <a:lnTo>
                  <a:pt x="6507689" y="4571996"/>
                </a:lnTo>
                <a:lnTo>
                  <a:pt x="6094336" y="4158643"/>
                </a:lnTo>
                <a:lnTo>
                  <a:pt x="5680986" y="4571994"/>
                </a:lnTo>
                <a:lnTo>
                  <a:pt x="5628742" y="4571994"/>
                </a:lnTo>
                <a:lnTo>
                  <a:pt x="6068215" y="4132521"/>
                </a:lnTo>
                <a:lnTo>
                  <a:pt x="5597730" y="3662037"/>
                </a:lnTo>
                <a:lnTo>
                  <a:pt x="5540260" y="3662037"/>
                </a:lnTo>
                <a:lnTo>
                  <a:pt x="5069776" y="4132521"/>
                </a:lnTo>
                <a:lnTo>
                  <a:pt x="5509251" y="4571996"/>
                </a:lnTo>
                <a:lnTo>
                  <a:pt x="5457007" y="4571996"/>
                </a:lnTo>
                <a:lnTo>
                  <a:pt x="5043654" y="4158643"/>
                </a:lnTo>
                <a:lnTo>
                  <a:pt x="4630302" y="4571995"/>
                </a:lnTo>
                <a:lnTo>
                  <a:pt x="4578058" y="4571995"/>
                </a:lnTo>
                <a:lnTo>
                  <a:pt x="5017532" y="4132521"/>
                </a:lnTo>
                <a:lnTo>
                  <a:pt x="4547048" y="3662037"/>
                </a:lnTo>
                <a:lnTo>
                  <a:pt x="4489581" y="3662037"/>
                </a:lnTo>
                <a:lnTo>
                  <a:pt x="4019114" y="4132522"/>
                </a:lnTo>
                <a:lnTo>
                  <a:pt x="4458569" y="4571996"/>
                </a:lnTo>
                <a:lnTo>
                  <a:pt x="4406325" y="4571996"/>
                </a:lnTo>
                <a:lnTo>
                  <a:pt x="3992992" y="4158644"/>
                </a:lnTo>
                <a:lnTo>
                  <a:pt x="3579640" y="4571995"/>
                </a:lnTo>
                <a:lnTo>
                  <a:pt x="3527396" y="4571995"/>
                </a:lnTo>
                <a:lnTo>
                  <a:pt x="3966870" y="4132522"/>
                </a:lnTo>
                <a:lnTo>
                  <a:pt x="3496383" y="3662037"/>
                </a:lnTo>
                <a:lnTo>
                  <a:pt x="3438916" y="3662037"/>
                </a:lnTo>
                <a:lnTo>
                  <a:pt x="2968432" y="4132520"/>
                </a:lnTo>
                <a:lnTo>
                  <a:pt x="3407909" y="4571995"/>
                </a:lnTo>
                <a:lnTo>
                  <a:pt x="3355664" y="4571995"/>
                </a:lnTo>
                <a:lnTo>
                  <a:pt x="2942310" y="4158642"/>
                </a:lnTo>
                <a:lnTo>
                  <a:pt x="2528960" y="4571994"/>
                </a:lnTo>
                <a:lnTo>
                  <a:pt x="2476716" y="4571994"/>
                </a:lnTo>
                <a:lnTo>
                  <a:pt x="2916189" y="4132521"/>
                </a:lnTo>
                <a:lnTo>
                  <a:pt x="2445706" y="3662037"/>
                </a:lnTo>
                <a:lnTo>
                  <a:pt x="2388237" y="3662037"/>
                </a:lnTo>
                <a:lnTo>
                  <a:pt x="1917750" y="4132522"/>
                </a:lnTo>
                <a:lnTo>
                  <a:pt x="2357226" y="4571995"/>
                </a:lnTo>
                <a:lnTo>
                  <a:pt x="2304983" y="4571996"/>
                </a:lnTo>
                <a:lnTo>
                  <a:pt x="1891628" y="4158644"/>
                </a:lnTo>
                <a:lnTo>
                  <a:pt x="1478287" y="4571994"/>
                </a:lnTo>
                <a:lnTo>
                  <a:pt x="1426043" y="4571994"/>
                </a:lnTo>
                <a:lnTo>
                  <a:pt x="1865506" y="4132522"/>
                </a:lnTo>
                <a:lnTo>
                  <a:pt x="1395028" y="3662037"/>
                </a:lnTo>
                <a:lnTo>
                  <a:pt x="1337560" y="3662037"/>
                </a:lnTo>
                <a:lnTo>
                  <a:pt x="867065" y="4132523"/>
                </a:lnTo>
                <a:lnTo>
                  <a:pt x="1306545" y="4571995"/>
                </a:lnTo>
                <a:lnTo>
                  <a:pt x="1254301" y="4571995"/>
                </a:lnTo>
                <a:lnTo>
                  <a:pt x="840943" y="4158645"/>
                </a:lnTo>
                <a:lnTo>
                  <a:pt x="427592" y="4571996"/>
                </a:lnTo>
                <a:lnTo>
                  <a:pt x="375348" y="4571996"/>
                </a:lnTo>
                <a:lnTo>
                  <a:pt x="814821" y="4132522"/>
                </a:lnTo>
                <a:lnTo>
                  <a:pt x="344336" y="3662037"/>
                </a:lnTo>
                <a:lnTo>
                  <a:pt x="286868" y="3662037"/>
                </a:lnTo>
                <a:lnTo>
                  <a:pt x="2" y="3948903"/>
                </a:lnTo>
                <a:lnTo>
                  <a:pt x="2" y="3896659"/>
                </a:lnTo>
                <a:lnTo>
                  <a:pt x="258375" y="3638287"/>
                </a:lnTo>
                <a:lnTo>
                  <a:pt x="258375" y="3576075"/>
                </a:lnTo>
                <a:lnTo>
                  <a:pt x="1" y="3317701"/>
                </a:lnTo>
                <a:lnTo>
                  <a:pt x="1" y="3265457"/>
                </a:lnTo>
                <a:lnTo>
                  <a:pt x="285755" y="3551212"/>
                </a:lnTo>
                <a:lnTo>
                  <a:pt x="345449" y="3551212"/>
                </a:lnTo>
                <a:lnTo>
                  <a:pt x="814821" y="3081840"/>
                </a:lnTo>
                <a:lnTo>
                  <a:pt x="343879" y="2610898"/>
                </a:lnTo>
                <a:lnTo>
                  <a:pt x="287325" y="2610898"/>
                </a:lnTo>
                <a:lnTo>
                  <a:pt x="4" y="2898220"/>
                </a:lnTo>
                <a:lnTo>
                  <a:pt x="4" y="2845976"/>
                </a:lnTo>
                <a:lnTo>
                  <a:pt x="258377" y="2587602"/>
                </a:lnTo>
                <a:lnTo>
                  <a:pt x="258377" y="2525395"/>
                </a:lnTo>
                <a:lnTo>
                  <a:pt x="1" y="2267018"/>
                </a:lnTo>
                <a:lnTo>
                  <a:pt x="0" y="2214773"/>
                </a:lnTo>
                <a:lnTo>
                  <a:pt x="285299" y="2500073"/>
                </a:lnTo>
                <a:lnTo>
                  <a:pt x="345906" y="2500073"/>
                </a:lnTo>
                <a:lnTo>
                  <a:pt x="814821" y="2031167"/>
                </a:lnTo>
                <a:lnTo>
                  <a:pt x="341615" y="1557960"/>
                </a:lnTo>
                <a:lnTo>
                  <a:pt x="289591" y="1557960"/>
                </a:lnTo>
                <a:lnTo>
                  <a:pt x="1" y="1847551"/>
                </a:lnTo>
                <a:lnTo>
                  <a:pt x="1" y="1795307"/>
                </a:lnTo>
                <a:lnTo>
                  <a:pt x="258379" y="1536928"/>
                </a:lnTo>
                <a:lnTo>
                  <a:pt x="258379" y="1474723"/>
                </a:lnTo>
                <a:lnTo>
                  <a:pt x="1" y="1216345"/>
                </a:lnTo>
                <a:lnTo>
                  <a:pt x="1" y="1164102"/>
                </a:lnTo>
                <a:lnTo>
                  <a:pt x="283034" y="1447135"/>
                </a:lnTo>
                <a:lnTo>
                  <a:pt x="348172" y="1447135"/>
                </a:lnTo>
                <a:lnTo>
                  <a:pt x="814820" y="980485"/>
                </a:lnTo>
                <a:lnTo>
                  <a:pt x="344400" y="510063"/>
                </a:lnTo>
                <a:lnTo>
                  <a:pt x="286802" y="510063"/>
                </a:lnTo>
                <a:lnTo>
                  <a:pt x="2" y="796868"/>
                </a:lnTo>
                <a:lnTo>
                  <a:pt x="2" y="744627"/>
                </a:lnTo>
                <a:lnTo>
                  <a:pt x="258382" y="486240"/>
                </a:lnTo>
                <a:lnTo>
                  <a:pt x="258382" y="424044"/>
                </a:lnTo>
                <a:lnTo>
                  <a:pt x="2" y="165665"/>
                </a:lnTo>
                <a:lnTo>
                  <a:pt x="2" y="113421"/>
                </a:lnTo>
                <a:lnTo>
                  <a:pt x="285819" y="399238"/>
                </a:lnTo>
                <a:lnTo>
                  <a:pt x="345383" y="399238"/>
                </a:lnTo>
                <a:lnTo>
                  <a:pt x="744619" y="2"/>
                </a:lnTo>
                <a:lnTo>
                  <a:pt x="796863" y="2"/>
                </a:lnTo>
                <a:lnTo>
                  <a:pt x="369206" y="427659"/>
                </a:lnTo>
                <a:lnTo>
                  <a:pt x="369206" y="482625"/>
                </a:lnTo>
                <a:lnTo>
                  <a:pt x="840942" y="954363"/>
                </a:lnTo>
                <a:lnTo>
                  <a:pt x="1309198" y="486115"/>
                </a:lnTo>
                <a:lnTo>
                  <a:pt x="1309198" y="424170"/>
                </a:lnTo>
                <a:lnTo>
                  <a:pt x="885018" y="1"/>
                </a:lnTo>
                <a:lnTo>
                  <a:pt x="937262" y="1"/>
                </a:lnTo>
                <a:lnTo>
                  <a:pt x="1336510" y="399238"/>
                </a:lnTo>
                <a:lnTo>
                  <a:pt x="1396075" y="399238"/>
                </a:lnTo>
                <a:lnTo>
                  <a:pt x="1795305" y="3"/>
                </a:lnTo>
                <a:lnTo>
                  <a:pt x="1847547" y="3"/>
                </a:lnTo>
                <a:lnTo>
                  <a:pt x="1420024" y="427535"/>
                </a:lnTo>
                <a:lnTo>
                  <a:pt x="1420024" y="482750"/>
                </a:lnTo>
                <a:lnTo>
                  <a:pt x="1891628" y="954364"/>
                </a:lnTo>
                <a:lnTo>
                  <a:pt x="2360002" y="485990"/>
                </a:lnTo>
                <a:lnTo>
                  <a:pt x="2360002" y="424295"/>
                </a:lnTo>
                <a:lnTo>
                  <a:pt x="1935703" y="1"/>
                </a:lnTo>
                <a:lnTo>
                  <a:pt x="1987946" y="1"/>
                </a:lnTo>
                <a:lnTo>
                  <a:pt x="2387188" y="399238"/>
                </a:lnTo>
                <a:lnTo>
                  <a:pt x="2446753" y="399238"/>
                </a:lnTo>
                <a:lnTo>
                  <a:pt x="2845989" y="2"/>
                </a:lnTo>
                <a:lnTo>
                  <a:pt x="2898233" y="2"/>
                </a:lnTo>
                <a:lnTo>
                  <a:pt x="2470826" y="427409"/>
                </a:lnTo>
                <a:lnTo>
                  <a:pt x="2470826" y="482876"/>
                </a:lnTo>
                <a:lnTo>
                  <a:pt x="2942310" y="954364"/>
                </a:lnTo>
                <a:lnTo>
                  <a:pt x="3410810" y="485864"/>
                </a:lnTo>
                <a:lnTo>
                  <a:pt x="3410810" y="424421"/>
                </a:lnTo>
                <a:lnTo>
                  <a:pt x="2986387" y="1"/>
                </a:lnTo>
                <a:lnTo>
                  <a:pt x="3038634" y="1"/>
                </a:lnTo>
                <a:lnTo>
                  <a:pt x="3437870" y="399238"/>
                </a:lnTo>
                <a:lnTo>
                  <a:pt x="3497432" y="399238"/>
                </a:lnTo>
                <a:lnTo>
                  <a:pt x="3896671" y="2"/>
                </a:lnTo>
                <a:lnTo>
                  <a:pt x="3948916" y="2"/>
                </a:lnTo>
                <a:lnTo>
                  <a:pt x="3521633" y="427284"/>
                </a:lnTo>
                <a:lnTo>
                  <a:pt x="3521633" y="483002"/>
                </a:lnTo>
                <a:lnTo>
                  <a:pt x="3992992" y="954363"/>
                </a:lnTo>
                <a:lnTo>
                  <a:pt x="4461600" y="485736"/>
                </a:lnTo>
                <a:lnTo>
                  <a:pt x="4461600" y="424545"/>
                </a:lnTo>
                <a:lnTo>
                  <a:pt x="4037073" y="1"/>
                </a:lnTo>
                <a:lnTo>
                  <a:pt x="4089316" y="1"/>
                </a:lnTo>
                <a:lnTo>
                  <a:pt x="4488536" y="399238"/>
                </a:lnTo>
                <a:lnTo>
                  <a:pt x="4548098" y="399238"/>
                </a:lnTo>
                <a:lnTo>
                  <a:pt x="4947332" y="4"/>
                </a:lnTo>
                <a:lnTo>
                  <a:pt x="4999576" y="4"/>
                </a:lnTo>
                <a:lnTo>
                  <a:pt x="4572425" y="427154"/>
                </a:lnTo>
                <a:lnTo>
                  <a:pt x="4572425" y="483127"/>
                </a:lnTo>
                <a:lnTo>
                  <a:pt x="5043657" y="954361"/>
                </a:lnTo>
                <a:lnTo>
                  <a:pt x="5512408" y="485609"/>
                </a:lnTo>
                <a:lnTo>
                  <a:pt x="5512408" y="424676"/>
                </a:lnTo>
                <a:lnTo>
                  <a:pt x="5087732" y="1"/>
                </a:lnTo>
                <a:lnTo>
                  <a:pt x="5139975" y="1"/>
                </a:lnTo>
                <a:lnTo>
                  <a:pt x="5539212" y="399238"/>
                </a:lnTo>
                <a:lnTo>
                  <a:pt x="5598779" y="399238"/>
                </a:lnTo>
                <a:lnTo>
                  <a:pt x="5998015" y="2"/>
                </a:lnTo>
                <a:lnTo>
                  <a:pt x="6050259" y="2"/>
                </a:lnTo>
                <a:lnTo>
                  <a:pt x="5623233" y="427027"/>
                </a:lnTo>
                <a:lnTo>
                  <a:pt x="5623233" y="483258"/>
                </a:lnTo>
                <a:lnTo>
                  <a:pt x="6094336" y="954363"/>
                </a:lnTo>
                <a:lnTo>
                  <a:pt x="6563216" y="485481"/>
                </a:lnTo>
                <a:lnTo>
                  <a:pt x="6563216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0855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CF550-6E70-42AB-9FD4-0EFD1A5EC52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9808-EB75-4830-8B56-79E038D1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22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CF550-6E70-42AB-9FD4-0EFD1A5EC52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9808-EB75-4830-8B56-79E038D1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11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CF550-6E70-42AB-9FD4-0EFD1A5EC52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9808-EB75-4830-8B56-79E038D1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9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CF550-6E70-42AB-9FD4-0EFD1A5EC52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9808-EB75-4830-8B56-79E038D1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7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CF550-6E70-42AB-9FD4-0EFD1A5EC52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9808-EB75-4830-8B56-79E038D1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5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6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0" name="Group 1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21" name="Rectangle 2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8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7" y="803186"/>
            <a:ext cx="4091410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CF550-6E70-42AB-9FD4-0EFD1A5EC52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9808-EB75-4830-8B56-79E038D1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66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CF550-6E70-42AB-9FD4-0EFD1A5EC52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9808-EB75-4830-8B56-79E038D1078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441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CF550-6E70-42AB-9FD4-0EFD1A5EC52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9808-EB75-4830-8B56-79E038D1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82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CF550-6E70-42AB-9FD4-0EFD1A5EC52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9808-EB75-4830-8B56-79E038D1078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8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roup 773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775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6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7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8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9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0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1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2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3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4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5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6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7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8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9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0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2403476" y="1158902"/>
            <a:ext cx="4317684" cy="4537816"/>
            <a:chOff x="2403476" y="1158902"/>
            <a:chExt cx="4317684" cy="4537816"/>
          </a:xfrm>
        </p:grpSpPr>
        <p:sp>
          <p:nvSpPr>
            <p:cNvPr id="28" name="Rectangle 27"/>
            <p:cNvSpPr/>
            <p:nvPr/>
          </p:nvSpPr>
          <p:spPr>
            <a:xfrm>
              <a:off x="2403476" y="1158902"/>
              <a:ext cx="431768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2403476" y="1963574"/>
              <a:ext cx="431768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73" name="Isosceles Triangle 28"/>
            <p:cNvSpPr/>
            <p:nvPr/>
          </p:nvSpPr>
          <p:spPr>
            <a:xfrm rot="10800000">
              <a:off x="4358702" y="5345655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148" y="2028827"/>
            <a:ext cx="4162952" cy="1732474"/>
          </a:xfrm>
        </p:spPr>
        <p:txBody>
          <a:bodyPr bIns="0" anchor="b">
            <a:normAutofit/>
          </a:bodyPr>
          <a:lstStyle>
            <a:lvl1pPr algn="ctr"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148" y="3843338"/>
            <a:ext cx="4162952" cy="1426097"/>
          </a:xfrm>
        </p:spPr>
        <p:txBody>
          <a:bodyPr tIns="0">
            <a:normAutofit/>
          </a:bodyPr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481CF550-6E70-42AB-9FD4-0EFD1A5EC52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04DB9808-EB75-4830-8B56-79E038D1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7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4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2" name="Group 6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3" name="Rectangle 6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068"/>
            <a:ext cx="3122163" cy="245980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3014" y="804029"/>
            <a:ext cx="4091674" cy="245934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0283" y="3585104"/>
            <a:ext cx="4094404" cy="247064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481CF550-6E70-42AB-9FD4-0EFD1A5EC52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04DB9808-EB75-4830-8B56-79E038D1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8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39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0" name="Rectangle 59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848"/>
            <a:ext cx="3122163" cy="245902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612" y="802200"/>
            <a:ext cx="3805123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636" y="1487999"/>
            <a:ext cx="3804674" cy="17753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5010" y="3585518"/>
            <a:ext cx="3819675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010" y="4270332"/>
            <a:ext cx="3819675" cy="17854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481CF550-6E70-42AB-9FD4-0EFD1A5EC52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04DB9808-EB75-4830-8B56-79E038D1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6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77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" name="Group 3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1" name="Rectangle 4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CF550-6E70-42AB-9FD4-0EFD1A5EC52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9808-EB75-4830-8B56-79E038D1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51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481CF550-6E70-42AB-9FD4-0EFD1A5EC52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04DB9808-EB75-4830-8B56-79E038D1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28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8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2" name="Group 4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3" name="Rectangle 4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1225399"/>
          </a:xfrm>
        </p:spPr>
        <p:txBody>
          <a:bodyPr bIns="0" anchor="b">
            <a:noAutofit/>
          </a:bodyPr>
          <a:lstStyle>
            <a:lvl1pPr algn="ctr">
              <a:defRPr sz="28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6" y="801390"/>
            <a:ext cx="4095643" cy="524949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554" y="3575324"/>
            <a:ext cx="3112047" cy="123955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CF550-6E70-42AB-9FD4-0EFD1A5EC52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9808-EB75-4830-8B56-79E038D1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21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28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30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1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2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3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4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5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6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7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8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9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0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1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2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3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4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5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44463" y="1698332"/>
            <a:ext cx="4357752" cy="3470420"/>
            <a:chOff x="644463" y="1698332"/>
            <a:chExt cx="4357752" cy="3470420"/>
          </a:xfrm>
        </p:grpSpPr>
        <p:sp>
          <p:nvSpPr>
            <p:cNvPr id="77" name="Rectangle 76"/>
            <p:cNvSpPr/>
            <p:nvPr/>
          </p:nvSpPr>
          <p:spPr>
            <a:xfrm>
              <a:off x="644463" y="1698332"/>
              <a:ext cx="4357752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644463" y="2274404"/>
              <a:ext cx="43577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7" name="Isosceles Triangle 9"/>
            <p:cNvSpPr/>
            <p:nvPr/>
          </p:nvSpPr>
          <p:spPr>
            <a:xfrm rot="10800000">
              <a:off x="2665346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4676" y="0"/>
            <a:ext cx="3489324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85" y="2336402"/>
            <a:ext cx="4197666" cy="1265539"/>
          </a:xfrm>
        </p:spPr>
        <p:txBody>
          <a:bodyPr bIns="0" anchor="b">
            <a:normAutofit/>
          </a:bodyPr>
          <a:lstStyle>
            <a:lvl1pPr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314" y="3601941"/>
            <a:ext cx="4199254" cy="121453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481CF550-6E70-42AB-9FD4-0EFD1A5EC52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4358641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15463" y="320040"/>
            <a:ext cx="685800" cy="320040"/>
          </a:xfrm>
        </p:spPr>
        <p:txBody>
          <a:bodyPr/>
          <a:lstStyle/>
          <a:p>
            <a:fld id="{04DB9808-EB75-4830-8B56-79E038D1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21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554" y="2349925"/>
            <a:ext cx="3112047" cy="246495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5687" y="794719"/>
            <a:ext cx="4079089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320040"/>
            <a:ext cx="27432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CF550-6E70-42AB-9FD4-0EFD1A5EC52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" y="6227064"/>
            <a:ext cx="7854696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8976" y="320040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B9808-EB75-4830-8B56-79E038D1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53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2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4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6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1CF550-6E70-42AB-9FD4-0EFD1A5EC52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199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4DB9808-EB75-4830-8B56-79E038D1078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61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d17a0a8278e5834a3e8c28c6be43feb5_rose.wmv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jp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4692" y="1066800"/>
            <a:ext cx="6663908" cy="4810950"/>
            <a:chOff x="1639806" y="1773631"/>
            <a:chExt cx="5967482" cy="3565311"/>
          </a:xfrm>
        </p:grpSpPr>
        <p:pic>
          <p:nvPicPr>
            <p:cNvPr id="3" name="d17a0a8278e5834a3e8c28c6be43feb5_rose.wmv">
              <a:hlinkClick r:id="" action="ppaction://media"/>
            </p:cNvPr>
            <p:cNvPicPr>
              <a:picLocks noRot="1" noChangeAspect="1"/>
            </p:cNvPicPr>
            <p:nvPr>
              <a:videoFile r:link="rId1"/>
            </p:nvPr>
          </p:nvPicPr>
          <p:blipFill>
            <a:blip r:embed="rId4"/>
            <a:stretch>
              <a:fillRect/>
            </a:stretch>
          </p:blipFill>
          <p:spPr>
            <a:xfrm>
              <a:off x="1639806" y="1773631"/>
              <a:ext cx="5967482" cy="356531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4" name="Group 3"/>
            <p:cNvGrpSpPr/>
            <p:nvPr/>
          </p:nvGrpSpPr>
          <p:grpSpPr>
            <a:xfrm>
              <a:off x="2909087" y="1960079"/>
              <a:ext cx="3446402" cy="2858113"/>
              <a:chOff x="1294524" y="4321343"/>
              <a:chExt cx="1774436" cy="1410309"/>
            </a:xfrm>
          </p:grpSpPr>
          <p:pic>
            <p:nvPicPr>
              <p:cNvPr id="5" name="Picture 59" descr="NNNROOS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2215992">
                <a:off x="1752600" y="4321343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60" descr="NNNROOS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19530663">
                <a:off x="1294524" y="4483877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61" descr="NNNROOS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2875833">
                <a:off x="2011685" y="4428974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7" descr="NNNROOS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524000" y="4367212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1143000" y="3494978"/>
            <a:ext cx="6655037" cy="54362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bn-BD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11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Tm="3000">
        <p14:shred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40821_001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451183"/>
            <a:ext cx="5029200" cy="5955632"/>
          </a:xfrm>
          <a:prstGeom prst="round2Diag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533400" y="2496327"/>
            <a:ext cx="2667000" cy="18653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সরব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পাঠ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9952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096000" y="1944654"/>
            <a:ext cx="2590800" cy="182802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বাহুতে পরার অলংকার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7185" y="1944654"/>
            <a:ext cx="1981200" cy="18280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তাগা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962891" y="295665"/>
            <a:ext cx="7696200" cy="148667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</a:t>
            </a:r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 শিখে </a:t>
            </a:r>
            <a:r>
              <a:rPr lang="en-US" sz="5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4961" y="4419600"/>
            <a:ext cx="1981200" cy="193675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সুবর্ণকুণ্ডল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28657" y="4419600"/>
            <a:ext cx="2590800" cy="19367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সোনা দিয়ে তৈরি মোটা চুড়ির মতো গোলাকার অলংকার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369" y="4419600"/>
            <a:ext cx="2712861" cy="1936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2000"/>
                    </a14:imgEffect>
                    <a14:imgEffect>
                      <a14:brightnessContrast bright="7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65" t="32463" r="33549" b="218"/>
          <a:stretch/>
        </p:blipFill>
        <p:spPr>
          <a:xfrm>
            <a:off x="3037053" y="2034558"/>
            <a:ext cx="2575944" cy="173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8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457200"/>
            <a:ext cx="2209800" cy="2362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ডুলি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/>
          </a:p>
        </p:txBody>
      </p:sp>
      <p:sp>
        <p:nvSpPr>
          <p:cNvPr id="3" name="Rounded Rectangle 2"/>
          <p:cNvSpPr/>
          <p:nvPr/>
        </p:nvSpPr>
        <p:spPr>
          <a:xfrm>
            <a:off x="6248400" y="484909"/>
            <a:ext cx="2362201" cy="2362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পালকির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বাহন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995" y="471054"/>
            <a:ext cx="2361631" cy="23539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381000" y="3634344"/>
            <a:ext cx="2209800" cy="23854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শীর্ণ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4" r="41352"/>
          <a:stretch/>
        </p:blipFill>
        <p:spPr>
          <a:xfrm>
            <a:off x="3296195" y="3516431"/>
            <a:ext cx="2338431" cy="23854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6340021" y="3413760"/>
            <a:ext cx="2270580" cy="25907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রোগা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80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1828800" y="260175"/>
            <a:ext cx="5257800" cy="685800"/>
          </a:xfrm>
          <a:prstGeom prst="verticalScroll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4876800"/>
            <a:ext cx="7848600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তেইশ-চব্বিশ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শ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এদেশে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নিয়মকানুনের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লেখ।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66800"/>
            <a:ext cx="7010400" cy="358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6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953000"/>
            <a:ext cx="7391400" cy="107721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জুতো পরতে পারত না সাধারণ লোক, শুধু যোদ্ধা বা পাহারাদাররা জুতো ব্যবহার করত।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47" y="304800"/>
            <a:ext cx="2786289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372" y="304800"/>
            <a:ext cx="2771775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742422"/>
            <a:ext cx="4495800" cy="2210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0394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287658"/>
            <a:ext cx="7924800" cy="1398814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প্রাচীনকালে ছেলেরা মাথার ওপরে চূড়ো করে চুল বাঁধত, মেয়েরা নিচু করে নয়তো উঁচু করে ‘ঘোড়াচূড়’ খোপা বাঁধত।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কপালে টিপ দিত, চোখে কাজল, নানা রকম প্রসাধনী ব্যবহার করত।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10" y="2882563"/>
            <a:ext cx="3240314" cy="1998358"/>
          </a:xfrm>
          <a:prstGeom prst="roundRect">
            <a:avLst>
              <a:gd name="adj" fmla="val 11111"/>
            </a:avLst>
          </a:prstGeom>
          <a:ln w="190500" cap="rnd">
            <a:solidFill>
              <a:srgbClr val="0070C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728" y="457200"/>
            <a:ext cx="3276600" cy="2197100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F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14" y="457200"/>
            <a:ext cx="3266210" cy="2197100"/>
          </a:xfrm>
          <a:prstGeom prst="roundRect">
            <a:avLst>
              <a:gd name="adj" fmla="val 11111"/>
            </a:avLst>
          </a:prstGeom>
          <a:ln w="190500" cap="rnd">
            <a:solidFill>
              <a:srgbClr val="FFC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814" y="2971800"/>
            <a:ext cx="3276600" cy="2044700"/>
          </a:xfrm>
          <a:prstGeom prst="roundRect">
            <a:avLst>
              <a:gd name="adj" fmla="val 11111"/>
            </a:avLst>
          </a:prstGeom>
          <a:ln w="190500" cap="rnd">
            <a:solidFill>
              <a:srgbClr val="92D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16239" y="0"/>
            <a:ext cx="9144000" cy="6857999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86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4182094"/>
            <a:ext cx="7409180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পুরানো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মহিলারা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পরত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আগেকার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ধনীদের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পুরানো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পুরুষদের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Flowchart: Merge 2"/>
          <p:cNvSpPr/>
          <p:nvPr/>
        </p:nvSpPr>
        <p:spPr>
          <a:xfrm>
            <a:off x="0" y="220719"/>
            <a:ext cx="8839200" cy="1066800"/>
          </a:xfrm>
          <a:prstGeom prst="flowChartMerg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983" y="1064146"/>
            <a:ext cx="2255594" cy="2745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60" y="1064146"/>
            <a:ext cx="1797168" cy="27458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74015"/>
            <a:ext cx="2362200" cy="26359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912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07"/>
          <a:stretch/>
        </p:blipFill>
        <p:spPr>
          <a:xfrm>
            <a:off x="5181600" y="-33999"/>
            <a:ext cx="3156751" cy="2316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14" y="71952"/>
            <a:ext cx="3552786" cy="20616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14" y="2282520"/>
            <a:ext cx="3552786" cy="28228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43" y="2484701"/>
            <a:ext cx="2971694" cy="26206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28600" y="5105400"/>
            <a:ext cx="8534400" cy="11284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আগের কালে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বাঙালির নিত্যপ্রিয় ছিল- ক্ষীর, দই, পায়েস আর ছানা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01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1208" y="1493582"/>
            <a:ext cx="8592792" cy="46024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বাগান করা কাদের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শখ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‘ শীর্ণ’ শব্দের অর্থ  কী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bn-BD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‘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মাকরী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শব্দের অর্থ  কী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bn-BD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4।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সোনার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অলংকার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9375" y="382061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0" y="457200"/>
            <a:ext cx="5715000" cy="8429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00800" y="1656707"/>
            <a:ext cx="1981200" cy="708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মেয়েদের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00800" y="2719979"/>
            <a:ext cx="1981200" cy="726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রোগা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0200" y="3646833"/>
            <a:ext cx="3505200" cy="772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দুল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8400" y="4973545"/>
            <a:ext cx="2133600" cy="748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ধনীরা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7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1743670"/>
            <a:ext cx="30516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"/>
            <a:ext cx="9144000" cy="685799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3381969"/>
            <a:ext cx="8763000" cy="2057400"/>
          </a:xfrm>
          <a:prstGeom prst="rect">
            <a:avLst/>
          </a:prstGeom>
          <a:noFill/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গ্রামীন জীবনের যেকোন একটি পেশার লোকজনের জীবনযাপনের পরিচয়  সর্বোচ্চ দশ বাক্যে লিখে আনবে।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 flipV="1">
            <a:off x="2569407" y="581121"/>
            <a:ext cx="2920622" cy="2847879"/>
          </a:xfrm>
          <a:prstGeom prst="upArrow">
            <a:avLst/>
          </a:prstGeom>
          <a:noFill/>
          <a:ln w="57150" cap="flat" cmpd="sng" algn="ctr">
            <a:solidFill>
              <a:srgbClr val="FFFF00"/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বাড়ির কাজ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10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876800" y="2590800"/>
            <a:ext cx="3810000" cy="451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300"/>
            <a:ext cx="2971800" cy="295529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71800" y="0"/>
            <a:ext cx="3276600" cy="1752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400" dirty="0" smtClean="0"/>
              <a:t>পরিচিতি</a:t>
            </a:r>
            <a:r>
              <a:rPr lang="en-SG" dirty="0" smtClean="0"/>
              <a:t> </a:t>
            </a:r>
            <a:endParaRPr lang="en-SG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627144"/>
            <a:ext cx="2895600" cy="30073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831590"/>
            <a:ext cx="2971800" cy="2797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SG" b="1">
                <a:solidFill>
                  <a:prstClr val="black"/>
                </a:solidFill>
                <a:cs typeface="NikoshBAN" panose="02000000000000000000" pitchFamily="2" charset="0"/>
              </a:rPr>
              <a:t>মোঃ মনিরুজ্জামান</a:t>
            </a:r>
            <a:endParaRPr lang="bn-BD" b="1">
              <a:solidFill>
                <a:prstClr val="black"/>
              </a:solidFill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b="1">
                <a:solidFill>
                  <a:prstClr val="black"/>
                </a:solidFill>
                <a:cs typeface="NikoshBAN" panose="02000000000000000000" pitchFamily="2" charset="0"/>
              </a:rPr>
              <a:t>সহকারী  শিক্ষক</a:t>
            </a:r>
            <a:endParaRPr lang="en-SG" b="1">
              <a:solidFill>
                <a:prstClr val="black"/>
              </a:solidFill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SG" b="1">
                <a:solidFill>
                  <a:prstClr val="black"/>
                </a:solidFill>
                <a:cs typeface="NikoshBAN" panose="02000000000000000000" pitchFamily="2" charset="0"/>
              </a:rPr>
              <a:t>দারিয়া দ্বি মুখী</a:t>
            </a:r>
            <a:r>
              <a:rPr lang="bn-BD" b="1">
                <a:solidFill>
                  <a:prstClr val="black"/>
                </a:solidFill>
                <a:cs typeface="NikoshBAN" panose="02000000000000000000" pitchFamily="2" charset="0"/>
              </a:rPr>
              <a:t> উচ্চ বিদ্যালয়</a:t>
            </a:r>
            <a:endParaRPr lang="en-SG" b="1">
              <a:solidFill>
                <a:prstClr val="black"/>
              </a:solidFill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SG" b="1">
                <a:solidFill>
                  <a:prstClr val="black"/>
                </a:solidFill>
                <a:cs typeface="NikoshBAN" panose="02000000000000000000" pitchFamily="2" charset="0"/>
              </a:rPr>
              <a:t>নবাবগঞ্জ, দিনাজপুর। </a:t>
            </a:r>
            <a:endParaRPr lang="bn-BD" b="1" dirty="0">
              <a:solidFill>
                <a:prstClr val="black"/>
              </a:solidFill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4190999"/>
            <a:ext cx="2438400" cy="814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3725549"/>
            <a:ext cx="4267200" cy="274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2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flip dir="r"/>
        <p:sndAc>
          <p:stSnd>
            <p:snd r:embed="rId3" name="bomb.wav"/>
          </p:stSnd>
        </p:sndAc>
      </p:transition>
    </mc:Choice>
    <mc:Fallback xmlns="">
      <p:transition spd="slow" advTm="2000">
        <p:fade/>
        <p:sndAc>
          <p:stSnd>
            <p:snd r:embed="rId7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04800" y="457200"/>
            <a:ext cx="8686800" cy="312420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IN" dirty="0" smtClean="0"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82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8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44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85758157"/>
              </p:ext>
            </p:extLst>
          </p:nvPr>
        </p:nvGraphicFramePr>
        <p:xfrm>
          <a:off x="225189" y="282731"/>
          <a:ext cx="8761862" cy="6428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flowers2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543800" y="76200"/>
            <a:ext cx="1360562" cy="1840337"/>
          </a:xfrm>
          <a:prstGeom prst="rect">
            <a:avLst/>
          </a:prstGeom>
        </p:spPr>
      </p:pic>
      <p:pic>
        <p:nvPicPr>
          <p:cNvPr id="5" name="Picture 4" descr="flowers2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28600" y="76200"/>
            <a:ext cx="1360562" cy="1840337"/>
          </a:xfrm>
          <a:prstGeom prst="rect">
            <a:avLst/>
          </a:prstGeom>
        </p:spPr>
      </p:pic>
      <p:pic>
        <p:nvPicPr>
          <p:cNvPr id="6" name="Picture 5" descr="flowers2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552795" y="4818858"/>
            <a:ext cx="1360562" cy="1840337"/>
          </a:xfrm>
          <a:prstGeom prst="rect">
            <a:avLst/>
          </a:prstGeom>
        </p:spPr>
      </p:pic>
      <p:pic>
        <p:nvPicPr>
          <p:cNvPr id="7" name="Picture 6" descr="flowers2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28600" y="4818857"/>
            <a:ext cx="1360562" cy="184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6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14:rippl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>
                                            <p:graphicEl>
                                              <a:dgm id="{288FD68B-4122-4497-9FA5-DC529E688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graphicEl>
                                              <a:dgm id="{288FD68B-4122-4497-9FA5-DC529E688C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81022"/>
            <a:ext cx="3744375" cy="60135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13679"/>
            <a:ext cx="4267200" cy="601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6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57200"/>
            <a:ext cx="8077200" cy="5791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কতকাল ধরে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08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09800"/>
            <a:ext cx="8229600" cy="36625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pPr marL="623888" indent="-623888" algn="just">
              <a:defRPr/>
            </a:pPr>
            <a:endParaRPr lang="en-US" sz="4400" dirty="0" smtClean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440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bn-BD" sz="440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</a:t>
            </a:r>
            <a:r>
              <a:rPr lang="bn-BD" sz="440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4400" dirty="0" smtClean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সর্ম্পকে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তৈরিকৃত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মৃৎশিল্প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সর্ম্পকে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3।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।প্রাচীন যুগের সাজসজ্জার বৈশাদৃশ্য ব্যা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457200" y="193964"/>
            <a:ext cx="8001000" cy="1752600"/>
          </a:xfrm>
          <a:prstGeom prst="cub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42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26354190"/>
              </p:ext>
            </p:extLst>
          </p:nvPr>
        </p:nvGraphicFramePr>
        <p:xfrm>
          <a:off x="228600" y="381000"/>
          <a:ext cx="85344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999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E3E73F-79F5-49AB-A252-7F6DB53CA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2BE3E73F-79F5-49AB-A252-7F6DB53CAF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2BE3E73F-79F5-49AB-A252-7F6DB53CA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2BE3E73F-79F5-49AB-A252-7F6DB53CA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185707-7F08-4E95-B6FF-F0F0DDCABD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48185707-7F08-4E95-B6FF-F0F0DDCABD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48185707-7F08-4E95-B6FF-F0F0DDCABD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48185707-7F08-4E95-B6FF-F0F0DDCABD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BE876B-CA7E-4242-8DC3-5AC6440A2A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E7BE876B-CA7E-4242-8DC3-5AC6440A2A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E7BE876B-CA7E-4242-8DC3-5AC6440A2A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E7BE876B-CA7E-4242-8DC3-5AC6440A2A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D72214-4128-4437-B29C-1B4A9C604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F0D72214-4128-4437-B29C-1B4A9C604C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F0D72214-4128-4437-B29C-1B4A9C604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F0D72214-4128-4437-B29C-1B4A9C604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E9A3D2-4787-49F6-B0EA-7D197C4A6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13E9A3D2-4787-49F6-B0EA-7D197C4A6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13E9A3D2-4787-49F6-B0EA-7D197C4A6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13E9A3D2-4787-49F6-B0EA-7D197C4A6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7503EA-5A56-475D-8438-44E6A9629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767503EA-5A56-475D-8438-44E6A9629F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767503EA-5A56-475D-8438-44E6A9629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767503EA-5A56-475D-8438-44E6A9629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FF0C92-CA09-47FE-AB5C-C3329B6D5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DCFF0C92-CA09-47FE-AB5C-C3329B6D5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DCFF0C92-CA09-47FE-AB5C-C3329B6D5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DCFF0C92-CA09-47FE-AB5C-C3329B6D5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F29D6F-03D1-4F52-9CC8-5D0903506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58F29D6F-03D1-4F52-9CC8-5D0903506C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58F29D6F-03D1-4F52-9CC8-5D0903506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58F29D6F-03D1-4F52-9CC8-5D0903506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27DFFA-E631-426E-A7ED-597EA584B8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B927DFFA-E631-426E-A7ED-597EA584B8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B927DFFA-E631-426E-A7ED-597EA584B8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B927DFFA-E631-426E-A7ED-597EA584B8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071DA8-89B5-4EC3-B64E-2D883ABBD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E6071DA8-89B5-4EC3-B64E-2D883ABBDA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E6071DA8-89B5-4EC3-B64E-2D883ABBD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E6071DA8-89B5-4EC3-B64E-2D883ABBD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E75B09-7722-4D06-9E8E-CDE198098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2FE75B09-7722-4D06-9E8E-CDE1980988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2FE75B09-7722-4D06-9E8E-CDE198098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2FE75B09-7722-4D06-9E8E-CDE198098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162175"/>
            <a:ext cx="8305800" cy="39395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endParaRPr lang="en-US" sz="1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আনিসুজ্জামান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1937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কলকাতায়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জন্মগ্রহন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বিশ্ববিদ্যালয়ের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এমিরিটাস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সাহিত্যের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গ্রন্থের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সম্পাদক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1447800" y="304800"/>
            <a:ext cx="6172200" cy="1295400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লেখক পরিচিতি 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2967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_20140821_0012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3" y="381000"/>
            <a:ext cx="4876799" cy="6012495"/>
          </a:xfrm>
          <a:prstGeom prst="round2DiagRect">
            <a:avLst/>
          </a:prstGeom>
        </p:spPr>
      </p:pic>
      <p:sp>
        <p:nvSpPr>
          <p:cNvPr id="2" name="Down Arrow 1"/>
          <p:cNvSpPr/>
          <p:nvPr/>
        </p:nvSpPr>
        <p:spPr>
          <a:xfrm rot="16200000">
            <a:off x="466531" y="1514671"/>
            <a:ext cx="2819402" cy="2990461"/>
          </a:xfrm>
          <a:prstGeom prst="downArrow">
            <a:avLst>
              <a:gd name="adj1" fmla="val 50000"/>
              <a:gd name="adj2" fmla="val 4440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dirty="0" err="1" smtClean="0">
                <a:latin typeface="Nikosban"/>
              </a:rPr>
              <a:t>আদর্শ</a:t>
            </a:r>
            <a:r>
              <a:rPr lang="en-US" sz="3600" dirty="0" smtClean="0">
                <a:latin typeface="Nikosban"/>
              </a:rPr>
              <a:t> </a:t>
            </a:r>
            <a:r>
              <a:rPr lang="en-US" sz="3600" dirty="0" err="1" smtClean="0">
                <a:latin typeface="Nikosban"/>
              </a:rPr>
              <a:t>পাঠ</a:t>
            </a:r>
            <a:endParaRPr lang="en-US" sz="3600" dirty="0">
              <a:latin typeface="Nikosban"/>
            </a:endParaRPr>
          </a:p>
        </p:txBody>
      </p:sp>
    </p:spTree>
    <p:extLst>
      <p:ext uri="{BB962C8B-B14F-4D97-AF65-F5344CB8AC3E}">
        <p14:creationId xmlns:p14="http://schemas.microsoft.com/office/powerpoint/2010/main" val="353119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1_Integra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803</TotalTime>
  <Words>351</Words>
  <Application>Microsoft Office PowerPoint</Application>
  <PresentationFormat>On-screen Show (4:3)</PresentationFormat>
  <Paragraphs>78</Paragraphs>
  <Slides>20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Calibri</vt:lpstr>
      <vt:lpstr>Calibri Light</vt:lpstr>
      <vt:lpstr>Nikosban</vt:lpstr>
      <vt:lpstr>Nikosh</vt:lpstr>
      <vt:lpstr>NikoshBAN</vt:lpstr>
      <vt:lpstr>Rockwell</vt:lpstr>
      <vt:lpstr>Tw Cen MT</vt:lpstr>
      <vt:lpstr>Tw Cen MT Condensed</vt:lpstr>
      <vt:lpstr>Vrinda</vt:lpstr>
      <vt:lpstr>Wingdings</vt:lpstr>
      <vt:lpstr>Wingdings 3</vt:lpstr>
      <vt:lpstr>Atlas</vt:lpstr>
      <vt:lpstr>1_Integral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Motiar</dc:creator>
  <cp:lastModifiedBy>Windows User</cp:lastModifiedBy>
  <cp:revision>354</cp:revision>
  <dcterms:created xsi:type="dcterms:W3CDTF">2013-09-10T06:20:34Z</dcterms:created>
  <dcterms:modified xsi:type="dcterms:W3CDTF">2020-04-03T09:50:58Z</dcterms:modified>
</cp:coreProperties>
</file>