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80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  <p:sldId id="282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-1000" t="-1000" r="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533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295400" y="0"/>
            <a:ext cx="6400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Suranjit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Talukder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Assistant Teacher.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Voishber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GPS,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47800" y="6553200"/>
            <a:ext cx="6400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Suranjit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Talukder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Assistant Teacher.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Voishber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GPS,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-Shape 9"/>
          <p:cNvSpPr/>
          <p:nvPr userDrawn="1"/>
        </p:nvSpPr>
        <p:spPr>
          <a:xfrm rot="5400000">
            <a:off x="-38100" y="38100"/>
            <a:ext cx="1143000" cy="1066800"/>
          </a:xfrm>
          <a:prstGeom prst="corner">
            <a:avLst>
              <a:gd name="adj1" fmla="val 35927"/>
              <a:gd name="adj2" fmla="val 3720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 userDrawn="1"/>
        </p:nvSpPr>
        <p:spPr>
          <a:xfrm rot="10800000">
            <a:off x="8001000" y="0"/>
            <a:ext cx="1143000" cy="1066800"/>
          </a:xfrm>
          <a:prstGeom prst="corner">
            <a:avLst>
              <a:gd name="adj1" fmla="val 35927"/>
              <a:gd name="adj2" fmla="val 3720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 userDrawn="1"/>
        </p:nvSpPr>
        <p:spPr>
          <a:xfrm rot="16200000">
            <a:off x="8039100" y="5753100"/>
            <a:ext cx="1143000" cy="1066800"/>
          </a:xfrm>
          <a:prstGeom prst="corner">
            <a:avLst>
              <a:gd name="adj1" fmla="val 34648"/>
              <a:gd name="adj2" fmla="val 3209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 userDrawn="1"/>
        </p:nvSpPr>
        <p:spPr>
          <a:xfrm>
            <a:off x="0" y="5791200"/>
            <a:ext cx="1143000" cy="1066800"/>
          </a:xfrm>
          <a:prstGeom prst="corner">
            <a:avLst>
              <a:gd name="adj1" fmla="val 35927"/>
              <a:gd name="adj2" fmla="val 3720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5105400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135485" y="533400"/>
            <a:ext cx="2884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05000"/>
            <a:ext cx="3200400" cy="345264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457200" y="3810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5638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Goat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752600"/>
            <a:ext cx="3116384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191000"/>
            <a:ext cx="3164504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457200" y="3810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14600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Quick (Hare)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181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Slow (Tortoise)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057400"/>
            <a:ext cx="3348681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457200" y="3810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33600"/>
            <a:ext cx="3495907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90600" y="525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Stream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5181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Shed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14600"/>
            <a:ext cx="5257800" cy="38964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76400" y="16396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Now read loudly after me.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04800" y="381000"/>
            <a:ext cx="8534400" cy="1066800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Listen to the text with me and put your finger under the line.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981200"/>
            <a:ext cx="4976812" cy="3323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76400" y="5486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I’m a crow. I live in a tree.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066799"/>
            <a:ext cx="5105400" cy="3847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" y="52064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get up early in the morning. I’m active all day.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90600"/>
            <a:ext cx="52578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52600" y="5334000"/>
            <a:ext cx="5642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fly in the sky and look for food.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90600"/>
            <a:ext cx="5334000" cy="3907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" y="5029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Sometimes I take food from people .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I’m very quick.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F:\Animated pic\What do they do 2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5970" y="1600200"/>
            <a:ext cx="407773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81200" y="4953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Sometimes I eat dirty things.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6104868" cy="362078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rame 3"/>
          <p:cNvSpPr/>
          <p:nvPr/>
        </p:nvSpPr>
        <p:spPr>
          <a:xfrm>
            <a:off x="457200" y="381000"/>
            <a:ext cx="82296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Now read the text in groups.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828800" y="533400"/>
            <a:ext cx="5562600" cy="55044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:\DSC_0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2971800" cy="27828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52400" y="4648200"/>
            <a:ext cx="3962400" cy="1745093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Suranjit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Talukder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 BA, B-Ed; MSS, M-Ed; C-in-Ed  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Assistant teacher                   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Voishber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Govt. Primary School. 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914400"/>
            <a:ext cx="304800" cy="5943600"/>
          </a:xfrm>
          <a:prstGeom prst="rect">
            <a:avLst/>
          </a:prstGeom>
        </p:spPr>
      </p:pic>
      <p:pic>
        <p:nvPicPr>
          <p:cNvPr id="8" name="Picture 2" descr="F:\Animated pic\my Fammily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371600"/>
            <a:ext cx="2438400" cy="2864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48200" y="44196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 : Three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Subject : English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Unit:23 , Lesson:4-6.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Date: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Time:    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09750"/>
            <a:ext cx="5410200" cy="4057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533400" y="381000"/>
            <a:ext cx="80772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 student will be selected from every group to present their group work.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5334000" cy="3999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457200" y="381000"/>
            <a:ext cx="82296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Pairwork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422261"/>
            <a:ext cx="7467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Pairwork</a:t>
            </a:r>
            <a:endParaRPr lang="en-US" sz="3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Say True or False</a:t>
            </a:r>
          </a:p>
          <a:p>
            <a:pPr algn="ctr"/>
            <a:endParaRPr lang="en-US" sz="3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1.The crow lives in a tree.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2.The crow gets up late in the morning.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3.The crow is lazy.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4.The crow takes food from people.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The crow doesn’t eat dirty things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600200"/>
            <a:ext cx="3348681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71600" y="457200"/>
            <a:ext cx="66383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INDIVISUAL WORK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Look at the picture. Circle the answers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3434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I’m a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cow/goat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 live in a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stream/ shed.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get up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early/late.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am a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slow/quic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animal.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435114"/>
            <a:ext cx="328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u="sng" dirty="0" smtClean="0"/>
              <a:t>Homework</a:t>
            </a:r>
            <a:endParaRPr lang="en-US" sz="4000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371600"/>
            <a:ext cx="5136829" cy="3201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28800" y="53340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Write a short paragraph about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“A Crow” at least five sentences.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his\AppData\Roaming\Microsoft\Windows\Network Shortcuts\bird-animated-gif-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5934075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678359"/>
            <a:ext cx="24772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GOODBYE</a:t>
            </a:r>
            <a:endParaRPr lang="en-US" sz="4400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191000" y="2209800"/>
          <a:ext cx="972172" cy="285750"/>
        </p:xfrm>
        <a:graphic>
          <a:graphicData uri="http://schemas.openxmlformats.org/presentationml/2006/ole">
            <p:oleObj spid="_x0000_s33794" name="Packager Shell Object" showAsIcon="1" r:id="rId4" imgW="1490400" imgH="437760" progId="Package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533400" y="2514600"/>
            <a:ext cx="8001000" cy="2057400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Today’s topic is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do they do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8200" y="5334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569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to………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1" y="2514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recognize English sound differences in the context of words.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4681" y="3429000"/>
            <a:ext cx="7300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 after the teacher and say words, phrases and sentences with proper sounds and stress.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81" y="4495800"/>
            <a:ext cx="7909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To read silently with understanding simple sentences , paragraphs and other texts.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85800" y="26670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85800" y="35814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09600" y="46482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81000" y="381000"/>
            <a:ext cx="8382000" cy="9906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think about this picture and discuss in pairs.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30" y="5334000"/>
            <a:ext cx="47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867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crow is sitting on a tree.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0"/>
            <a:ext cx="4976812" cy="3323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81000" y="381000"/>
            <a:ext cx="8382000" cy="9906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think about this picture and discuss in pairs.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4953000"/>
            <a:ext cx="47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7867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crow is flying in the sky.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2057400"/>
            <a:ext cx="41148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81000" y="381000"/>
            <a:ext cx="8382000" cy="9906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think about this picture and discuss in pairs.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4953000"/>
            <a:ext cx="47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786735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cows are in a shed.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7150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457200" y="3810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09800"/>
            <a:ext cx="35433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57600" y="51448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Crow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457200" y="3810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828800"/>
            <a:ext cx="3962400" cy="2923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114800" y="5562600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Cow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395</Words>
  <Application>Microsoft Office PowerPoint</Application>
  <PresentationFormat>On-screen Show (4:3)</PresentationFormat>
  <Paragraphs>66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This</cp:lastModifiedBy>
  <cp:revision>68</cp:revision>
  <dcterms:created xsi:type="dcterms:W3CDTF">2006-08-16T00:00:00Z</dcterms:created>
  <dcterms:modified xsi:type="dcterms:W3CDTF">2020-04-21T13:00:30Z</dcterms:modified>
</cp:coreProperties>
</file>