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8" r:id="rId7"/>
    <p:sldId id="260" r:id="rId8"/>
    <p:sldId id="261" r:id="rId9"/>
    <p:sldId id="262" r:id="rId10"/>
    <p:sldId id="269" r:id="rId11"/>
    <p:sldId id="270" r:id="rId12"/>
    <p:sldId id="271" r:id="rId13"/>
    <p:sldId id="272" r:id="rId14"/>
    <p:sldId id="27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0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1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2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FE298-B46A-42B4-9CC4-C913502B8FF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6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0117"/>
            <a:ext cx="12192000" cy="591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4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43154"/>
            <a:ext cx="6100354" cy="1214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1646" y="5643154"/>
            <a:ext cx="6100354" cy="1214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গগন তলে</a:t>
            </a:r>
          </a:p>
          <a:p>
            <a:pPr algn="ctr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আগুন জ্বলে !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Palk-640x5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344090"/>
            <a:ext cx="6139542" cy="22337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5747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"/>
            <a:ext cx="12192000" cy="27170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3" y="3344091"/>
            <a:ext cx="6052457" cy="22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2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5943600"/>
            <a:ext cx="612648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স্তব্ধ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গাঁইয়ে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2607" y="5943600"/>
            <a:ext cx="603939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রৌদ্রে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47" y="195943"/>
            <a:ext cx="5947954" cy="5746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9"/>
            <a:ext cx="6230983" cy="57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2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53051" y="5355771"/>
            <a:ext cx="5738949" cy="15022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55771"/>
            <a:ext cx="6483531" cy="15022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544491" cy="53786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620" y="0"/>
            <a:ext cx="5707380" cy="54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7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7" y="5721531"/>
            <a:ext cx="6021977" cy="11364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0023" y="5721531"/>
            <a:ext cx="6021977" cy="11364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"/>
            <a:ext cx="6156960" cy="5649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0" y="248194"/>
            <a:ext cx="5760719" cy="558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6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94960"/>
            <a:ext cx="12192000" cy="1463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ভনভনিয়ে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।–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হনহনিয়ে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069"/>
            <a:ext cx="6936378" cy="51920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1" y="0"/>
            <a:ext cx="5242560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43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73532"/>
            <a:ext cx="6635931" cy="41844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53589"/>
            <a:ext cx="6557554" cy="744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50422"/>
            <a:ext cx="6609806" cy="8752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146" y="976720"/>
            <a:ext cx="5465854" cy="588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5657"/>
            <a:ext cx="749808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2320835"/>
            <a:ext cx="7445829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31326"/>
            <a:ext cx="756339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4624252"/>
            <a:ext cx="755033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শুষছে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717177"/>
            <a:ext cx="761564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4834" y="5734594"/>
            <a:ext cx="45371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বেহারারা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76457" y="4672150"/>
            <a:ext cx="461554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5646" y="3518263"/>
            <a:ext cx="457635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37269" y="2312125"/>
            <a:ext cx="465473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0331" y="1105989"/>
            <a:ext cx="46416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88721"/>
            <a:ext cx="4990011" cy="32526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আগামি ক্লাসে কবিতাটির নির্ধারিত অংশ আবৃত্তির জন্য পড়ে আসবে।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075" y="937532"/>
            <a:ext cx="7188926" cy="5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9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0852"/>
            <a:ext cx="12192000" cy="602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8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929154" y="613954"/>
            <a:ext cx="42628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0"/>
            <a:ext cx="3944983" cy="2769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৩১-৫-২০২০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866606" cy="13454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55280" y="1515291"/>
            <a:ext cx="4236719" cy="31873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্‌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7333" t="3455" r="9111" b="6364"/>
          <a:stretch>
            <a:fillRect/>
          </a:stretch>
        </p:blipFill>
        <p:spPr bwMode="auto">
          <a:xfrm>
            <a:off x="3827417" y="572589"/>
            <a:ext cx="4184467" cy="424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71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/>
          </a:p>
        </p:txBody>
      </p:sp>
      <p:sp>
        <p:nvSpPr>
          <p:cNvPr id="7" name="Horizontal Scroll 6"/>
          <p:cNvSpPr/>
          <p:nvPr/>
        </p:nvSpPr>
        <p:spPr>
          <a:xfrm>
            <a:off x="5512526" y="1214846"/>
            <a:ext cx="6257107" cy="126840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‘’</a:t>
            </a: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পালকির </a:t>
            </a: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’’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8" name="Vertical Scroll 7"/>
          <p:cNvSpPr/>
          <p:nvPr/>
        </p:nvSpPr>
        <p:spPr>
          <a:xfrm flipH="1">
            <a:off x="4271554" y="5329646"/>
            <a:ext cx="7445829" cy="116259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পাঠ্যাংশ-   পালকি চলে----------হনহনিয়ে। </a:t>
            </a:r>
          </a:p>
        </p:txBody>
      </p:sp>
      <p:sp>
        <p:nvSpPr>
          <p:cNvPr id="9" name="Double Wave 8"/>
          <p:cNvSpPr/>
          <p:nvPr/>
        </p:nvSpPr>
        <p:spPr>
          <a:xfrm>
            <a:off x="5673634" y="2834640"/>
            <a:ext cx="6518366" cy="1410789"/>
          </a:xfrm>
          <a:prstGeom prst="doubleWave">
            <a:avLst>
              <a:gd name="adj1" fmla="val 6250"/>
              <a:gd name="adj2" fmla="val -8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29" y="1280159"/>
            <a:ext cx="3245440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5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শিখন ফল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1084217" y="914400"/>
            <a:ext cx="10097590" cy="43629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-------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 যুক্ত ব্যাঞ্জণ সহযোগে গঠিত শব্দ শুনে বুঝতে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 যুক্ত ব্যাঞ্জণ সহযোগে  তৈরি শব্দ ষ্পষ্ট ও শুদ্ধভাবে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২ ছন্দ ঠিক রেখে প্রমিত উচ্চারনে ও স্বাভাবিক গতিতে কবিতা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9607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7576" y="979714"/>
            <a:ext cx="7084424" cy="57215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১৮৮২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ছন্দের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ঝংকার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ছন্দের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জাদুকর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অভ্র-আবীর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হসন্তিকা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‘’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চল্লিশ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১৯২২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" y="2181497"/>
            <a:ext cx="4428309" cy="43629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992778"/>
            <a:ext cx="499001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49" y="957942"/>
            <a:ext cx="6757852" cy="59000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79714"/>
            <a:ext cx="5355771" cy="457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9" y="130629"/>
            <a:ext cx="2429691" cy="67273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গগন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স্তব্ধ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গাঁইয়ে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ভনভনিয়ে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।–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হনহনিয়ে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446" y="326572"/>
            <a:ext cx="9605554" cy="662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130629"/>
            <a:ext cx="2429691" cy="67273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গগন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স্তব্ধ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গাঁইয়ে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ভনভনিয়ে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।–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হনহনিয়ে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35" y="-1"/>
            <a:ext cx="9693865" cy="698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0" y="91440"/>
            <a:ext cx="12192000" cy="7707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শব্দগুলোর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অর্থ শিখি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1058091"/>
            <a:ext cx="262563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১,‘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গগন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222377" y="2503714"/>
            <a:ext cx="2969623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নিরব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9144001" y="866502"/>
            <a:ext cx="3048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আকাশ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>
            <a:off x="9235441" y="4167052"/>
            <a:ext cx="295656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খালি গায়ে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0" y="5704113"/>
            <a:ext cx="26386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৪, 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ভনভনিয়ে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629989"/>
            <a:ext cx="25864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স্তব্ধ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0" y="4097383"/>
            <a:ext cx="2599509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৩,‘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আদুল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70126" y="5778136"/>
            <a:ext cx="302187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ভনভন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40526"/>
            <a:ext cx="6322423" cy="12017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1" y="3553096"/>
            <a:ext cx="6583679" cy="17896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9" y="5421085"/>
            <a:ext cx="6217920" cy="13254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696" y="2197826"/>
            <a:ext cx="6596743" cy="135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499</Words>
  <Application>Microsoft Office PowerPoint</Application>
  <PresentationFormat>Widescreen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55</cp:revision>
  <dcterms:created xsi:type="dcterms:W3CDTF">2020-05-19T14:18:08Z</dcterms:created>
  <dcterms:modified xsi:type="dcterms:W3CDTF">2020-05-31T09:15:50Z</dcterms:modified>
</cp:coreProperties>
</file>