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3" r:id="rId3"/>
    <p:sldId id="264" r:id="rId4"/>
    <p:sldId id="259" r:id="rId5"/>
    <p:sldId id="272" r:id="rId6"/>
    <p:sldId id="260" r:id="rId7"/>
    <p:sldId id="266" r:id="rId8"/>
    <p:sldId id="261" r:id="rId9"/>
    <p:sldId id="265" r:id="rId10"/>
    <p:sldId id="262" r:id="rId11"/>
    <p:sldId id="267" r:id="rId12"/>
    <p:sldId id="268" r:id="rId13"/>
    <p:sldId id="269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000099"/>
    <a:srgbClr val="00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4AA5-B325-4EEB-8D59-0E0F72BCC102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092D-ACF4-40A0-AD1E-DADA2661AF3A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4185-F024-4847-A2B2-2BFA6E9E7FE7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7804-EDF0-44D7-A731-52CB4DE0A986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583-BAA3-4BD0-B018-D238830A4F68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4451-3FE0-4FDA-81A2-DE33AAA20FFD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05CC-0051-4087-9C86-C9F5896C30CE}" type="datetime1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FCBA-44F3-417A-A888-658A31D76F1A}" type="datetime1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EB8C-4E9F-4EB2-B6A6-FD5B62459703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CEC7-FF27-4AE9-AB3B-D82815527CE4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12AE-6ECE-42B4-A476-3B95BBC3B4C1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D41EB-475F-4DAD-9B6B-E2AB62CBF4E5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gif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0.gif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8.jpg"/><Relationship Id="rId5" Type="http://schemas.openxmlformats.org/officeDocument/2006/relationships/image" Target="../media/image23.jpg"/><Relationship Id="rId10" Type="http://schemas.openxmlformats.org/officeDocument/2006/relationships/image" Target="../media/image14.jpg"/><Relationship Id="rId4" Type="http://schemas.openxmlformats.org/officeDocument/2006/relationships/image" Target="../media/image22.gif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5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415551"/>
            <a:ext cx="7481454" cy="292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1748" y="1997442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</a:rPr>
              <a:t>স্বাগতম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4975-0255-4976-8CDD-BC274335A057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7441" cy="150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95105" y="1812776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</a:t>
            </a:r>
            <a:r>
              <a:rPr lang="bn-BD" dirty="0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5" grpId="0"/>
      <p:bldP spid="6" grpId="0"/>
      <p:bldP spid="9" grpId="0"/>
      <p:bldP spid="9" grpId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26079" y="3011904"/>
            <a:ext cx="573984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শাপলা আমাদের জাতীয় ফুল।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1CB-1A66-41BE-A402-4171F8330B59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7754" y="963396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36" y="570819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782695" y="5032138"/>
            <a:ext cx="2028305" cy="1506774"/>
          </a:xfrm>
          <a:prstGeom prst="star32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lin ang="0" scaled="1"/>
            <a:tileRect/>
          </a:gradFill>
          <a:ln w="28575">
            <a:solidFill>
              <a:srgbClr val="C0000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1" y="2208861"/>
            <a:ext cx="2466975" cy="1847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11" y="1864286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5BD3-CE13-404E-9D17-8DB1A8A307E5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4266" y="472359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85" y="1488022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7403" y="4046496"/>
            <a:ext cx="5769181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শাপলা আমাদের জাতীয় ফুল।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1910009"/>
            <a:ext cx="2485623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6438" y="1624259"/>
            <a:ext cx="2673923" cy="200025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143841" y="4494459"/>
            <a:ext cx="2209959" cy="2044453"/>
            <a:chOff x="3264177" y="4001827"/>
            <a:chExt cx="3895879" cy="320793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177" y="4001827"/>
              <a:ext cx="3895879" cy="32079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TextBox 23"/>
            <p:cNvSpPr txBox="1"/>
            <p:nvPr/>
          </p:nvSpPr>
          <p:spPr>
            <a:xfrm rot="3593905">
              <a:off x="4428445" y="5197704"/>
              <a:ext cx="1931827" cy="933597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</a:t>
              </a:r>
              <a:r>
                <a:rPr lang="bn-BD" sz="3600" dirty="0" smtClean="0">
                  <a:solidFill>
                    <a:schemeClr val="bg1"/>
                  </a:solidFill>
                </a:rPr>
                <a:t> </a:t>
              </a:r>
              <a:r>
                <a:rPr lang="bn-BD" sz="3600" dirty="0" smtClean="0"/>
                <a:t>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425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50D5-B54A-49D6-B7CE-CACFA494F592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3293" y="1171700"/>
            <a:ext cx="6523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শিক্ষার্থীদের বোর্ড ব্যবহারঃ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61472" y="3969537"/>
            <a:ext cx="9713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সুন্দর, বিচিত্র, </a:t>
            </a:r>
            <a:r>
              <a:rPr lang="bn-BD" sz="6600" dirty="0" smtClean="0">
                <a:solidFill>
                  <a:srgbClr val="FF0000"/>
                </a:solidFill>
              </a:rPr>
              <a:t>দোয়েল</a:t>
            </a:r>
            <a:r>
              <a:rPr lang="bn-BD" sz="6600" dirty="0" smtClean="0"/>
              <a:t>,জাতীয়, </a:t>
            </a:r>
            <a:r>
              <a:rPr lang="bn-BD" sz="6600" dirty="0" smtClean="0">
                <a:solidFill>
                  <a:srgbClr val="FF3300"/>
                </a:solidFill>
              </a:rPr>
              <a:t>শাপলা</a:t>
            </a:r>
            <a:endParaRPr lang="en-US" sz="6600" dirty="0">
              <a:solidFill>
                <a:srgbClr val="FF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2" y="420084"/>
            <a:ext cx="1926581" cy="1449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3" r="3854" b="50835"/>
          <a:stretch/>
        </p:blipFill>
        <p:spPr>
          <a:xfrm>
            <a:off x="4776442" y="2676016"/>
            <a:ext cx="2165254" cy="14885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393" y="2643187"/>
            <a:ext cx="1981460" cy="1493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7" y="2616159"/>
            <a:ext cx="2905125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2858155"/>
            <a:ext cx="1970467" cy="1244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33" y="2858155"/>
            <a:ext cx="2049559" cy="13450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153400" y="4692650"/>
            <a:ext cx="2422050" cy="2028825"/>
            <a:chOff x="8153400" y="4692650"/>
            <a:chExt cx="2422050" cy="20288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4692650"/>
              <a:ext cx="2422050" cy="20288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 rot="20487543">
              <a:off x="8391721" y="5005445"/>
              <a:ext cx="1508678" cy="11406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lvl="1"/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7A0-59A7-40BD-8694-F12FE9F555E2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998" y="180707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১.আমাদের দেশে কী ধরনের পাখি আছে?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788998" y="3412726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২.আমাদের জাতীয় পাখির নাম কী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86605" y="488453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৩.আমাদের </a:t>
            </a:r>
            <a:r>
              <a:rPr lang="bn-BD" sz="3600" dirty="0"/>
              <a:t>জাতীয় </a:t>
            </a:r>
            <a:r>
              <a:rPr lang="bn-BD" sz="3600" dirty="0" smtClean="0"/>
              <a:t>ফুলের </a:t>
            </a:r>
            <a:r>
              <a:rPr lang="bn-BD" sz="3600" dirty="0"/>
              <a:t>নাম কী 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63" y="498500"/>
            <a:ext cx="1151435" cy="13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4E30-5769-4656-BACB-AB5D52D01517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211" y="1264525"/>
            <a:ext cx="9845842" cy="5529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9999"/>
                </a:solidFill>
              </a:rPr>
              <a:t>পাঠ্যাংশঃ</a:t>
            </a:r>
            <a:r>
              <a:rPr lang="bn-BD" sz="3200" dirty="0" smtClean="0"/>
              <a:t>“এ দেশ</a:t>
            </a:r>
            <a:r>
              <a:rPr lang="bn-BD" sz="3200" dirty="0" smtClean="0">
                <a:solidFill>
                  <a:srgbClr val="7030A0"/>
                </a:solidFill>
              </a:rPr>
              <a:t>.........</a:t>
            </a:r>
            <a:r>
              <a:rPr lang="bn-BD" sz="3200" dirty="0" smtClean="0"/>
              <a:t>জাতীয় ফুল”  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79326" y="2758391"/>
            <a:ext cx="3392537" cy="2104094"/>
            <a:chOff x="1244673" y="1015864"/>
            <a:chExt cx="3392537" cy="21040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5" r="8154"/>
            <a:stretch/>
          </p:blipFill>
          <p:spPr>
            <a:xfrm>
              <a:off x="1244673" y="1015864"/>
              <a:ext cx="3200399" cy="210409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525590" y="2355840"/>
              <a:ext cx="211162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3200" dirty="0" smtClean="0">
                  <a:blipFill>
                    <a:blip r:embed="rId4"/>
                    <a:tile tx="0" ty="0" sx="100000" sy="100000" flip="none" algn="tl"/>
                  </a:blipFill>
                </a:rPr>
                <a:t>বাড়ির কাজঃ</a:t>
              </a:r>
              <a:endParaRPr lang="en-US" sz="3200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275315" y="3701646"/>
            <a:ext cx="2538655" cy="2321678"/>
            <a:chOff x="4962524" y="2774197"/>
            <a:chExt cx="2538655" cy="232167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524" y="2774197"/>
              <a:ext cx="2538655" cy="23216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 rot="301990">
              <a:off x="5109808" y="3521441"/>
              <a:ext cx="1244425" cy="10914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500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897" y="224589"/>
            <a:ext cx="6238263" cy="221381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sp>
        <p:nvSpPr>
          <p:cNvPr id="15" name="32-Point Star 14"/>
          <p:cNvSpPr/>
          <p:nvPr/>
        </p:nvSpPr>
        <p:spPr>
          <a:xfrm>
            <a:off x="9963331" y="1159682"/>
            <a:ext cx="1952844" cy="1478010"/>
          </a:xfrm>
          <a:prstGeom prst="star32">
            <a:avLst/>
          </a:prstGeom>
          <a:gradFill flip="none" rotWithShape="1">
            <a:gsLst>
              <a:gs pos="7500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97" y="1860883"/>
            <a:ext cx="6238263" cy="40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6A06E43F-7F83-49A9-B16D-E85080B424B1}" type="datetime1">
              <a:rPr lang="en-US" smtClean="0"/>
              <a:t>5/31/2020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553893" y="346758"/>
            <a:ext cx="71749" cy="6579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2" y="1664940"/>
            <a:ext cx="2117422" cy="3084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7" y="224590"/>
            <a:ext cx="2872884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553" y="1287950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solidFill>
                  <a:schemeClr val="bg1"/>
                </a:solidFill>
              </a:rPr>
              <a:t>আমাদের দেশ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00E7-56F6-465C-9E1C-4EBEA785A493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7474" y="1350235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" y="1027424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D344-2A5E-47D1-AC76-F74E640924F3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929757"/>
            <a:ext cx="4390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মাদের দেশ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 এ দেশ... জাতীয় ফুল।)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86451" y="908594"/>
            <a:ext cx="4037347" cy="2249286"/>
            <a:chOff x="550694" y="1381973"/>
            <a:chExt cx="4037347" cy="22492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14"/>
            <a:stretch/>
          </p:blipFill>
          <p:spPr>
            <a:xfrm>
              <a:off x="550694" y="1381973"/>
              <a:ext cx="4037347" cy="22492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78718" y="1770458"/>
              <a:ext cx="1390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solidFill>
                    <a:srgbClr val="FF0000"/>
                  </a:solidFill>
                </a:rPr>
                <a:t>আমাদের দেশ</a:t>
              </a:r>
            </a:p>
            <a:p>
              <a:r>
                <a:rPr lang="bn-BD" sz="1000" dirty="0" smtClean="0"/>
                <a:t>এ দেশ অনেক সুন্দর। এ দেশে আছে বিচিত্র ধরনের পাখি। </a:t>
              </a:r>
              <a:r>
                <a:rPr lang="bn-BD" sz="1000" dirty="0" smtClean="0">
                  <a:solidFill>
                    <a:srgbClr val="FF3300"/>
                  </a:solidFill>
                </a:rPr>
                <a:t>দোয়েল </a:t>
              </a:r>
              <a:r>
                <a:rPr lang="bn-BD" sz="1000" dirty="0" smtClean="0">
                  <a:solidFill>
                    <a:srgbClr val="00B050"/>
                  </a:solidFill>
                </a:rPr>
                <a:t>আমাদের জাতীয় পাখি। </a:t>
              </a:r>
              <a:r>
                <a:rPr lang="bn-BD" sz="1000" dirty="0" smtClean="0"/>
                <a:t>এ দেশের বনে বনে, খালে বিলে অনেক ফুল ফোটে</a:t>
              </a:r>
              <a:r>
                <a:rPr lang="bn-BD" sz="1000" dirty="0" smtClean="0">
                  <a:solidFill>
                    <a:srgbClr val="FF3300"/>
                  </a:solidFill>
                </a:rPr>
                <a:t>। শাপলা </a:t>
              </a:r>
              <a:r>
                <a:rPr lang="bn-BD" sz="1000" dirty="0" smtClean="0">
                  <a:solidFill>
                    <a:srgbClr val="00B050"/>
                  </a:solidFill>
                </a:rPr>
                <a:t>আমাদের জাতীয় ফুল।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9368" y="2021305"/>
              <a:ext cx="1469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আমার বাংলা বই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66817" y="2453251"/>
              <a:ext cx="1074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শ্রেণিঃ প্রথম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2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79" y="716089"/>
            <a:ext cx="3699849" cy="3727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427" y="3962355"/>
            <a:ext cx="439947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88257" y="3897400"/>
            <a:ext cx="439947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এটি কোন দেশের মানচিত্র?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85784" y="3962355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কী হতে পারে?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79739" y="4543848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আমাদের দেশ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458-5D30-4B88-B651-4BB8597F29C6}" type="datetime1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" y="615904"/>
            <a:ext cx="4610302" cy="24896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প্রত্যাশিত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70" y="1844240"/>
            <a:ext cx="57821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আমাদের দেশের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2917" y="2459793"/>
            <a:ext cx="1039551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bn-BD" sz="3200" dirty="0" smtClean="0"/>
              <a:t>. শুদ্ধ উচ্চারণে “এ দেশ অনেক.........জাতীয় ফুল।” অংশটুকু 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02917" y="3721677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02917" y="3075346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855B-2D37-4343-BDAF-0710E8B6CC94}" type="datetime1">
              <a:rPr lang="en-US" smtClean="0"/>
              <a:t>5/31/2020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F0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chemeClr val="bg1"/>
                </a:solidFill>
              </a:rPr>
              <a:t>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012" y="2399466"/>
            <a:ext cx="5249898" cy="158916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      এ দেশ অনেক সুন্দর।</a:t>
            </a:r>
          </a:p>
          <a:p>
            <a:r>
              <a:rPr lang="bn-BD" sz="3600" dirty="0" smtClean="0"/>
              <a:t>এ দেশে আছে বিচিত্র ধরনের পাখি</a:t>
            </a:r>
            <a:r>
              <a:rPr lang="bn-BD" sz="3600" dirty="0"/>
              <a:t>।</a:t>
            </a:r>
            <a:endParaRPr lang="en-US" sz="3600" dirty="0" smtClean="0"/>
          </a:p>
          <a:p>
            <a:r>
              <a:rPr lang="bn-BD" sz="3600" dirty="0" smtClean="0"/>
              <a:t>দোয়েল আমাদের জাতীয় পাখি।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36F4-07A6-46C8-A591-29A34B6C3171}" type="datetime1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4508" y="1006834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657370"/>
            <a:ext cx="1893994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46" y="2780454"/>
            <a:ext cx="2061996" cy="156290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0990" y="2793605"/>
            <a:ext cx="2171701" cy="1562903"/>
            <a:chOff x="437783" y="2816697"/>
            <a:chExt cx="1914525" cy="15629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3" y="2816697"/>
              <a:ext cx="1914525" cy="15629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778741"/>
              <a:ext cx="1103142" cy="60085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70" y="4410780"/>
            <a:ext cx="2619375" cy="17430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2797" y="4371090"/>
            <a:ext cx="2428875" cy="1885950"/>
            <a:chOff x="122797" y="4318472"/>
            <a:chExt cx="2428875" cy="18859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97" y="4318472"/>
              <a:ext cx="2428875" cy="18859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" t="14852" r="23074" b="8774"/>
            <a:stretch/>
          </p:blipFill>
          <p:spPr>
            <a:xfrm flipH="1">
              <a:off x="1666956" y="5931941"/>
              <a:ext cx="418546" cy="272481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33" y="4423709"/>
            <a:ext cx="2876550" cy="17807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4" y="2825000"/>
            <a:ext cx="1880258" cy="1546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3" y="296025"/>
            <a:ext cx="2145307" cy="2447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46" y="324843"/>
            <a:ext cx="2029561" cy="237964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217555" y="4154858"/>
            <a:ext cx="2574355" cy="2201492"/>
            <a:chOff x="8153400" y="3589362"/>
            <a:chExt cx="2574355" cy="180570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589362"/>
              <a:ext cx="2574355" cy="1805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8673244" y="3966068"/>
              <a:ext cx="1842448" cy="107437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DE7A-4E99-4AFD-8988-48E989CB3267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097" y="2082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2" y="1163145"/>
            <a:ext cx="1781175" cy="1899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9617" y="3708928"/>
            <a:ext cx="6256421" cy="17528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      এ </a:t>
            </a:r>
            <a:r>
              <a:rPr lang="bn-BD" sz="3600" dirty="0"/>
              <a:t>দেশ অনেক সুন্দর।</a:t>
            </a:r>
          </a:p>
          <a:p>
            <a:r>
              <a:rPr lang="bn-BD" sz="3600" dirty="0"/>
              <a:t>এ দেশে আছে বিচিত্র ধরনের পাখি।</a:t>
            </a:r>
            <a:endParaRPr lang="en-US" sz="3600" dirty="0"/>
          </a:p>
          <a:p>
            <a:r>
              <a:rPr lang="bn-BD" sz="3600" dirty="0"/>
              <a:t>দোয়েল আমাদের জাতীয় পাখি</a:t>
            </a:r>
            <a:r>
              <a:rPr lang="bn-BD" sz="3600" dirty="0" smtClean="0"/>
              <a:t>।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689811"/>
            <a:ext cx="2286000" cy="6288505"/>
            <a:chOff x="838200" y="689811"/>
            <a:chExt cx="2286000" cy="62885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694231"/>
              <a:ext cx="2286000" cy="131445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38200" y="689811"/>
              <a:ext cx="0" cy="62885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79" y="476382"/>
            <a:ext cx="1819275" cy="167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83" y="2227983"/>
            <a:ext cx="2274498" cy="16356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7" y="2227983"/>
            <a:ext cx="2129306" cy="16356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81" y="2227983"/>
            <a:ext cx="2045541" cy="163567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86163" y="4062256"/>
            <a:ext cx="2181225" cy="2095500"/>
            <a:chOff x="886163" y="4062256"/>
            <a:chExt cx="2181225" cy="20955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63" y="4062256"/>
              <a:ext cx="2181225" cy="2095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" t="14852" r="23074" b="8774"/>
            <a:stretch/>
          </p:blipFill>
          <p:spPr>
            <a:xfrm flipH="1">
              <a:off x="2621095" y="5827028"/>
              <a:ext cx="418546" cy="272481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97" y="4082964"/>
            <a:ext cx="2212073" cy="20165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4" y="2333087"/>
            <a:ext cx="2847975" cy="16002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36594" y="5111897"/>
            <a:ext cx="2579580" cy="1609578"/>
            <a:chOff x="8112278" y="3674946"/>
            <a:chExt cx="3043450" cy="220546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78" y="3674946"/>
              <a:ext cx="3043450" cy="22054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8294895" y="4045182"/>
              <a:ext cx="2173607" cy="97925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003399"/>
                  </a:solidFill>
                </a:rPr>
                <a:t>ক্লিক করুন</a:t>
              </a:r>
              <a:endParaRPr lang="en-US" sz="3600" dirty="0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421" y="3705509"/>
            <a:ext cx="4624926" cy="248562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এদেশের বনে বনে</a:t>
            </a:r>
            <a:r>
              <a:rPr lang="bn-BD" sz="3600" dirty="0"/>
              <a:t>, খালে </a:t>
            </a:r>
            <a:r>
              <a:rPr lang="bn-BD" sz="3600" dirty="0" smtClean="0"/>
              <a:t>বিলে       </a:t>
            </a:r>
          </a:p>
          <a:p>
            <a:r>
              <a:rPr lang="bn-BD" sz="3600" dirty="0"/>
              <a:t> </a:t>
            </a:r>
            <a:r>
              <a:rPr lang="bn-BD" sz="3600" dirty="0" smtClean="0"/>
              <a:t>    অনেক ফুল ফোটে।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1C87-2B22-427B-BB20-08E11C27B888}" type="datetime1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9547" y="125099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47" y="966621"/>
            <a:ext cx="1636294" cy="1408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3684301"/>
            <a:ext cx="2847975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03" y="1436868"/>
            <a:ext cx="2705100" cy="1685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05" y="2374860"/>
            <a:ext cx="2581275" cy="1771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94" y="2346505"/>
            <a:ext cx="2952750" cy="15525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979394" y="4646057"/>
            <a:ext cx="2591096" cy="2075418"/>
            <a:chOff x="8522110" y="3486847"/>
            <a:chExt cx="2591096" cy="20754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110" y="3486847"/>
              <a:ext cx="2591096" cy="20754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 rot="18442776">
              <a:off x="8812416" y="3963324"/>
              <a:ext cx="1842448" cy="1122466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B7D-5096-4AC0-B5DD-6E89C340E46B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4266" y="472359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85" y="1488022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7935" y="4046496"/>
            <a:ext cx="5769181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এদেশের বনে বনে, খালে বিলে       </a:t>
            </a:r>
          </a:p>
          <a:p>
            <a:r>
              <a:rPr lang="bn-BD" sz="3600" dirty="0"/>
              <a:t>     অনেক ফুল ফোটে</a:t>
            </a:r>
            <a:r>
              <a:rPr lang="bn-BD" sz="3600" dirty="0" smtClean="0"/>
              <a:t>।</a:t>
            </a:r>
            <a:endParaRPr lang="bn-BD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982200" y="4692257"/>
            <a:ext cx="2028305" cy="1506774"/>
          </a:xfrm>
          <a:prstGeom prst="star32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0" y="4522631"/>
            <a:ext cx="272415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895722"/>
            <a:ext cx="2619375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8" y="1895721"/>
            <a:ext cx="2847975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5" y="482371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431</Words>
  <Application>Microsoft Office PowerPoint</Application>
  <PresentationFormat>Widescreen</PresentationFormat>
  <Paragraphs>137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NikoshLight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90</cp:revision>
  <dcterms:created xsi:type="dcterms:W3CDTF">2020-04-11T07:17:33Z</dcterms:created>
  <dcterms:modified xsi:type="dcterms:W3CDTF">2020-05-31T00:58:06Z</dcterms:modified>
</cp:coreProperties>
</file>