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8" d="100"/>
          <a:sy n="68" d="100"/>
        </p:scale>
        <p:origin x="-144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D82CF-70B1-49D9-9BC2-04AC8485CBD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378DE-9EF4-43BE-B467-08DACB16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8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378DE-9EF4-43BE-B467-08DACB1658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18C-C137-472D-96B5-51B30F863B6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3100-9A68-4887-8A1A-229C39C1F1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18C-C137-472D-96B5-51B30F863B6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3100-9A68-4887-8A1A-229C39C1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18C-C137-472D-96B5-51B30F863B6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3100-9A68-4887-8A1A-229C39C1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18C-C137-472D-96B5-51B30F863B6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3100-9A68-4887-8A1A-229C39C1F1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18C-C137-472D-96B5-51B30F863B6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3100-9A68-4887-8A1A-229C39C1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18C-C137-472D-96B5-51B30F863B6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3100-9A68-4887-8A1A-229C39C1F1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18C-C137-472D-96B5-51B30F863B6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3100-9A68-4887-8A1A-229C39C1F1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18C-C137-472D-96B5-51B30F863B6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3100-9A68-4887-8A1A-229C39C1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18C-C137-472D-96B5-51B30F863B6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3100-9A68-4887-8A1A-229C39C1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18C-C137-472D-96B5-51B30F863B6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3100-9A68-4887-8A1A-229C39C1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18C-C137-472D-96B5-51B30F863B6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3100-9A68-4887-8A1A-229C39C1F1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81B18C-C137-472D-96B5-51B30F863B6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053100-9A68-4887-8A1A-229C39C1F1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nk-flower-border-clip-art-nTXbk6yT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986880" cy="1836188"/>
          </a:xfrm>
          <a:prstGeom prst="rect">
            <a:avLst/>
          </a:prstGeom>
        </p:spPr>
      </p:pic>
      <p:pic>
        <p:nvPicPr>
          <p:cNvPr id="4" name="Picture 3" descr="pink-flower-border-clip-art-nTXbk6yT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312573" y="64189"/>
            <a:ext cx="1841844" cy="1702152"/>
          </a:xfrm>
          <a:prstGeom prst="rect">
            <a:avLst/>
          </a:prstGeom>
        </p:spPr>
      </p:pic>
      <p:pic>
        <p:nvPicPr>
          <p:cNvPr id="5" name="Picture 4" descr="pink-flower-border-clip-art-nTXbk6yT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58474" y="4796696"/>
            <a:ext cx="2114839" cy="1954442"/>
          </a:xfrm>
          <a:prstGeom prst="rect">
            <a:avLst/>
          </a:prstGeom>
        </p:spPr>
      </p:pic>
      <p:pic>
        <p:nvPicPr>
          <p:cNvPr id="6" name="Picture 5" descr="pink-flower-border-clip-art-nTXbk6yT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7086600" y="4979757"/>
            <a:ext cx="1949932" cy="18020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76200"/>
            <a:ext cx="4038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F:\CONTANT ( DOWENLOD) -\CONTANT PIC\lotus-blossom-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11815"/>
            <a:ext cx="6629400" cy="446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14600"/>
            <a:ext cx="3009766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14600"/>
            <a:ext cx="2883914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1807" y="1750733"/>
            <a:ext cx="240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9782" y="1778224"/>
            <a:ext cx="229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5257800"/>
            <a:ext cx="6217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1807" y="279091"/>
            <a:ext cx="150443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57200" y="1778224"/>
            <a:ext cx="2279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Elbow Connector 9"/>
          <p:cNvCxnSpPr>
            <a:stCxn id="8" idx="2"/>
            <a:endCxn id="9" idx="0"/>
          </p:cNvCxnSpPr>
          <p:nvPr/>
        </p:nvCxnSpPr>
        <p:spPr>
          <a:xfrm rot="5400000">
            <a:off x="1806804" y="-198994"/>
            <a:ext cx="852802" cy="3101634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3784022" y="1351823"/>
            <a:ext cx="4482172" cy="398910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" idx="0"/>
          </p:cNvCxnSpPr>
          <p:nvPr/>
        </p:nvCxnSpPr>
        <p:spPr>
          <a:xfrm>
            <a:off x="4232810" y="1324332"/>
            <a:ext cx="0" cy="4264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LITON\Desktop\industry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061642" cy="252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22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61206" y="762000"/>
            <a:ext cx="2524259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833162" y="1446011"/>
            <a:ext cx="693923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87040" y="1219200"/>
            <a:ext cx="0" cy="191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09743" y="152400"/>
            <a:ext cx="746207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61311" y="1592364"/>
            <a:ext cx="1571220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254387" y="1592364"/>
            <a:ext cx="1757430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বানিজ্য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673731" y="1592364"/>
            <a:ext cx="2165469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4114800" y="2057400"/>
            <a:ext cx="0" cy="1463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838200" y="1371600"/>
            <a:ext cx="0" cy="199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772400" y="1371600"/>
            <a:ext cx="0" cy="199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4038600" y="1447800"/>
            <a:ext cx="0" cy="161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1" y="2209800"/>
            <a:ext cx="1732530" cy="12003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নিস্কাশন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গঠনমূলক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781800" y="2230192"/>
            <a:ext cx="1732530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পেশা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ডাক্তারী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পেশা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0" y="3725964"/>
            <a:ext cx="1219200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295400" y="3733800"/>
            <a:ext cx="1060033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438400" y="3733800"/>
            <a:ext cx="1395210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গুদামজাতকরন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3886200" y="3733800"/>
            <a:ext cx="1123893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029200" y="3733800"/>
            <a:ext cx="1571220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বীমা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>
            <a:off x="609600" y="3520675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6019800" y="3542016"/>
            <a:ext cx="0" cy="191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4543453" y="3520673"/>
            <a:ext cx="0" cy="213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3133216" y="3520673"/>
            <a:ext cx="0" cy="213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1981200" y="3503188"/>
            <a:ext cx="0" cy="213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609600" y="3503187"/>
            <a:ext cx="0" cy="213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890790" y="4800600"/>
            <a:ext cx="5433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152400" y="5020270"/>
            <a:ext cx="1580131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আভ্যন্তরীন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বানিজ্য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430269" y="5040868"/>
            <a:ext cx="1580131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বানিজ্য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890790" y="4800600"/>
            <a:ext cx="0" cy="213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6300990" y="4800600"/>
            <a:ext cx="0" cy="213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6673731" y="3733800"/>
            <a:ext cx="239406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কার্যবলি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6" name="Straight Arrow Connector 145"/>
          <p:cNvCxnSpPr/>
          <p:nvPr/>
        </p:nvCxnSpPr>
        <p:spPr>
          <a:xfrm>
            <a:off x="8145887" y="3503188"/>
            <a:ext cx="0" cy="191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868414" y="5410200"/>
            <a:ext cx="0" cy="213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76200" y="5630526"/>
            <a:ext cx="1600199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পাইকারী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752600" y="5641122"/>
            <a:ext cx="1600199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খুচরা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40678" y="5643580"/>
            <a:ext cx="1600199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আমদানী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বানিজ্য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52624" y="5646038"/>
            <a:ext cx="1600199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রপ্তানী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বানিজ্য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47965" y="5630526"/>
            <a:ext cx="1915035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পুনঃরপ্তানী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বানিজ্য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106586" y="5513543"/>
            <a:ext cx="3589614" cy="3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58532" y="5495611"/>
            <a:ext cx="1694167" cy="3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681362" y="5527435"/>
            <a:ext cx="91038" cy="103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568261" y="5498831"/>
            <a:ext cx="0" cy="191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109270" y="5534634"/>
            <a:ext cx="0" cy="111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952723" y="5483088"/>
            <a:ext cx="0" cy="191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33162" y="4198836"/>
            <a:ext cx="386038" cy="601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9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27" grpId="0" animBg="1"/>
      <p:bldP spid="128" grpId="0" animBg="1"/>
      <p:bldP spid="141" grpId="0" animBg="1"/>
      <p:bldP spid="1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6199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বানিজ্যের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45340"/>
            <a:ext cx="8077200" cy="156966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পন্যদ্রব্য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সেবাকর্ম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কার্যকে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পন্যদ্রব্য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সেবাকর্ম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ভোগকারীর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গন্য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পন্যদ্রব্য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সেবাকর্ম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উৎপাদেনের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বন্টনের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বানিজ্যের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0" name="Picture 2" descr="C:\Users\LITON\Desktop\handsh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06" y="1743075"/>
            <a:ext cx="4191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0" y="1030069"/>
            <a:ext cx="1066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829389">
            <a:off x="2743200" y="258380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655949">
            <a:off x="5211277" y="2383749"/>
            <a:ext cx="1311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29000" y="1600200"/>
            <a:ext cx="838200" cy="8836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67200" y="1600200"/>
            <a:ext cx="914399" cy="8366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1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76600" y="228600"/>
            <a:ext cx="2743200" cy="685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LITON\Desktop\DSC036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934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4983540"/>
            <a:ext cx="8077200" cy="120032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বাহন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ব্যবহারোপযোগী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পন্যে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295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5599" y="228600"/>
            <a:ext cx="3276601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ব্যনিজ্য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914400"/>
            <a:ext cx="6684136" cy="268846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3623608"/>
            <a:ext cx="8991600" cy="19389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পন্যদ্রব্য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কাজকেই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বানিজ্য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ক্রয়-বিক্রয়কে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গুদামজাতকরন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মোড়কীকরন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কাজকে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ভোগকারীর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উৎপাদকের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পৌঁছানোর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সমষ্টিকেই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বানিজ্য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111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2699" y="228600"/>
            <a:ext cx="299330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LITON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200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LITON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3657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3657600"/>
            <a:ext cx="1600199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আইনজীবি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9700" y="3657600"/>
            <a:ext cx="1600199" cy="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চিকিৎসক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5720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উপার্জনের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উকিল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প্রকৌশলী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পেশাজীবিগন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প্রত্যক্ষভাবে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সেবাকর্ম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আওতাধীন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বৃত্তি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0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76600" y="228600"/>
            <a:ext cx="2743200" cy="685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0480">
            <a:off x="1077857" y="792071"/>
            <a:ext cx="702709" cy="98058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990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602">
            <a:off x="1080413" y="3001871"/>
            <a:ext cx="702709" cy="98058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19400" y="31242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বানিজ্য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602">
            <a:off x="1022970" y="5211671"/>
            <a:ext cx="702709" cy="98058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61957" y="5257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1957" y="1575375"/>
            <a:ext cx="62296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বৈধ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কর্মকান্ড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1957" y="3810000"/>
            <a:ext cx="622964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পন্যদ্রব্য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কাজকেই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বানিজ্য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5842575"/>
            <a:ext cx="6019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উপার্জনের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উকিল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প্রকৌশলী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পেশাজীবিগন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প্রত্যক্ষভাবে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সেবাকর্ম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866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2699" y="228600"/>
            <a:ext cx="2993301" cy="646331"/>
          </a:xfrm>
          <a:prstGeom prst="rect">
            <a:avLst/>
          </a:prstGeom>
        </p:spPr>
        <p:style>
          <a:lnRef idx="3">
            <a:schemeClr val="lt1"/>
          </a:lnRef>
          <a:fillRef idx="1003">
            <a:schemeClr val="dk1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24000"/>
            <a:ext cx="74676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দৃষ্টিকোন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9930" y="2296180"/>
            <a:ext cx="7462070" cy="52322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178899" y="152400"/>
            <a:ext cx="2840901" cy="838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8893" y="3007338"/>
            <a:ext cx="3147549" cy="1336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2438400" y="1140560"/>
            <a:ext cx="4288536" cy="179228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56319" y="3121760"/>
            <a:ext cx="679585" cy="11405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05200" y="3399683"/>
            <a:ext cx="393444" cy="553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93579" y="3366158"/>
            <a:ext cx="393444" cy="553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4419600"/>
            <a:ext cx="83820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গুলো লিখ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5486400"/>
            <a:ext cx="84582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বানিজ্যের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25574" y="2992885"/>
            <a:ext cx="3147549" cy="1336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2455081" y="1126107"/>
            <a:ext cx="4288536" cy="179228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73000" y="3107307"/>
            <a:ext cx="679585" cy="11405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1881" y="3385230"/>
            <a:ext cx="393444" cy="553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10260" y="3351705"/>
            <a:ext cx="393444" cy="553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8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667213" y="1143000"/>
            <a:ext cx="7809575" cy="38158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7714" tIns="48857" rIns="97714" bIns="48857" numCol="1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>
            <a:defPPr>
              <a:defRPr lang="en-US"/>
            </a:defPPr>
            <a:lvl1pPr marL="0" algn="l" defTabSz="97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8569" algn="l" defTabSz="97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137" algn="l" defTabSz="97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5706" algn="l" defTabSz="97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4276" algn="l" defTabSz="97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2844" algn="l" defTabSz="97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1413" algn="l" defTabSz="97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981" algn="l" defTabSz="97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8550" algn="l" defTabSz="97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bn-IN" sz="39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39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228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54102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পরবতী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8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28600" y="1828800"/>
            <a:ext cx="5867400" cy="4114800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তোফায়েল হোসেন</a:t>
            </a:r>
          </a:p>
          <a:p>
            <a:pPr lvl="0"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(ব্যব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স্থাপনা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এ্যান্ড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বিজনেস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ডাকঃ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উপজেলাঃ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আদমদীঘি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জেলাঃবগুড়া।</a:t>
            </a:r>
          </a:p>
          <a:p>
            <a:pPr lvl="0"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মোবাইলঃ 	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০১৭১৬০১৭৩৫১</a:t>
            </a:r>
          </a:p>
          <a:p>
            <a:pPr lvl="0" algn="ctr"/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Email:- 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litonnenews70@gmail.com</a:t>
            </a:r>
            <a:endParaRPr lang="bn-BD" sz="3200" b="1" dirty="0">
              <a:solidFill>
                <a:srgbClr val="7030A0"/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62200" y="76200"/>
            <a:ext cx="4953000" cy="15240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LITON\Desktop\Screenshot_20200419-130850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2743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44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45725" y="685800"/>
            <a:ext cx="4495800" cy="137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48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276600"/>
            <a:ext cx="6877594" cy="2585323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ব্যবস্থাপনা-১</a:t>
            </a:r>
          </a:p>
          <a:p>
            <a:pPr algn="ctr"/>
            <a:r>
              <a:rPr lang="en-US" sz="5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endParaRPr lang="en-US" sz="5400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769725" y="2057400"/>
            <a:ext cx="1447800" cy="1219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3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5051" y="467590"/>
            <a:ext cx="4114800" cy="1066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250" y="1880754"/>
            <a:ext cx="81915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250" y="3148445"/>
            <a:ext cx="81915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 বৈশিষ্ট্য বলতে পারবে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250" y="4319154"/>
            <a:ext cx="8191499" cy="838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আওতা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250" y="5399809"/>
            <a:ext cx="8191499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বানিজ্য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467590"/>
            <a:ext cx="6476999" cy="1066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ক্রমবিকাশ</a:t>
            </a:r>
            <a:endParaRPr lang="en-US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4710" y="1880754"/>
            <a:ext cx="5105400" cy="990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spc="50" dirty="0" err="1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শিল্পবিপ্লব</a:t>
            </a:r>
            <a:r>
              <a:rPr lang="en-US" sz="44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50" dirty="0" err="1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4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</a:t>
            </a:r>
            <a:endParaRPr lang="en-US" sz="4400" b="1" spc="50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3148445"/>
            <a:ext cx="6019799" cy="9144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মধ্যযুগ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4319154"/>
            <a:ext cx="6934199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আদিম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572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" y="3313257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208366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9" name="Down Arrow 8"/>
          <p:cNvSpPr/>
          <p:nvPr/>
        </p:nvSpPr>
        <p:spPr>
          <a:xfrm rot="10800000">
            <a:off x="8229600" y="1880750"/>
            <a:ext cx="457200" cy="327602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4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381000"/>
            <a:ext cx="7010399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endParaRPr lang="en-US" sz="48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05000"/>
            <a:ext cx="8686800" cy="267765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যোগসুত্র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বোধ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কার্যক্রমে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ছোঁয়া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লেগেছে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বানিজ্য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ক্রয়-বিক্রয়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মধ্যযুগ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বির্বতনে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সুসংগঠিত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পরিশীলিত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রুচি,ব্যবহার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বৈচিত্র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সেজেছে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রুপে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Down Arrow 3"/>
          <p:cNvSpPr/>
          <p:nvPr/>
        </p:nvSpPr>
        <p:spPr>
          <a:xfrm>
            <a:off x="4262091" y="1066800"/>
            <a:ext cx="233708" cy="762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95599" y="4724400"/>
            <a:ext cx="3276601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14491" y="5257800"/>
            <a:ext cx="119408" cy="381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715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বৈধ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কর্মকান্ড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5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2" y="0"/>
            <a:ext cx="5867398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উদ্দেশ্যাবলি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Elbow Connector 2"/>
          <p:cNvCxnSpPr/>
          <p:nvPr/>
        </p:nvCxnSpPr>
        <p:spPr>
          <a:xfrm rot="5400000">
            <a:off x="2038816" y="-514816"/>
            <a:ext cx="852802" cy="3101634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3"/>
          <p:cNvCxnSpPr/>
          <p:nvPr/>
        </p:nvCxnSpPr>
        <p:spPr>
          <a:xfrm>
            <a:off x="4038600" y="1036001"/>
            <a:ext cx="4482172" cy="398910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791200" y="1036001"/>
            <a:ext cx="0" cy="4264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48000" y="1086577"/>
            <a:ext cx="0" cy="4264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28601" y="1512978"/>
            <a:ext cx="1905000" cy="5444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ব্যক্তিক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62200" y="1532007"/>
            <a:ext cx="1905000" cy="3729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8200" y="1538157"/>
            <a:ext cx="1905000" cy="3729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মানবিক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48499" y="1598692"/>
            <a:ext cx="1905000" cy="3729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রাষ্ট্রিয়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2471678"/>
            <a:ext cx="2133600" cy="286232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মুনাফ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অর্জন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সংগঠন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সদ্বব্যবহার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সদ্বব্যবহার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সদ্বব্যবহার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৬.প্রযুক্তি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জনশক্তির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উন্নয়ন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৭.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সৃষ্টি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৮.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2200" y="2464475"/>
            <a:ext cx="2133600" cy="20313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কর্মসংস্থান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জীবনযাত্রার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মানোন্নয়ন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জনহিতকর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সমাজসেবা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বিরোধী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তৎপরতা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2464475"/>
            <a:ext cx="2133600" cy="20313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ক্রেতাদের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সুসম্পর্ক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ন্যায্য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তোলা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শ্রমিকদের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কল্যান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৬.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চাকরির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স্থায়িত্ব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4200" y="2457271"/>
            <a:ext cx="2133600" cy="12003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রাজস্ব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125293" y="2072799"/>
            <a:ext cx="0" cy="42640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14700" y="1905000"/>
            <a:ext cx="0" cy="55227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92651" y="1905000"/>
            <a:ext cx="0" cy="5942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0"/>
          </p:cNvCxnSpPr>
          <p:nvPr/>
        </p:nvCxnSpPr>
        <p:spPr>
          <a:xfrm flipH="1">
            <a:off x="8001000" y="1971685"/>
            <a:ext cx="3220" cy="48558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76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-76200"/>
            <a:ext cx="4618419" cy="975831"/>
          </a:xfrm>
          <a:prstGeom prst="rect">
            <a:avLst/>
          </a:prstGeom>
          <a:noFill/>
        </p:spPr>
        <p:txBody>
          <a:bodyPr wrap="none" lIns="97714" tIns="48857" rIns="97714" bIns="488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5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sz="5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5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602">
            <a:off x="1112478" y="1782671"/>
            <a:ext cx="702709" cy="980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602">
            <a:off x="1112478" y="2925671"/>
            <a:ext cx="702709" cy="980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602">
            <a:off x="1112478" y="3992471"/>
            <a:ext cx="702709" cy="9805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602">
            <a:off x="1232813" y="798197"/>
            <a:ext cx="702709" cy="980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602">
            <a:off x="1112478" y="4983071"/>
            <a:ext cx="702709" cy="9805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602">
            <a:off x="1112478" y="5973670"/>
            <a:ext cx="702709" cy="9805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990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2372" y="2088296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ঝুকি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অনিশ্চয়তা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0240" y="3231296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বৈধতা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7043" y="4298096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ধারাবাহিকতা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9938" y="5288696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ক্রয়-বিক্রয়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7043" y="6172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3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5499" y="268069"/>
            <a:ext cx="299330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Elbow Connector 12"/>
          <p:cNvCxnSpPr/>
          <p:nvPr/>
        </p:nvCxnSpPr>
        <p:spPr>
          <a:xfrm rot="5400000">
            <a:off x="2038816" y="-198994"/>
            <a:ext cx="852802" cy="3101634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4016034" y="1351823"/>
            <a:ext cx="4482172" cy="398910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0" y="1828800"/>
            <a:ext cx="1905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467600" y="1752600"/>
            <a:ext cx="16764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295400" y="2362200"/>
            <a:ext cx="0" cy="4264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772400" y="2286000"/>
            <a:ext cx="0" cy="4264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2829580"/>
            <a:ext cx="4016034" cy="30469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সঞ্চয়ে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উৎসাহ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পুঁজির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সুফল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রাজস্ব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৮.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প্রতিষ্টানের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7966" y="2788601"/>
            <a:ext cx="3939834" cy="30469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দক্ষতার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নগরায়ন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সমাজসেবা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৮.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বিশেষত্বতার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বিকল্প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4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580</TotalTime>
  <Words>729</Words>
  <Application>Microsoft Office PowerPoint</Application>
  <PresentationFormat>On-screen Show (4:3)</PresentationFormat>
  <Paragraphs>143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LITON</dc:creator>
  <cp:lastModifiedBy>LITON</cp:lastModifiedBy>
  <cp:revision>74</cp:revision>
  <dcterms:created xsi:type="dcterms:W3CDTF">2020-04-20T10:22:32Z</dcterms:created>
  <dcterms:modified xsi:type="dcterms:W3CDTF">2020-05-04T03:47:47Z</dcterms:modified>
</cp:coreProperties>
</file>