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2"/>
  </p:notesMasterIdLst>
  <p:sldIdLst>
    <p:sldId id="272" r:id="rId2"/>
    <p:sldId id="256" r:id="rId3"/>
    <p:sldId id="273" r:id="rId4"/>
    <p:sldId id="257" r:id="rId5"/>
    <p:sldId id="258" r:id="rId6"/>
    <p:sldId id="294" r:id="rId7"/>
    <p:sldId id="295" r:id="rId8"/>
    <p:sldId id="276" r:id="rId9"/>
    <p:sldId id="278" r:id="rId10"/>
    <p:sldId id="287" r:id="rId11"/>
  </p:sldIdLst>
  <p:sldSz cx="12192000" cy="6858000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374" autoAdjust="0"/>
  </p:normalViewPr>
  <p:slideViewPr>
    <p:cSldViewPr snapToGrid="0">
      <p:cViewPr varScale="1">
        <p:scale>
          <a:sx n="71" d="100"/>
          <a:sy n="71" d="100"/>
        </p:scale>
        <p:origin x="-120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image" Target="../media/image9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3D19D-F799-4C3A-A191-96861833428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3AC0D4-FE98-4BEB-BE2D-7973C9B9BCAD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bn-BD" dirty="0">
              <a:solidFill>
                <a:srgbClr val="0000CC"/>
              </a:solidFill>
            </a:rPr>
            <a:t>ফেরদৌসী বেগম</a:t>
          </a:r>
          <a:endParaRPr lang="en-US" dirty="0"/>
        </a:p>
      </dgm:t>
    </dgm:pt>
    <dgm:pt modelId="{82FDCAF9-810D-4B58-A8E0-096237C8A7DB}" type="parTrans" cxnId="{580ECB62-21FC-49C1-82E6-12E93A4DB393}">
      <dgm:prSet/>
      <dgm:spPr/>
      <dgm:t>
        <a:bodyPr/>
        <a:lstStyle/>
        <a:p>
          <a:endParaRPr lang="en-US"/>
        </a:p>
      </dgm:t>
    </dgm:pt>
    <dgm:pt modelId="{D4BC8A00-A8F7-4525-8FE8-D6D79922D9B9}" type="sibTrans" cxnId="{580ECB62-21FC-49C1-82E6-12E93A4DB393}">
      <dgm:prSet/>
      <dgm:spPr/>
      <dgm:t>
        <a:bodyPr/>
        <a:lstStyle/>
        <a:p>
          <a:endParaRPr lang="en-US"/>
        </a:p>
      </dgm:t>
    </dgm:pt>
    <dgm:pt modelId="{7E3097D5-7BA0-43D0-BEDD-86553045F5CF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BD" dirty="0">
              <a:solidFill>
                <a:srgbClr val="0000CC"/>
              </a:solidFill>
            </a:rPr>
            <a:t>সহকারি প্রধান শিক্ষক</a:t>
          </a:r>
          <a:endParaRPr lang="en-US" dirty="0"/>
        </a:p>
      </dgm:t>
    </dgm:pt>
    <dgm:pt modelId="{01BF01F3-2A46-4604-9756-F77E3244A672}" type="parTrans" cxnId="{950986EC-A82B-43E3-8CD3-DA2D65C22616}">
      <dgm:prSet/>
      <dgm:spPr/>
      <dgm:t>
        <a:bodyPr/>
        <a:lstStyle/>
        <a:p>
          <a:endParaRPr lang="en-US"/>
        </a:p>
      </dgm:t>
    </dgm:pt>
    <dgm:pt modelId="{4406BA45-8829-473E-A479-BBE513076876}" type="sibTrans" cxnId="{950986EC-A82B-43E3-8CD3-DA2D65C22616}">
      <dgm:prSet/>
      <dgm:spPr/>
      <dgm:t>
        <a:bodyPr/>
        <a:lstStyle/>
        <a:p>
          <a:endParaRPr lang="en-US"/>
        </a:p>
      </dgm:t>
    </dgm:pt>
    <dgm:pt modelId="{FED3E6CC-D03B-45CE-9311-C9A437069CFC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bn-BD" dirty="0">
              <a:solidFill>
                <a:srgbClr val="0000CC"/>
              </a:solidFill>
            </a:rPr>
            <a:t>চাঁন্দগাও , চট্টগ্রাম।</a:t>
          </a:r>
          <a:endParaRPr lang="en-US" dirty="0"/>
        </a:p>
      </dgm:t>
    </dgm:pt>
    <dgm:pt modelId="{EB21B57F-B0CB-4BDE-A0BC-88A1F84745A7}" type="parTrans" cxnId="{83E253A6-3C80-41EA-B55E-F7B3FB75C0E6}">
      <dgm:prSet/>
      <dgm:spPr/>
      <dgm:t>
        <a:bodyPr/>
        <a:lstStyle/>
        <a:p>
          <a:endParaRPr lang="en-US"/>
        </a:p>
      </dgm:t>
    </dgm:pt>
    <dgm:pt modelId="{28A370F8-D1FA-4022-9EB1-80F1CC0B2CDE}" type="sibTrans" cxnId="{83E253A6-3C80-41EA-B55E-F7B3FB75C0E6}">
      <dgm:prSet/>
      <dgm:spPr/>
      <dgm:t>
        <a:bodyPr/>
        <a:lstStyle/>
        <a:p>
          <a:endParaRPr lang="en-US"/>
        </a:p>
      </dgm:t>
    </dgm:pt>
    <dgm:pt modelId="{4E5888B6-91BA-4A74-82AF-FC65454D6EE0}">
      <dgm:prSet/>
      <dgm:spPr>
        <a:solidFill>
          <a:schemeClr val="tx1">
            <a:lumMod val="90000"/>
            <a:alpha val="90000"/>
          </a:schemeClr>
        </a:solidFill>
      </dgm:spPr>
      <dgm:t>
        <a:bodyPr/>
        <a:lstStyle/>
        <a:p>
          <a:r>
            <a:rPr lang="bn-BD">
              <a:solidFill>
                <a:srgbClr val="0000CC"/>
              </a:solidFill>
            </a:rPr>
            <a:t>সিডিএ গার্লস স্কুল এন্ড কলেজ</a:t>
          </a:r>
          <a:endParaRPr lang="en-US"/>
        </a:p>
      </dgm:t>
    </dgm:pt>
    <dgm:pt modelId="{62BBD9E3-42AD-4CF8-AF36-A16E536B8B83}" type="parTrans" cxnId="{53E4780A-1C51-42A6-959B-EDCFC0EC4B2E}">
      <dgm:prSet/>
      <dgm:spPr/>
      <dgm:t>
        <a:bodyPr/>
        <a:lstStyle/>
        <a:p>
          <a:endParaRPr lang="en-US"/>
        </a:p>
      </dgm:t>
    </dgm:pt>
    <dgm:pt modelId="{E50F57AE-9C06-499E-89E4-70213A57948A}" type="sibTrans" cxnId="{53E4780A-1C51-42A6-959B-EDCFC0EC4B2E}">
      <dgm:prSet/>
      <dgm:spPr/>
      <dgm:t>
        <a:bodyPr/>
        <a:lstStyle/>
        <a:p>
          <a:endParaRPr lang="en-US"/>
        </a:p>
      </dgm:t>
    </dgm:pt>
    <dgm:pt modelId="{0C6A61E3-6E23-46C0-9CB7-83B054F9F9ED}" type="pres">
      <dgm:prSet presAssocID="{71B3D19D-F799-4C3A-A191-96861833428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6E17CF-ABAF-478F-955D-3E1054127C63}" type="pres">
      <dgm:prSet presAssocID="{BF3AC0D4-FE98-4BEB-BE2D-7973C9B9BCAD}" presName="circle1" presStyleLbl="node1" presStyleIdx="0" presStyleCnt="4"/>
      <dgm:spPr/>
    </dgm:pt>
    <dgm:pt modelId="{667D0082-E6E5-44A2-A427-0237C220B611}" type="pres">
      <dgm:prSet presAssocID="{BF3AC0D4-FE98-4BEB-BE2D-7973C9B9BCAD}" presName="space" presStyleCnt="0"/>
      <dgm:spPr/>
    </dgm:pt>
    <dgm:pt modelId="{BB5356AD-400F-4015-B004-BCC448821ACD}" type="pres">
      <dgm:prSet presAssocID="{BF3AC0D4-FE98-4BEB-BE2D-7973C9B9BCAD}" presName="rect1" presStyleLbl="alignAcc1" presStyleIdx="0" presStyleCnt="4" custLinFactNeighborX="8454" custLinFactNeighborY="-477"/>
      <dgm:spPr/>
      <dgm:t>
        <a:bodyPr/>
        <a:lstStyle/>
        <a:p>
          <a:endParaRPr lang="en-US"/>
        </a:p>
      </dgm:t>
    </dgm:pt>
    <dgm:pt modelId="{CDCE193E-3A9D-4F4C-8D83-9B009FFD8673}" type="pres">
      <dgm:prSet presAssocID="{7E3097D5-7BA0-43D0-BEDD-86553045F5CF}" presName="vertSpace2" presStyleLbl="node1" presStyleIdx="0" presStyleCnt="4"/>
      <dgm:spPr/>
    </dgm:pt>
    <dgm:pt modelId="{AFF9844C-123C-4082-A55C-00E8E49ACDC2}" type="pres">
      <dgm:prSet presAssocID="{7E3097D5-7BA0-43D0-BEDD-86553045F5CF}" presName="circle2" presStyleLbl="node1" presStyleIdx="1" presStyleCnt="4"/>
      <dgm:spPr/>
    </dgm:pt>
    <dgm:pt modelId="{8D366430-1D28-435C-BA94-5E0A29011287}" type="pres">
      <dgm:prSet presAssocID="{7E3097D5-7BA0-43D0-BEDD-86553045F5CF}" presName="rect2" presStyleLbl="alignAcc1" presStyleIdx="1" presStyleCnt="4"/>
      <dgm:spPr/>
      <dgm:t>
        <a:bodyPr/>
        <a:lstStyle/>
        <a:p>
          <a:endParaRPr lang="en-US"/>
        </a:p>
      </dgm:t>
    </dgm:pt>
    <dgm:pt modelId="{2E2492FF-1F8F-4AF3-BB51-16A4C6C2429B}" type="pres">
      <dgm:prSet presAssocID="{4E5888B6-91BA-4A74-82AF-FC65454D6EE0}" presName="vertSpace3" presStyleLbl="node1" presStyleIdx="1" presStyleCnt="4"/>
      <dgm:spPr/>
    </dgm:pt>
    <dgm:pt modelId="{0A96BF04-7BAE-4B3B-B816-11CB6AF4F011}" type="pres">
      <dgm:prSet presAssocID="{4E5888B6-91BA-4A74-82AF-FC65454D6EE0}" presName="circle3" presStyleLbl="node1" presStyleIdx="2" presStyleCnt="4"/>
      <dgm:spPr/>
    </dgm:pt>
    <dgm:pt modelId="{A9F42D58-F4C4-4CA4-9442-B060E070859E}" type="pres">
      <dgm:prSet presAssocID="{4E5888B6-91BA-4A74-82AF-FC65454D6EE0}" presName="rect3" presStyleLbl="alignAcc1" presStyleIdx="2" presStyleCnt="4"/>
      <dgm:spPr/>
      <dgm:t>
        <a:bodyPr/>
        <a:lstStyle/>
        <a:p>
          <a:endParaRPr lang="en-US"/>
        </a:p>
      </dgm:t>
    </dgm:pt>
    <dgm:pt modelId="{2AB52862-F086-419D-BBE9-87CC0ED832CB}" type="pres">
      <dgm:prSet presAssocID="{FED3E6CC-D03B-45CE-9311-C9A437069CFC}" presName="vertSpace4" presStyleLbl="node1" presStyleIdx="2" presStyleCnt="4"/>
      <dgm:spPr/>
    </dgm:pt>
    <dgm:pt modelId="{28A397EF-827B-4DA2-A9A1-33287DF13F6C}" type="pres">
      <dgm:prSet presAssocID="{FED3E6CC-D03B-45CE-9311-C9A437069CFC}" presName="circle4" presStyleLbl="node1" presStyleIdx="3" presStyleCnt="4"/>
      <dgm:spPr/>
    </dgm:pt>
    <dgm:pt modelId="{509115C0-1725-47FE-8E7D-FEC5424B2954}" type="pres">
      <dgm:prSet presAssocID="{FED3E6CC-D03B-45CE-9311-C9A437069CFC}" presName="rect4" presStyleLbl="alignAcc1" presStyleIdx="3" presStyleCnt="4"/>
      <dgm:spPr/>
      <dgm:t>
        <a:bodyPr/>
        <a:lstStyle/>
        <a:p>
          <a:endParaRPr lang="en-US"/>
        </a:p>
      </dgm:t>
    </dgm:pt>
    <dgm:pt modelId="{A9203FB5-7093-4904-B4A1-4773E839CE1C}" type="pres">
      <dgm:prSet presAssocID="{BF3AC0D4-FE98-4BEB-BE2D-7973C9B9BCAD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88FFA-3427-414A-BFE7-7989A57E8BBA}" type="pres">
      <dgm:prSet presAssocID="{7E3097D5-7BA0-43D0-BEDD-86553045F5C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CABB9-57B8-4E25-86A9-F957456504DD}" type="pres">
      <dgm:prSet presAssocID="{4E5888B6-91BA-4A74-82AF-FC65454D6EE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90F9E-D21D-4BAD-8CC6-A4B153570AA7}" type="pres">
      <dgm:prSet presAssocID="{FED3E6CC-D03B-45CE-9311-C9A437069CF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E4780A-1C51-42A6-959B-EDCFC0EC4B2E}" srcId="{71B3D19D-F799-4C3A-A191-968618334284}" destId="{4E5888B6-91BA-4A74-82AF-FC65454D6EE0}" srcOrd="2" destOrd="0" parTransId="{62BBD9E3-42AD-4CF8-AF36-A16E536B8B83}" sibTransId="{E50F57AE-9C06-499E-89E4-70213A57948A}"/>
    <dgm:cxn modelId="{A05F9992-7815-4A6F-9733-336EB0364D02}" type="presOf" srcId="{4E5888B6-91BA-4A74-82AF-FC65454D6EE0}" destId="{F9BCABB9-57B8-4E25-86A9-F957456504DD}" srcOrd="1" destOrd="0" presId="urn:microsoft.com/office/officeart/2005/8/layout/target3"/>
    <dgm:cxn modelId="{16965245-835A-4B39-A298-C6E590E40220}" type="presOf" srcId="{BF3AC0D4-FE98-4BEB-BE2D-7973C9B9BCAD}" destId="{A9203FB5-7093-4904-B4A1-4773E839CE1C}" srcOrd="1" destOrd="0" presId="urn:microsoft.com/office/officeart/2005/8/layout/target3"/>
    <dgm:cxn modelId="{3637ECB7-572E-4756-BD24-EDC08FC93380}" type="presOf" srcId="{BF3AC0D4-FE98-4BEB-BE2D-7973C9B9BCAD}" destId="{BB5356AD-400F-4015-B004-BCC448821ACD}" srcOrd="0" destOrd="0" presId="urn:microsoft.com/office/officeart/2005/8/layout/target3"/>
    <dgm:cxn modelId="{13BEE16B-E6A5-4114-8641-53619B9D7AFD}" type="presOf" srcId="{4E5888B6-91BA-4A74-82AF-FC65454D6EE0}" destId="{A9F42D58-F4C4-4CA4-9442-B060E070859E}" srcOrd="0" destOrd="0" presId="urn:microsoft.com/office/officeart/2005/8/layout/target3"/>
    <dgm:cxn modelId="{DB755386-2FC0-4F3E-957B-D02079EE0E7B}" type="presOf" srcId="{7E3097D5-7BA0-43D0-BEDD-86553045F5CF}" destId="{B1F88FFA-3427-414A-BFE7-7989A57E8BBA}" srcOrd="1" destOrd="0" presId="urn:microsoft.com/office/officeart/2005/8/layout/target3"/>
    <dgm:cxn modelId="{580ECB62-21FC-49C1-82E6-12E93A4DB393}" srcId="{71B3D19D-F799-4C3A-A191-968618334284}" destId="{BF3AC0D4-FE98-4BEB-BE2D-7973C9B9BCAD}" srcOrd="0" destOrd="0" parTransId="{82FDCAF9-810D-4B58-A8E0-096237C8A7DB}" sibTransId="{D4BC8A00-A8F7-4525-8FE8-D6D79922D9B9}"/>
    <dgm:cxn modelId="{950986EC-A82B-43E3-8CD3-DA2D65C22616}" srcId="{71B3D19D-F799-4C3A-A191-968618334284}" destId="{7E3097D5-7BA0-43D0-BEDD-86553045F5CF}" srcOrd="1" destOrd="0" parTransId="{01BF01F3-2A46-4604-9756-F77E3244A672}" sibTransId="{4406BA45-8829-473E-A479-BBE513076876}"/>
    <dgm:cxn modelId="{EB4E7EC9-2605-4E85-8574-BEE6B08B736C}" type="presOf" srcId="{FED3E6CC-D03B-45CE-9311-C9A437069CFC}" destId="{DB990F9E-D21D-4BAD-8CC6-A4B153570AA7}" srcOrd="1" destOrd="0" presId="urn:microsoft.com/office/officeart/2005/8/layout/target3"/>
    <dgm:cxn modelId="{0798A6E8-3310-4573-B4A5-0C1FAD5E9C33}" type="presOf" srcId="{FED3E6CC-D03B-45CE-9311-C9A437069CFC}" destId="{509115C0-1725-47FE-8E7D-FEC5424B2954}" srcOrd="0" destOrd="0" presId="urn:microsoft.com/office/officeart/2005/8/layout/target3"/>
    <dgm:cxn modelId="{83E253A6-3C80-41EA-B55E-F7B3FB75C0E6}" srcId="{71B3D19D-F799-4C3A-A191-968618334284}" destId="{FED3E6CC-D03B-45CE-9311-C9A437069CFC}" srcOrd="3" destOrd="0" parTransId="{EB21B57F-B0CB-4BDE-A0BC-88A1F84745A7}" sibTransId="{28A370F8-D1FA-4022-9EB1-80F1CC0B2CDE}"/>
    <dgm:cxn modelId="{B95B1A0B-F899-494D-A72D-0551BF6A3D5F}" type="presOf" srcId="{71B3D19D-F799-4C3A-A191-968618334284}" destId="{0C6A61E3-6E23-46C0-9CB7-83B054F9F9ED}" srcOrd="0" destOrd="0" presId="urn:microsoft.com/office/officeart/2005/8/layout/target3"/>
    <dgm:cxn modelId="{1E8DB83A-A6C6-4201-80A8-56AC0F4E7888}" type="presOf" srcId="{7E3097D5-7BA0-43D0-BEDD-86553045F5CF}" destId="{8D366430-1D28-435C-BA94-5E0A29011287}" srcOrd="0" destOrd="0" presId="urn:microsoft.com/office/officeart/2005/8/layout/target3"/>
    <dgm:cxn modelId="{A5A97CF0-4A2B-43A8-AC0F-DD28915F7B01}" type="presParOf" srcId="{0C6A61E3-6E23-46C0-9CB7-83B054F9F9ED}" destId="{0B6E17CF-ABAF-478F-955D-3E1054127C63}" srcOrd="0" destOrd="0" presId="urn:microsoft.com/office/officeart/2005/8/layout/target3"/>
    <dgm:cxn modelId="{DCC1E192-D422-4FBC-BEF1-E48D247AFE14}" type="presParOf" srcId="{0C6A61E3-6E23-46C0-9CB7-83B054F9F9ED}" destId="{667D0082-E6E5-44A2-A427-0237C220B611}" srcOrd="1" destOrd="0" presId="urn:microsoft.com/office/officeart/2005/8/layout/target3"/>
    <dgm:cxn modelId="{88994DCC-BAA7-43EF-A6DA-E865D86B56AC}" type="presParOf" srcId="{0C6A61E3-6E23-46C0-9CB7-83B054F9F9ED}" destId="{BB5356AD-400F-4015-B004-BCC448821ACD}" srcOrd="2" destOrd="0" presId="urn:microsoft.com/office/officeart/2005/8/layout/target3"/>
    <dgm:cxn modelId="{E0EDC50D-1C95-446D-BFE2-54A3266ADDC2}" type="presParOf" srcId="{0C6A61E3-6E23-46C0-9CB7-83B054F9F9ED}" destId="{CDCE193E-3A9D-4F4C-8D83-9B009FFD8673}" srcOrd="3" destOrd="0" presId="urn:microsoft.com/office/officeart/2005/8/layout/target3"/>
    <dgm:cxn modelId="{A5A56F97-21D1-43F6-9DFC-24F8E257AB8E}" type="presParOf" srcId="{0C6A61E3-6E23-46C0-9CB7-83B054F9F9ED}" destId="{AFF9844C-123C-4082-A55C-00E8E49ACDC2}" srcOrd="4" destOrd="0" presId="urn:microsoft.com/office/officeart/2005/8/layout/target3"/>
    <dgm:cxn modelId="{1523D7C0-9740-4025-99EC-318A41C3622E}" type="presParOf" srcId="{0C6A61E3-6E23-46C0-9CB7-83B054F9F9ED}" destId="{8D366430-1D28-435C-BA94-5E0A29011287}" srcOrd="5" destOrd="0" presId="urn:microsoft.com/office/officeart/2005/8/layout/target3"/>
    <dgm:cxn modelId="{95ABAE06-7BFB-4C10-AFD6-C49792CDF7E2}" type="presParOf" srcId="{0C6A61E3-6E23-46C0-9CB7-83B054F9F9ED}" destId="{2E2492FF-1F8F-4AF3-BB51-16A4C6C2429B}" srcOrd="6" destOrd="0" presId="urn:microsoft.com/office/officeart/2005/8/layout/target3"/>
    <dgm:cxn modelId="{D836D9D0-3C86-46D6-9605-4CA26E61492D}" type="presParOf" srcId="{0C6A61E3-6E23-46C0-9CB7-83B054F9F9ED}" destId="{0A96BF04-7BAE-4B3B-B816-11CB6AF4F011}" srcOrd="7" destOrd="0" presId="urn:microsoft.com/office/officeart/2005/8/layout/target3"/>
    <dgm:cxn modelId="{623D06AA-2A47-4535-AA15-D276A777F308}" type="presParOf" srcId="{0C6A61E3-6E23-46C0-9CB7-83B054F9F9ED}" destId="{A9F42D58-F4C4-4CA4-9442-B060E070859E}" srcOrd="8" destOrd="0" presId="urn:microsoft.com/office/officeart/2005/8/layout/target3"/>
    <dgm:cxn modelId="{BF9769D7-3642-497C-B1A7-480EE14B7B93}" type="presParOf" srcId="{0C6A61E3-6E23-46C0-9CB7-83B054F9F9ED}" destId="{2AB52862-F086-419D-BBE9-87CC0ED832CB}" srcOrd="9" destOrd="0" presId="urn:microsoft.com/office/officeart/2005/8/layout/target3"/>
    <dgm:cxn modelId="{6E5AE37E-38AF-4270-9685-4E9E6F0C996D}" type="presParOf" srcId="{0C6A61E3-6E23-46C0-9CB7-83B054F9F9ED}" destId="{28A397EF-827B-4DA2-A9A1-33287DF13F6C}" srcOrd="10" destOrd="0" presId="urn:microsoft.com/office/officeart/2005/8/layout/target3"/>
    <dgm:cxn modelId="{029E967A-585F-4B48-8B73-C4E58CEBA352}" type="presParOf" srcId="{0C6A61E3-6E23-46C0-9CB7-83B054F9F9ED}" destId="{509115C0-1725-47FE-8E7D-FEC5424B2954}" srcOrd="11" destOrd="0" presId="urn:microsoft.com/office/officeart/2005/8/layout/target3"/>
    <dgm:cxn modelId="{88E25A34-1517-4A6F-B2CD-C44794256839}" type="presParOf" srcId="{0C6A61E3-6E23-46C0-9CB7-83B054F9F9ED}" destId="{A9203FB5-7093-4904-B4A1-4773E839CE1C}" srcOrd="12" destOrd="0" presId="urn:microsoft.com/office/officeart/2005/8/layout/target3"/>
    <dgm:cxn modelId="{9C8F9383-F1B3-4FE8-A950-C1F48DFDD0EA}" type="presParOf" srcId="{0C6A61E3-6E23-46C0-9CB7-83B054F9F9ED}" destId="{B1F88FFA-3427-414A-BFE7-7989A57E8BBA}" srcOrd="13" destOrd="0" presId="urn:microsoft.com/office/officeart/2005/8/layout/target3"/>
    <dgm:cxn modelId="{1D2CB995-6426-4EFC-A79B-0BADD067325F}" type="presParOf" srcId="{0C6A61E3-6E23-46C0-9CB7-83B054F9F9ED}" destId="{F9BCABB9-57B8-4E25-86A9-F957456504DD}" srcOrd="14" destOrd="0" presId="urn:microsoft.com/office/officeart/2005/8/layout/target3"/>
    <dgm:cxn modelId="{CD24614D-A304-41CC-AE6B-C6D43426AE54}" type="presParOf" srcId="{0C6A61E3-6E23-46C0-9CB7-83B054F9F9ED}" destId="{DB990F9E-D21D-4BAD-8CC6-A4B153570AA7}" srcOrd="15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A347D8-9D24-4944-B1C4-C10DA75F5509}" type="doc">
      <dgm:prSet loTypeId="urn:microsoft.com/office/officeart/2005/8/layout/hList6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A191BD-57E3-4C9A-BCF8-72134FD232C1}">
      <dgm:prSet phldrT="[Text]"/>
      <dgm:spPr/>
      <dgm:t>
        <a:bodyPr/>
        <a:lstStyle/>
        <a:p>
          <a:r>
            <a:rPr lang="bn-BD" dirty="0"/>
            <a:t>মূলধন বাজেটিং- এর ধারণা ব্যাখ্যা  করতে পারবে।</a:t>
          </a:r>
          <a:endParaRPr lang="en-US" dirty="0"/>
        </a:p>
      </dgm:t>
    </dgm:pt>
    <dgm:pt modelId="{E8BB6674-E317-4692-A018-8AB8056D2015}" type="parTrans" cxnId="{183D94D7-C7CB-4EF3-A506-6F552D54C30F}">
      <dgm:prSet/>
      <dgm:spPr/>
      <dgm:t>
        <a:bodyPr/>
        <a:lstStyle/>
        <a:p>
          <a:endParaRPr lang="en-US"/>
        </a:p>
      </dgm:t>
    </dgm:pt>
    <dgm:pt modelId="{75827863-C58A-469F-9BD7-2B386BAD5254}" type="sibTrans" cxnId="{183D94D7-C7CB-4EF3-A506-6F552D54C30F}">
      <dgm:prSet/>
      <dgm:spPr/>
      <dgm:t>
        <a:bodyPr/>
        <a:lstStyle/>
        <a:p>
          <a:endParaRPr lang="en-US"/>
        </a:p>
      </dgm:t>
    </dgm:pt>
    <dgm:pt modelId="{C712E926-612B-43A5-80A2-B038D4642FFE}">
      <dgm:prSet phldrT="[Text]"/>
      <dgm:spPr/>
      <dgm:t>
        <a:bodyPr/>
        <a:lstStyle/>
        <a:p>
          <a:r>
            <a:rPr lang="bn-BD" dirty="0"/>
            <a:t>মূলধন বাজেটিং- এর গুরুত্ব বিশ্লেষণ করতে পারবে।  </a:t>
          </a:r>
          <a:endParaRPr lang="en-US" dirty="0"/>
        </a:p>
      </dgm:t>
    </dgm:pt>
    <dgm:pt modelId="{DA4F72CE-3281-47D4-9D2F-82505102821E}" type="parTrans" cxnId="{171AF161-378E-459B-9DC7-9506C993BDC9}">
      <dgm:prSet/>
      <dgm:spPr/>
      <dgm:t>
        <a:bodyPr/>
        <a:lstStyle/>
        <a:p>
          <a:endParaRPr lang="en-US"/>
        </a:p>
      </dgm:t>
    </dgm:pt>
    <dgm:pt modelId="{BE341DF0-605C-4B5C-8C54-A915C9D947EE}" type="sibTrans" cxnId="{171AF161-378E-459B-9DC7-9506C993BDC9}">
      <dgm:prSet/>
      <dgm:spPr/>
      <dgm:t>
        <a:bodyPr/>
        <a:lstStyle/>
        <a:p>
          <a:endParaRPr lang="en-US"/>
        </a:p>
      </dgm:t>
    </dgm:pt>
    <dgm:pt modelId="{BAE3193A-F8CE-435F-8AA9-4E2D0AE4F659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bn-BD" dirty="0"/>
            <a:t>মূলধন বাজেটিং- এর বিভিন্ন কৌশল প্রয়োগ করতে পারবে । </a:t>
          </a:r>
          <a:endParaRPr lang="en-US" dirty="0"/>
        </a:p>
      </dgm:t>
    </dgm:pt>
    <dgm:pt modelId="{D61CE14E-030E-4C18-9B50-5921EA7E1EC7}" type="parTrans" cxnId="{615596B6-DDB4-4F7A-B9EA-1A2BD4A0A2BE}">
      <dgm:prSet/>
      <dgm:spPr/>
      <dgm:t>
        <a:bodyPr/>
        <a:lstStyle/>
        <a:p>
          <a:endParaRPr lang="en-US"/>
        </a:p>
      </dgm:t>
    </dgm:pt>
    <dgm:pt modelId="{C0BE03F5-EC66-4C89-B513-6212523C4BD2}" type="sibTrans" cxnId="{615596B6-DDB4-4F7A-B9EA-1A2BD4A0A2BE}">
      <dgm:prSet/>
      <dgm:spPr/>
      <dgm:t>
        <a:bodyPr/>
        <a:lstStyle/>
        <a:p>
          <a:endParaRPr lang="en-US"/>
        </a:p>
      </dgm:t>
    </dgm:pt>
    <dgm:pt modelId="{3FA82910-EBD3-4BC0-A17D-97D7EA2EF24C}" type="pres">
      <dgm:prSet presAssocID="{3FA347D8-9D24-4944-B1C4-C10DA75F55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36AFD2-11DE-45B9-AD6A-839FF51BB114}" type="pres">
      <dgm:prSet presAssocID="{91A191BD-57E3-4C9A-BCF8-72134FD232C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3D6C1-505F-410F-A654-9896C7E505F7}" type="pres">
      <dgm:prSet presAssocID="{75827863-C58A-469F-9BD7-2B386BAD5254}" presName="sibTrans" presStyleCnt="0"/>
      <dgm:spPr/>
      <dgm:t>
        <a:bodyPr/>
        <a:lstStyle/>
        <a:p>
          <a:endParaRPr lang="en-US"/>
        </a:p>
      </dgm:t>
    </dgm:pt>
    <dgm:pt modelId="{1C059E97-A668-4F44-8E62-236DD6CA326C}" type="pres">
      <dgm:prSet presAssocID="{C712E926-612B-43A5-80A2-B038D4642FF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2B9E8-799A-47A3-B71D-79E0C39AF55E}" type="pres">
      <dgm:prSet presAssocID="{BE341DF0-605C-4B5C-8C54-A915C9D947EE}" presName="sibTrans" presStyleCnt="0"/>
      <dgm:spPr/>
      <dgm:t>
        <a:bodyPr/>
        <a:lstStyle/>
        <a:p>
          <a:endParaRPr lang="en-US"/>
        </a:p>
      </dgm:t>
    </dgm:pt>
    <dgm:pt modelId="{A580BF31-B2A6-4DA2-A524-BB7CCE1817DC}" type="pres">
      <dgm:prSet presAssocID="{BAE3193A-F8CE-435F-8AA9-4E2D0AE4F65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306570-9891-400C-8C6E-54CFE13114AD}" type="presOf" srcId="{91A191BD-57E3-4C9A-BCF8-72134FD232C1}" destId="{4936AFD2-11DE-45B9-AD6A-839FF51BB114}" srcOrd="0" destOrd="0" presId="urn:microsoft.com/office/officeart/2005/8/layout/hList6"/>
    <dgm:cxn modelId="{0C17C0A8-E4F0-4B56-BA70-57AB38661D9D}" type="presOf" srcId="{C712E926-612B-43A5-80A2-B038D4642FFE}" destId="{1C059E97-A668-4F44-8E62-236DD6CA326C}" srcOrd="0" destOrd="0" presId="urn:microsoft.com/office/officeart/2005/8/layout/hList6"/>
    <dgm:cxn modelId="{4184FAA1-1CA1-401B-B30E-C74850C77963}" type="presOf" srcId="{BAE3193A-F8CE-435F-8AA9-4E2D0AE4F659}" destId="{A580BF31-B2A6-4DA2-A524-BB7CCE1817DC}" srcOrd="0" destOrd="0" presId="urn:microsoft.com/office/officeart/2005/8/layout/hList6"/>
    <dgm:cxn modelId="{615596B6-DDB4-4F7A-B9EA-1A2BD4A0A2BE}" srcId="{3FA347D8-9D24-4944-B1C4-C10DA75F5509}" destId="{BAE3193A-F8CE-435F-8AA9-4E2D0AE4F659}" srcOrd="2" destOrd="0" parTransId="{D61CE14E-030E-4C18-9B50-5921EA7E1EC7}" sibTransId="{C0BE03F5-EC66-4C89-B513-6212523C4BD2}"/>
    <dgm:cxn modelId="{183D94D7-C7CB-4EF3-A506-6F552D54C30F}" srcId="{3FA347D8-9D24-4944-B1C4-C10DA75F5509}" destId="{91A191BD-57E3-4C9A-BCF8-72134FD232C1}" srcOrd="0" destOrd="0" parTransId="{E8BB6674-E317-4692-A018-8AB8056D2015}" sibTransId="{75827863-C58A-469F-9BD7-2B386BAD5254}"/>
    <dgm:cxn modelId="{10ED44A8-BA76-473F-877D-D43FEEA3C4A6}" type="presOf" srcId="{3FA347D8-9D24-4944-B1C4-C10DA75F5509}" destId="{3FA82910-EBD3-4BC0-A17D-97D7EA2EF24C}" srcOrd="0" destOrd="0" presId="urn:microsoft.com/office/officeart/2005/8/layout/hList6"/>
    <dgm:cxn modelId="{171AF161-378E-459B-9DC7-9506C993BDC9}" srcId="{3FA347D8-9D24-4944-B1C4-C10DA75F5509}" destId="{C712E926-612B-43A5-80A2-B038D4642FFE}" srcOrd="1" destOrd="0" parTransId="{DA4F72CE-3281-47D4-9D2F-82505102821E}" sibTransId="{BE341DF0-605C-4B5C-8C54-A915C9D947EE}"/>
    <dgm:cxn modelId="{F18106FB-FE23-4E30-9B9B-F75300967C41}" type="presParOf" srcId="{3FA82910-EBD3-4BC0-A17D-97D7EA2EF24C}" destId="{4936AFD2-11DE-45B9-AD6A-839FF51BB114}" srcOrd="0" destOrd="0" presId="urn:microsoft.com/office/officeart/2005/8/layout/hList6"/>
    <dgm:cxn modelId="{DF095A6D-2A5E-4E31-93E6-50CAEE3C6FBC}" type="presParOf" srcId="{3FA82910-EBD3-4BC0-A17D-97D7EA2EF24C}" destId="{B103D6C1-505F-410F-A654-9896C7E505F7}" srcOrd="1" destOrd="0" presId="urn:microsoft.com/office/officeart/2005/8/layout/hList6"/>
    <dgm:cxn modelId="{7566D81B-1FBD-4B3E-A99C-D7DCE7A15DC1}" type="presParOf" srcId="{3FA82910-EBD3-4BC0-A17D-97D7EA2EF24C}" destId="{1C059E97-A668-4F44-8E62-236DD6CA326C}" srcOrd="2" destOrd="0" presId="urn:microsoft.com/office/officeart/2005/8/layout/hList6"/>
    <dgm:cxn modelId="{E68B53F2-4213-46A9-9274-B7CB0C0C30C5}" type="presParOf" srcId="{3FA82910-EBD3-4BC0-A17D-97D7EA2EF24C}" destId="{7FF2B9E8-799A-47A3-B71D-79E0C39AF55E}" srcOrd="3" destOrd="0" presId="urn:microsoft.com/office/officeart/2005/8/layout/hList6"/>
    <dgm:cxn modelId="{F804D8FB-A192-447C-864B-B83CC65CF9FB}" type="presParOf" srcId="{3FA82910-EBD3-4BC0-A17D-97D7EA2EF24C}" destId="{A580BF31-B2A6-4DA2-A524-BB7CCE1817DC}" srcOrd="4" destOrd="0" presId="urn:microsoft.com/office/officeart/2005/8/layout/h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CC8E0E-A835-4A2D-9D34-23BAF4B513DC}" type="doc">
      <dgm:prSet loTypeId="urn:microsoft.com/office/officeart/2005/8/layout/h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F406C7-7841-49BB-9E00-C99EE8CDC10E}">
      <dgm:prSet phldrT="[Text]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  <dgm:t>
        <a:bodyPr/>
        <a:lstStyle/>
        <a:p>
          <a:r>
            <a:rPr lang="bn-BD" dirty="0"/>
            <a:t>মূলধন বাজেটিং হচ্ছে প্রতিষ্ঠানের দীর্ঘমেয়াদি বিনিয়োগ সিধান্তের সাথে জড়িত একটি প্রক্রিয়া। </a:t>
          </a:r>
          <a:endParaRPr lang="en-US" dirty="0"/>
        </a:p>
      </dgm:t>
    </dgm:pt>
    <dgm:pt modelId="{BA556B94-67EA-46BA-82A5-F8734CDD93E9}" type="parTrans" cxnId="{1F652601-61E7-42C9-BD93-8214F13ED5DE}">
      <dgm:prSet/>
      <dgm:spPr/>
      <dgm:t>
        <a:bodyPr/>
        <a:lstStyle/>
        <a:p>
          <a:endParaRPr lang="en-US"/>
        </a:p>
      </dgm:t>
    </dgm:pt>
    <dgm:pt modelId="{E03B667E-071F-4BF9-98AE-940BD57FD7DC}" type="sibTrans" cxnId="{1F652601-61E7-42C9-BD93-8214F13ED5DE}">
      <dgm:prSet/>
      <dgm:spPr/>
      <dgm:t>
        <a:bodyPr/>
        <a:lstStyle/>
        <a:p>
          <a:endParaRPr lang="en-US"/>
        </a:p>
      </dgm:t>
    </dgm:pt>
    <dgm:pt modelId="{8F9EC147-499A-41D1-9637-257158233C6A}">
      <dgm:prSet phldrT="[Text]"/>
      <dgm:spPr>
        <a:solidFill>
          <a:schemeClr val="tx2">
            <a:lumMod val="75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  <dgm:t>
        <a:bodyPr/>
        <a:lstStyle/>
        <a:p>
          <a:r>
            <a:rPr lang="bn-BD" dirty="0"/>
            <a:t>জমি, দালানকোঠা, আসবাবপত্র, যন্ত্রপাতি ইত্যাদি ক্রয়। </a:t>
          </a:r>
          <a:endParaRPr lang="en-US" dirty="0"/>
        </a:p>
      </dgm:t>
    </dgm:pt>
    <dgm:pt modelId="{126E9FD2-9797-4FAD-AC7B-9E1C9CB0D1F9}" type="parTrans" cxnId="{CD9BE3E0-2C57-42DF-B904-0D3108DB52C7}">
      <dgm:prSet/>
      <dgm:spPr/>
      <dgm:t>
        <a:bodyPr/>
        <a:lstStyle/>
        <a:p>
          <a:endParaRPr lang="en-US"/>
        </a:p>
      </dgm:t>
    </dgm:pt>
    <dgm:pt modelId="{28FFC15D-0741-44B0-9E24-1832763AD375}" type="sibTrans" cxnId="{CD9BE3E0-2C57-42DF-B904-0D3108DB52C7}">
      <dgm:prSet/>
      <dgm:spPr/>
      <dgm:t>
        <a:bodyPr/>
        <a:lstStyle/>
        <a:p>
          <a:endParaRPr lang="en-US"/>
        </a:p>
      </dgm:t>
    </dgm:pt>
    <dgm:pt modelId="{2595BB05-0E57-413F-A0A1-9991C3224771}">
      <dgm:prSet phldrT="[Text]"/>
      <dgm:spPr>
        <a:solidFill>
          <a:schemeClr val="tx2">
            <a:lumMod val="75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  <dgm:t>
        <a:bodyPr/>
        <a:lstStyle/>
        <a:p>
          <a:r>
            <a:rPr lang="bn-BD" dirty="0"/>
            <a:t>জমি, দালানকোঠা, আসবাবপত্র, যন্ত্রপাতি ইত্যাদি স্থায়ী সম্পত্তি প্রতিস্থাপন। </a:t>
          </a:r>
          <a:endParaRPr lang="en-US" dirty="0"/>
        </a:p>
      </dgm:t>
    </dgm:pt>
    <dgm:pt modelId="{99A97A45-96FE-4B8E-86A5-3E2758A83DF4}" type="parTrans" cxnId="{476E00D1-D795-49A6-8548-341E981D5EF3}">
      <dgm:prSet/>
      <dgm:spPr/>
      <dgm:t>
        <a:bodyPr/>
        <a:lstStyle/>
        <a:p>
          <a:endParaRPr lang="en-US"/>
        </a:p>
      </dgm:t>
    </dgm:pt>
    <dgm:pt modelId="{5A253824-98F3-4798-9796-293D0972C341}" type="sibTrans" cxnId="{476E00D1-D795-49A6-8548-341E981D5EF3}">
      <dgm:prSet/>
      <dgm:spPr/>
      <dgm:t>
        <a:bodyPr/>
        <a:lstStyle/>
        <a:p>
          <a:endParaRPr lang="en-US"/>
        </a:p>
      </dgm:t>
    </dgm:pt>
    <dgm:pt modelId="{C3EC42E0-A562-41C2-B4A2-8F164017ACEC}">
      <dgm:prSet phldrT="[Text]"/>
      <dgm:spPr>
        <a:solidFill>
          <a:schemeClr val="tx2">
            <a:lumMod val="75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  <dgm:t>
        <a:bodyPr/>
        <a:lstStyle/>
        <a:p>
          <a:r>
            <a:rPr lang="bn-BD" dirty="0"/>
            <a:t>উৎপাদন পদ্ধতির আধুনিকায়ন, নতুন পণ্য বাজারে আনয়ন। </a:t>
          </a:r>
          <a:endParaRPr lang="en-US" dirty="0"/>
        </a:p>
      </dgm:t>
    </dgm:pt>
    <dgm:pt modelId="{453F1152-CEDB-4569-B4A5-6E3BDA9BD6E6}" type="parTrans" cxnId="{BA23BF18-BA3B-4DD1-A0F1-BB13C02FCE5F}">
      <dgm:prSet/>
      <dgm:spPr/>
      <dgm:t>
        <a:bodyPr/>
        <a:lstStyle/>
        <a:p>
          <a:endParaRPr lang="en-US"/>
        </a:p>
      </dgm:t>
    </dgm:pt>
    <dgm:pt modelId="{38B95723-CA15-47FD-8CD1-408EB030816E}" type="sibTrans" cxnId="{BA23BF18-BA3B-4DD1-A0F1-BB13C02FCE5F}">
      <dgm:prSet/>
      <dgm:spPr/>
      <dgm:t>
        <a:bodyPr/>
        <a:lstStyle/>
        <a:p>
          <a:endParaRPr lang="en-US"/>
        </a:p>
      </dgm:t>
    </dgm:pt>
    <dgm:pt modelId="{5BE11578-6F08-441A-8051-E6862011C1CD}" type="pres">
      <dgm:prSet presAssocID="{0CCC8E0E-A835-4A2D-9D34-23BAF4B513D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379EDD-C1B2-4B74-AF32-B86CDC9A9CA8}" type="pres">
      <dgm:prSet presAssocID="{4BF406C7-7841-49BB-9E00-C99EE8CDC10E}" presName="roof" presStyleLbl="dkBgShp" presStyleIdx="0" presStyleCnt="2"/>
      <dgm:spPr/>
      <dgm:t>
        <a:bodyPr/>
        <a:lstStyle/>
        <a:p>
          <a:endParaRPr lang="en-US"/>
        </a:p>
      </dgm:t>
    </dgm:pt>
    <dgm:pt modelId="{587D26B1-9156-47A6-A8DC-577892388D60}" type="pres">
      <dgm:prSet presAssocID="{4BF406C7-7841-49BB-9E00-C99EE8CDC10E}" presName="pillars" presStyleCnt="0"/>
      <dgm:spPr/>
    </dgm:pt>
    <dgm:pt modelId="{95E84C42-0CD0-4D28-9DAF-0A94A5998F63}" type="pres">
      <dgm:prSet presAssocID="{4BF406C7-7841-49BB-9E00-C99EE8CDC10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06117-AB32-4A59-87FF-3AD4A3B2ACB2}" type="pres">
      <dgm:prSet presAssocID="{2595BB05-0E57-413F-A0A1-9991C322477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14EC3-9AC9-41C0-A422-CAA11DB51437}" type="pres">
      <dgm:prSet presAssocID="{C3EC42E0-A562-41C2-B4A2-8F164017ACE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BDA48-A9BE-40F9-8F2A-6C7CD9A7C8F1}" type="pres">
      <dgm:prSet presAssocID="{4BF406C7-7841-49BB-9E00-C99EE8CDC10E}" presName="base" presStyleLbl="dkBgShp" presStyleIdx="1" presStyleCnt="2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</dgm:pt>
  </dgm:ptLst>
  <dgm:cxnLst>
    <dgm:cxn modelId="{BA23BF18-BA3B-4DD1-A0F1-BB13C02FCE5F}" srcId="{4BF406C7-7841-49BB-9E00-C99EE8CDC10E}" destId="{C3EC42E0-A562-41C2-B4A2-8F164017ACEC}" srcOrd="2" destOrd="0" parTransId="{453F1152-CEDB-4569-B4A5-6E3BDA9BD6E6}" sibTransId="{38B95723-CA15-47FD-8CD1-408EB030816E}"/>
    <dgm:cxn modelId="{27F2B10F-AF3A-4459-B442-D30BC12A588F}" type="presOf" srcId="{C3EC42E0-A562-41C2-B4A2-8F164017ACEC}" destId="{98D14EC3-9AC9-41C0-A422-CAA11DB51437}" srcOrd="0" destOrd="0" presId="urn:microsoft.com/office/officeart/2005/8/layout/hList3"/>
    <dgm:cxn modelId="{A63E382D-16FE-4EBA-BCAA-A19974319C20}" type="presOf" srcId="{0CCC8E0E-A835-4A2D-9D34-23BAF4B513DC}" destId="{5BE11578-6F08-441A-8051-E6862011C1CD}" srcOrd="0" destOrd="0" presId="urn:microsoft.com/office/officeart/2005/8/layout/hList3"/>
    <dgm:cxn modelId="{F7367827-C9B2-4106-A015-FA896A9FFA8D}" type="presOf" srcId="{2595BB05-0E57-413F-A0A1-9991C3224771}" destId="{3CE06117-AB32-4A59-87FF-3AD4A3B2ACB2}" srcOrd="0" destOrd="0" presId="urn:microsoft.com/office/officeart/2005/8/layout/hList3"/>
    <dgm:cxn modelId="{476E00D1-D795-49A6-8548-341E981D5EF3}" srcId="{4BF406C7-7841-49BB-9E00-C99EE8CDC10E}" destId="{2595BB05-0E57-413F-A0A1-9991C3224771}" srcOrd="1" destOrd="0" parTransId="{99A97A45-96FE-4B8E-86A5-3E2758A83DF4}" sibTransId="{5A253824-98F3-4798-9796-293D0972C341}"/>
    <dgm:cxn modelId="{CD9BE3E0-2C57-42DF-B904-0D3108DB52C7}" srcId="{4BF406C7-7841-49BB-9E00-C99EE8CDC10E}" destId="{8F9EC147-499A-41D1-9637-257158233C6A}" srcOrd="0" destOrd="0" parTransId="{126E9FD2-9797-4FAD-AC7B-9E1C9CB0D1F9}" sibTransId="{28FFC15D-0741-44B0-9E24-1832763AD375}"/>
    <dgm:cxn modelId="{16FC6156-C741-485B-8BE1-BB47D4E2FF95}" type="presOf" srcId="{8F9EC147-499A-41D1-9637-257158233C6A}" destId="{95E84C42-0CD0-4D28-9DAF-0A94A5998F63}" srcOrd="0" destOrd="0" presId="urn:microsoft.com/office/officeart/2005/8/layout/hList3"/>
    <dgm:cxn modelId="{E05159F5-F796-436C-AF2F-D643C925A59F}" type="presOf" srcId="{4BF406C7-7841-49BB-9E00-C99EE8CDC10E}" destId="{B9379EDD-C1B2-4B74-AF32-B86CDC9A9CA8}" srcOrd="0" destOrd="0" presId="urn:microsoft.com/office/officeart/2005/8/layout/hList3"/>
    <dgm:cxn modelId="{1F652601-61E7-42C9-BD93-8214F13ED5DE}" srcId="{0CCC8E0E-A835-4A2D-9D34-23BAF4B513DC}" destId="{4BF406C7-7841-49BB-9E00-C99EE8CDC10E}" srcOrd="0" destOrd="0" parTransId="{BA556B94-67EA-46BA-82A5-F8734CDD93E9}" sibTransId="{E03B667E-071F-4BF9-98AE-940BD57FD7DC}"/>
    <dgm:cxn modelId="{83E4527E-C521-4D12-A99B-DA07B4E384E3}" type="presParOf" srcId="{5BE11578-6F08-441A-8051-E6862011C1CD}" destId="{B9379EDD-C1B2-4B74-AF32-B86CDC9A9CA8}" srcOrd="0" destOrd="0" presId="urn:microsoft.com/office/officeart/2005/8/layout/hList3"/>
    <dgm:cxn modelId="{D625A330-CE5A-4148-9F65-B5C5EE725881}" type="presParOf" srcId="{5BE11578-6F08-441A-8051-E6862011C1CD}" destId="{587D26B1-9156-47A6-A8DC-577892388D60}" srcOrd="1" destOrd="0" presId="urn:microsoft.com/office/officeart/2005/8/layout/hList3"/>
    <dgm:cxn modelId="{B365BF5B-823C-4479-8DD4-2B0D5CC3DD16}" type="presParOf" srcId="{587D26B1-9156-47A6-A8DC-577892388D60}" destId="{95E84C42-0CD0-4D28-9DAF-0A94A5998F63}" srcOrd="0" destOrd="0" presId="urn:microsoft.com/office/officeart/2005/8/layout/hList3"/>
    <dgm:cxn modelId="{BF682DC0-5F2C-4348-8FF5-39A193455F2F}" type="presParOf" srcId="{587D26B1-9156-47A6-A8DC-577892388D60}" destId="{3CE06117-AB32-4A59-87FF-3AD4A3B2ACB2}" srcOrd="1" destOrd="0" presId="urn:microsoft.com/office/officeart/2005/8/layout/hList3"/>
    <dgm:cxn modelId="{5A0DA04F-BD09-4F6F-842F-5D2540724B22}" type="presParOf" srcId="{587D26B1-9156-47A6-A8DC-577892388D60}" destId="{98D14EC3-9AC9-41C0-A422-CAA11DB51437}" srcOrd="2" destOrd="0" presId="urn:microsoft.com/office/officeart/2005/8/layout/hList3"/>
    <dgm:cxn modelId="{9410C35F-00D7-47FA-95B9-DA8D5DC90745}" type="presParOf" srcId="{5BE11578-6F08-441A-8051-E6862011C1CD}" destId="{D80BDA48-A9BE-40F9-8F2A-6C7CD9A7C8F1}" srcOrd="2" destOrd="0" presId="urn:microsoft.com/office/officeart/2005/8/layout/hList3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7E47D9-11D1-4354-B281-2E084E4DC83C}" type="doc">
      <dgm:prSet loTypeId="urn:microsoft.com/office/officeart/2005/8/layout/arrow6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7DA2F956-991C-4EA9-83D8-7E688B1C842D}">
      <dgm:prSet phldrT="[Text]"/>
      <dgm:spPr/>
      <dgm:t>
        <a:bodyPr/>
        <a:lstStyle/>
        <a:p>
          <a:pPr algn="l"/>
          <a:r>
            <a:rPr lang="bn-BD" dirty="0"/>
            <a:t>আয় বলতে বিক্রয় হতে অর্জিত অর্থ বোঝায়।   </a:t>
          </a:r>
          <a:endParaRPr lang="en-US" dirty="0"/>
        </a:p>
      </dgm:t>
    </dgm:pt>
    <dgm:pt modelId="{4A377FA0-0EFE-47CE-99B3-85E602C0DBB5}" type="parTrans" cxnId="{09BDC464-CB11-45FD-82C5-00F4E4C2947F}">
      <dgm:prSet/>
      <dgm:spPr/>
      <dgm:t>
        <a:bodyPr/>
        <a:lstStyle/>
        <a:p>
          <a:endParaRPr lang="en-US"/>
        </a:p>
      </dgm:t>
    </dgm:pt>
    <dgm:pt modelId="{09BF8F87-FB02-472F-99BB-59CC24E46966}" type="sibTrans" cxnId="{09BDC464-CB11-45FD-82C5-00F4E4C2947F}">
      <dgm:prSet/>
      <dgm:spPr/>
      <dgm:t>
        <a:bodyPr/>
        <a:lstStyle/>
        <a:p>
          <a:endParaRPr lang="en-US"/>
        </a:p>
      </dgm:t>
    </dgm:pt>
    <dgm:pt modelId="{230AF448-253F-4402-902A-126BB1E720D2}">
      <dgm:prSet phldrT="[Text]"/>
      <dgm:spPr/>
      <dgm:t>
        <a:bodyPr/>
        <a:lstStyle/>
        <a:p>
          <a:pPr algn="r"/>
          <a:r>
            <a:rPr lang="bn-BD" dirty="0"/>
            <a:t>ব্যয় বলতে কাঁচামাল খরচ, বিক্রয় খরচ এবং অবচয় সহ অন্যান্য খরচকে বোঝায়।</a:t>
          </a:r>
          <a:endParaRPr lang="en-US" dirty="0"/>
        </a:p>
      </dgm:t>
    </dgm:pt>
    <dgm:pt modelId="{487CD9D9-D2FF-4879-82C4-3021E7E518D3}" type="parTrans" cxnId="{18DFA0E7-CE08-402E-8B4C-B0A3F9E085D3}">
      <dgm:prSet/>
      <dgm:spPr/>
      <dgm:t>
        <a:bodyPr/>
        <a:lstStyle/>
        <a:p>
          <a:endParaRPr lang="en-US"/>
        </a:p>
      </dgm:t>
    </dgm:pt>
    <dgm:pt modelId="{60468B69-62D8-4DD7-9023-35B7B8977C97}" type="sibTrans" cxnId="{18DFA0E7-CE08-402E-8B4C-B0A3F9E085D3}">
      <dgm:prSet/>
      <dgm:spPr/>
      <dgm:t>
        <a:bodyPr/>
        <a:lstStyle/>
        <a:p>
          <a:endParaRPr lang="en-US"/>
        </a:p>
      </dgm:t>
    </dgm:pt>
    <dgm:pt modelId="{F48D92CE-1EE5-4668-9788-09DEA5B553BA}" type="pres">
      <dgm:prSet presAssocID="{567E47D9-11D1-4354-B281-2E084E4DC8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B63705-F87E-45E4-B055-45A53EE6EE77}" type="pres">
      <dgm:prSet presAssocID="{567E47D9-11D1-4354-B281-2E084E4DC83C}" presName="ribbon" presStyleLbl="node1" presStyleIdx="0" presStyleCnt="1" custScaleX="163934"/>
      <dgm:spPr/>
    </dgm:pt>
    <dgm:pt modelId="{ACAC8296-EEA4-44DC-A615-98D99B1441C0}" type="pres">
      <dgm:prSet presAssocID="{567E47D9-11D1-4354-B281-2E084E4DC83C}" presName="leftArrowText" presStyleLbl="node1" presStyleIdx="0" presStyleCnt="1" custScaleX="192652" custLinFactNeighborX="-605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188A6-AB72-48E3-AD62-B9DA9392A894}" type="pres">
      <dgm:prSet presAssocID="{567E47D9-11D1-4354-B281-2E084E4DC83C}" presName="rightArrowText" presStyleLbl="node1" presStyleIdx="0" presStyleCnt="1" custScaleX="186542" custLinFactNeighborX="408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78E7FA-DF75-4B3F-8DF8-D8F6388E874D}" type="presOf" srcId="{230AF448-253F-4402-902A-126BB1E720D2}" destId="{137188A6-AB72-48E3-AD62-B9DA9392A894}" srcOrd="0" destOrd="0" presId="urn:microsoft.com/office/officeart/2005/8/layout/arrow6"/>
    <dgm:cxn modelId="{E0D6C107-6D48-4B06-A144-4949CB8BE6DB}" type="presOf" srcId="{567E47D9-11D1-4354-B281-2E084E4DC83C}" destId="{F48D92CE-1EE5-4668-9788-09DEA5B553BA}" srcOrd="0" destOrd="0" presId="urn:microsoft.com/office/officeart/2005/8/layout/arrow6"/>
    <dgm:cxn modelId="{09BDC464-CB11-45FD-82C5-00F4E4C2947F}" srcId="{567E47D9-11D1-4354-B281-2E084E4DC83C}" destId="{7DA2F956-991C-4EA9-83D8-7E688B1C842D}" srcOrd="0" destOrd="0" parTransId="{4A377FA0-0EFE-47CE-99B3-85E602C0DBB5}" sibTransId="{09BF8F87-FB02-472F-99BB-59CC24E46966}"/>
    <dgm:cxn modelId="{18DFA0E7-CE08-402E-8B4C-B0A3F9E085D3}" srcId="{567E47D9-11D1-4354-B281-2E084E4DC83C}" destId="{230AF448-253F-4402-902A-126BB1E720D2}" srcOrd="1" destOrd="0" parTransId="{487CD9D9-D2FF-4879-82C4-3021E7E518D3}" sibTransId="{60468B69-62D8-4DD7-9023-35B7B8977C97}"/>
    <dgm:cxn modelId="{C182C106-5F12-4625-AAD7-40752DC18932}" type="presOf" srcId="{7DA2F956-991C-4EA9-83D8-7E688B1C842D}" destId="{ACAC8296-EEA4-44DC-A615-98D99B1441C0}" srcOrd="0" destOrd="0" presId="urn:microsoft.com/office/officeart/2005/8/layout/arrow6"/>
    <dgm:cxn modelId="{3F728CC5-117D-4265-B248-10F4371E7793}" type="presParOf" srcId="{F48D92CE-1EE5-4668-9788-09DEA5B553BA}" destId="{E3B63705-F87E-45E4-B055-45A53EE6EE77}" srcOrd="0" destOrd="0" presId="urn:microsoft.com/office/officeart/2005/8/layout/arrow6"/>
    <dgm:cxn modelId="{00656360-0CD6-4113-81AA-513981552889}" type="presParOf" srcId="{F48D92CE-1EE5-4668-9788-09DEA5B553BA}" destId="{ACAC8296-EEA4-44DC-A615-98D99B1441C0}" srcOrd="1" destOrd="0" presId="urn:microsoft.com/office/officeart/2005/8/layout/arrow6"/>
    <dgm:cxn modelId="{3A2B6657-C5C2-48F3-8A14-29A3B2185238}" type="presParOf" srcId="{F48D92CE-1EE5-4668-9788-09DEA5B553BA}" destId="{137188A6-AB72-48E3-AD62-B9DA9392A894}" srcOrd="2" destOrd="0" presId="urn:microsoft.com/office/officeart/2005/8/layout/arrow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90376C-DA93-4A43-9E11-86CE1E396123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563EDAC3-7519-4FBE-95E2-DED9EAA479B2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/>
            <a:t>আয় থেকে ব্যয় বাদ দিলে মোট মুনাফা পাওয়া যায়। </a:t>
          </a:r>
          <a:endParaRPr lang="en-US" dirty="0"/>
        </a:p>
      </dgm:t>
    </dgm:pt>
    <dgm:pt modelId="{6F573C60-F4B4-47C1-869C-400E3BA3A3DB}" type="parTrans" cxnId="{0EC75EDE-EB89-43C4-BA0E-3F8BE45A601E}">
      <dgm:prSet/>
      <dgm:spPr/>
      <dgm:t>
        <a:bodyPr/>
        <a:lstStyle/>
        <a:p>
          <a:endParaRPr lang="en-US"/>
        </a:p>
      </dgm:t>
    </dgm:pt>
    <dgm:pt modelId="{F90913CE-0226-46EC-A676-767F8077C7D7}" type="sibTrans" cxnId="{0EC75EDE-EB89-43C4-BA0E-3F8BE45A601E}">
      <dgm:prSet/>
      <dgm:spPr/>
      <dgm:t>
        <a:bodyPr/>
        <a:lstStyle/>
        <a:p>
          <a:endParaRPr lang="en-US"/>
        </a:p>
      </dgm:t>
    </dgm:pt>
    <dgm:pt modelId="{8365C44F-46C6-4CE4-9BC4-83A8CA5C8BAB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bn-BD" dirty="0"/>
            <a:t>মোট মুনাফা থেকে কর বাদ দিলে নিট মুনাফা পাওয়া যায়। </a:t>
          </a:r>
          <a:endParaRPr lang="en-US" dirty="0"/>
        </a:p>
      </dgm:t>
    </dgm:pt>
    <dgm:pt modelId="{A1E72E3C-DD67-4293-95AF-66C723D6989F}" type="parTrans" cxnId="{301662EE-B606-4E03-BD40-50B5E32394EE}">
      <dgm:prSet/>
      <dgm:spPr/>
      <dgm:t>
        <a:bodyPr/>
        <a:lstStyle/>
        <a:p>
          <a:endParaRPr lang="en-US"/>
        </a:p>
      </dgm:t>
    </dgm:pt>
    <dgm:pt modelId="{D76CF398-EF93-498C-8CC9-E1A3666495F8}" type="sibTrans" cxnId="{301662EE-B606-4E03-BD40-50B5E32394EE}">
      <dgm:prSet/>
      <dgm:spPr/>
      <dgm:t>
        <a:bodyPr/>
        <a:lstStyle/>
        <a:p>
          <a:endParaRPr lang="en-US"/>
        </a:p>
      </dgm:t>
    </dgm:pt>
    <dgm:pt modelId="{B3D4621F-9331-4E67-BF10-5884ED485C25}">
      <dgm:prSet phldrT="[Text]"/>
      <dgm:spPr/>
      <dgm:t>
        <a:bodyPr/>
        <a:lstStyle/>
        <a:p>
          <a:r>
            <a:rPr lang="bn-BD" dirty="0"/>
            <a:t>নিট মুনাফার সাথে অবচয় যোগ করে নগদ আন্তঃপ্রবাহ পাওয়া যায়। </a:t>
          </a:r>
          <a:endParaRPr lang="en-US" dirty="0"/>
        </a:p>
      </dgm:t>
    </dgm:pt>
    <dgm:pt modelId="{37480F5C-7B3F-4D21-ACB9-A0BB36C888C1}" type="parTrans" cxnId="{77C802D8-B5CD-43E6-BA37-232056A518D1}">
      <dgm:prSet/>
      <dgm:spPr/>
      <dgm:t>
        <a:bodyPr/>
        <a:lstStyle/>
        <a:p>
          <a:endParaRPr lang="en-US"/>
        </a:p>
      </dgm:t>
    </dgm:pt>
    <dgm:pt modelId="{9C3528AE-2C81-4B66-A42B-120A1F0C79BB}" type="sibTrans" cxnId="{77C802D8-B5CD-43E6-BA37-232056A518D1}">
      <dgm:prSet/>
      <dgm:spPr/>
      <dgm:t>
        <a:bodyPr/>
        <a:lstStyle/>
        <a:p>
          <a:endParaRPr lang="en-US"/>
        </a:p>
      </dgm:t>
    </dgm:pt>
    <dgm:pt modelId="{D492EA57-FFCA-4280-B1E5-82F4BC151CB3}" type="pres">
      <dgm:prSet presAssocID="{B290376C-DA93-4A43-9E11-86CE1E396123}" presName="Name0" presStyleCnt="0">
        <dgm:presLayoutVars>
          <dgm:dir/>
          <dgm:animLvl val="lvl"/>
          <dgm:resizeHandles val="exact"/>
        </dgm:presLayoutVars>
      </dgm:prSet>
      <dgm:spPr/>
    </dgm:pt>
    <dgm:pt modelId="{58375C89-70DC-4ECC-B320-7AFFC4CF7578}" type="pres">
      <dgm:prSet presAssocID="{563EDAC3-7519-4FBE-95E2-DED9EAA479B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0E8E7-1603-4F80-BAD5-63A78B699E68}" type="pres">
      <dgm:prSet presAssocID="{F90913CE-0226-46EC-A676-767F8077C7D7}" presName="parTxOnlySpace" presStyleCnt="0"/>
      <dgm:spPr/>
    </dgm:pt>
    <dgm:pt modelId="{95E6117A-A7B9-48E4-A21A-F3CB49EC852B}" type="pres">
      <dgm:prSet presAssocID="{8365C44F-46C6-4CE4-9BC4-83A8CA5C8BA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B2079-6140-4FD1-B2F2-8D895898010D}" type="pres">
      <dgm:prSet presAssocID="{D76CF398-EF93-498C-8CC9-E1A3666495F8}" presName="parTxOnlySpace" presStyleCnt="0"/>
      <dgm:spPr/>
    </dgm:pt>
    <dgm:pt modelId="{D76C1B61-87A4-44B8-A007-77E8E6E075E4}" type="pres">
      <dgm:prSet presAssocID="{B3D4621F-9331-4E67-BF10-5884ED485C2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1662EE-B606-4E03-BD40-50B5E32394EE}" srcId="{B290376C-DA93-4A43-9E11-86CE1E396123}" destId="{8365C44F-46C6-4CE4-9BC4-83A8CA5C8BAB}" srcOrd="1" destOrd="0" parTransId="{A1E72E3C-DD67-4293-95AF-66C723D6989F}" sibTransId="{D76CF398-EF93-498C-8CC9-E1A3666495F8}"/>
    <dgm:cxn modelId="{42AA5A64-CFCF-4037-9E3A-77308211713D}" type="presOf" srcId="{8365C44F-46C6-4CE4-9BC4-83A8CA5C8BAB}" destId="{95E6117A-A7B9-48E4-A21A-F3CB49EC852B}" srcOrd="0" destOrd="0" presId="urn:microsoft.com/office/officeart/2005/8/layout/chevron1"/>
    <dgm:cxn modelId="{41889013-4645-4AF6-AE31-457B06E664F1}" type="presOf" srcId="{B3D4621F-9331-4E67-BF10-5884ED485C25}" destId="{D76C1B61-87A4-44B8-A007-77E8E6E075E4}" srcOrd="0" destOrd="0" presId="urn:microsoft.com/office/officeart/2005/8/layout/chevron1"/>
    <dgm:cxn modelId="{AE0D96BE-FFAF-4ADF-BFB6-9697A07A17AC}" type="presOf" srcId="{563EDAC3-7519-4FBE-95E2-DED9EAA479B2}" destId="{58375C89-70DC-4ECC-B320-7AFFC4CF7578}" srcOrd="0" destOrd="0" presId="urn:microsoft.com/office/officeart/2005/8/layout/chevron1"/>
    <dgm:cxn modelId="{0EC75EDE-EB89-43C4-BA0E-3F8BE45A601E}" srcId="{B290376C-DA93-4A43-9E11-86CE1E396123}" destId="{563EDAC3-7519-4FBE-95E2-DED9EAA479B2}" srcOrd="0" destOrd="0" parTransId="{6F573C60-F4B4-47C1-869C-400E3BA3A3DB}" sibTransId="{F90913CE-0226-46EC-A676-767F8077C7D7}"/>
    <dgm:cxn modelId="{77C802D8-B5CD-43E6-BA37-232056A518D1}" srcId="{B290376C-DA93-4A43-9E11-86CE1E396123}" destId="{B3D4621F-9331-4E67-BF10-5884ED485C25}" srcOrd="2" destOrd="0" parTransId="{37480F5C-7B3F-4D21-ACB9-A0BB36C888C1}" sibTransId="{9C3528AE-2C81-4B66-A42B-120A1F0C79BB}"/>
    <dgm:cxn modelId="{67FB8B21-914B-4E8B-944D-1A11DD40EC30}" type="presOf" srcId="{B290376C-DA93-4A43-9E11-86CE1E396123}" destId="{D492EA57-FFCA-4280-B1E5-82F4BC151CB3}" srcOrd="0" destOrd="0" presId="urn:microsoft.com/office/officeart/2005/8/layout/chevron1"/>
    <dgm:cxn modelId="{C8871DC1-0588-4BE3-AD35-10C4D4CA153B}" type="presParOf" srcId="{D492EA57-FFCA-4280-B1E5-82F4BC151CB3}" destId="{58375C89-70DC-4ECC-B320-7AFFC4CF7578}" srcOrd="0" destOrd="0" presId="urn:microsoft.com/office/officeart/2005/8/layout/chevron1"/>
    <dgm:cxn modelId="{E0DF9F1F-06F1-4029-BD9E-78A634841C4E}" type="presParOf" srcId="{D492EA57-FFCA-4280-B1E5-82F4BC151CB3}" destId="{0520E8E7-1603-4F80-BAD5-63A78B699E68}" srcOrd="1" destOrd="0" presId="urn:microsoft.com/office/officeart/2005/8/layout/chevron1"/>
    <dgm:cxn modelId="{43BAF739-B0ED-4845-BC2D-7CD6B5A01F32}" type="presParOf" srcId="{D492EA57-FFCA-4280-B1E5-82F4BC151CB3}" destId="{95E6117A-A7B9-48E4-A21A-F3CB49EC852B}" srcOrd="2" destOrd="0" presId="urn:microsoft.com/office/officeart/2005/8/layout/chevron1"/>
    <dgm:cxn modelId="{2549DAEF-5DB3-494E-8875-985A812ECD96}" type="presParOf" srcId="{D492EA57-FFCA-4280-B1E5-82F4BC151CB3}" destId="{4EEB2079-6140-4FD1-B2F2-8D895898010D}" srcOrd="3" destOrd="0" presId="urn:microsoft.com/office/officeart/2005/8/layout/chevron1"/>
    <dgm:cxn modelId="{7B373098-6BBB-464E-8021-2897B2AE7D41}" type="presParOf" srcId="{D492EA57-FFCA-4280-B1E5-82F4BC151CB3}" destId="{D76C1B61-87A4-44B8-A007-77E8E6E075E4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2B0F6A-97BB-455B-BB24-FD83C9D17BEA}" type="doc">
      <dgm:prSet loTypeId="urn:microsoft.com/office/officeart/2005/8/layout/hList7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6D13EF-D5F1-4E30-9CE0-179ADF6C4CAF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/>
            <a:t>মুনাফা সংক্রান্ত</a:t>
          </a:r>
          <a:endParaRPr lang="en-US" dirty="0"/>
        </a:p>
      </dgm:t>
    </dgm:pt>
    <dgm:pt modelId="{6262DAE6-6045-4709-AE27-9F989E5264A7}" type="parTrans" cxnId="{D3F77376-7E74-4A51-BF43-EC46144D3C11}">
      <dgm:prSet/>
      <dgm:spPr/>
      <dgm:t>
        <a:bodyPr/>
        <a:lstStyle/>
        <a:p>
          <a:endParaRPr lang="en-US"/>
        </a:p>
      </dgm:t>
    </dgm:pt>
    <dgm:pt modelId="{40C0C5B1-4BF3-4349-AC7A-A0098A62F40A}" type="sibTrans" cxnId="{D3F77376-7E74-4A51-BF43-EC46144D3C11}">
      <dgm:prSet/>
      <dgm:spPr/>
      <dgm:t>
        <a:bodyPr/>
        <a:lstStyle/>
        <a:p>
          <a:endParaRPr lang="en-US"/>
        </a:p>
      </dgm:t>
    </dgm:pt>
    <dgm:pt modelId="{55AAA492-CBA0-428B-B32B-DA26B33E39A3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/>
            <a:t>বিনিয়োগের বিশাল আকার </a:t>
          </a:r>
          <a:endParaRPr lang="en-US" dirty="0"/>
        </a:p>
      </dgm:t>
    </dgm:pt>
    <dgm:pt modelId="{FBB10996-66E3-4F9B-A486-A008906B1D60}" type="parTrans" cxnId="{3E03F5F5-0D0A-481A-B36F-DF398429AB58}">
      <dgm:prSet/>
      <dgm:spPr/>
      <dgm:t>
        <a:bodyPr/>
        <a:lstStyle/>
        <a:p>
          <a:endParaRPr lang="en-US"/>
        </a:p>
      </dgm:t>
    </dgm:pt>
    <dgm:pt modelId="{4B2ED248-D665-4E08-9B24-C77C7ABF665D}" type="sibTrans" cxnId="{3E03F5F5-0D0A-481A-B36F-DF398429AB58}">
      <dgm:prSet/>
      <dgm:spPr/>
      <dgm:t>
        <a:bodyPr/>
        <a:lstStyle/>
        <a:p>
          <a:endParaRPr lang="en-US"/>
        </a:p>
      </dgm:t>
    </dgm:pt>
    <dgm:pt modelId="{5A0DC2F5-0792-4F31-B91B-73C6C00C37F6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/>
            <a:t>ঝুঁকির ভিত্তিতে</a:t>
          </a:r>
          <a:endParaRPr lang="en-US" dirty="0"/>
        </a:p>
      </dgm:t>
    </dgm:pt>
    <dgm:pt modelId="{1017E561-89E7-40C4-8915-948BE287AABD}" type="parTrans" cxnId="{EFF923F5-217B-4834-A669-E81AAA773E14}">
      <dgm:prSet/>
      <dgm:spPr/>
      <dgm:t>
        <a:bodyPr/>
        <a:lstStyle/>
        <a:p>
          <a:endParaRPr lang="en-US"/>
        </a:p>
      </dgm:t>
    </dgm:pt>
    <dgm:pt modelId="{E78C736B-3848-4F3E-8AF4-734AE8EAC05E}" type="sibTrans" cxnId="{EFF923F5-217B-4834-A669-E81AAA773E14}">
      <dgm:prSet/>
      <dgm:spPr/>
      <dgm:t>
        <a:bodyPr/>
        <a:lstStyle/>
        <a:p>
          <a:endParaRPr lang="en-US"/>
        </a:p>
      </dgm:t>
    </dgm:pt>
    <dgm:pt modelId="{43257CE3-4DCD-4439-8608-56AF4059DC31}">
      <dgm:prSet/>
      <dgm:spPr>
        <a:solidFill>
          <a:srgbClr val="002060"/>
        </a:solidFill>
      </dgm:spPr>
      <dgm:t>
        <a:bodyPr/>
        <a:lstStyle/>
        <a:p>
          <a:r>
            <a:rPr lang="bn-BD" dirty="0"/>
            <a:t>মূলধন বাজেটিং</a:t>
          </a:r>
          <a:r>
            <a:rPr lang="en-US" dirty="0"/>
            <a:t> </a:t>
          </a:r>
          <a:r>
            <a:rPr lang="bn-BD" dirty="0"/>
            <a:t>এর গুরুত্ব </a:t>
          </a:r>
          <a:endParaRPr lang="en-US" dirty="0"/>
        </a:p>
      </dgm:t>
    </dgm:pt>
    <dgm:pt modelId="{43E59696-4D84-4B2D-B339-5EDC10293725}" type="parTrans" cxnId="{BE0F1F3D-875C-4327-AFE8-CB84ED60A11C}">
      <dgm:prSet/>
      <dgm:spPr/>
      <dgm:t>
        <a:bodyPr/>
        <a:lstStyle/>
        <a:p>
          <a:endParaRPr lang="en-US"/>
        </a:p>
      </dgm:t>
    </dgm:pt>
    <dgm:pt modelId="{D9013CCA-D96C-4ED6-83EA-4B3C912DBBD8}" type="sibTrans" cxnId="{BE0F1F3D-875C-4327-AFE8-CB84ED60A11C}">
      <dgm:prSet/>
      <dgm:spPr/>
      <dgm:t>
        <a:bodyPr/>
        <a:lstStyle/>
        <a:p>
          <a:endParaRPr lang="en-US"/>
        </a:p>
      </dgm:t>
    </dgm:pt>
    <dgm:pt modelId="{EB1B7740-2690-4F75-AFD4-0DEDD8210175}" type="pres">
      <dgm:prSet presAssocID="{2A2B0F6A-97BB-455B-BB24-FD83C9D17BEA}" presName="Name0" presStyleCnt="0">
        <dgm:presLayoutVars>
          <dgm:dir/>
          <dgm:resizeHandles val="exact"/>
        </dgm:presLayoutVars>
      </dgm:prSet>
      <dgm:spPr/>
    </dgm:pt>
    <dgm:pt modelId="{0C180E43-14D5-483F-9EAC-1AB008924F4C}" type="pres">
      <dgm:prSet presAssocID="{2A2B0F6A-97BB-455B-BB24-FD83C9D17BEA}" presName="fgShape" presStyleLbl="fgShp" presStyleIdx="0" presStyleCnt="1"/>
      <dgm:spPr/>
    </dgm:pt>
    <dgm:pt modelId="{F61D99C2-D627-4242-B3A6-864C9DAE52C1}" type="pres">
      <dgm:prSet presAssocID="{2A2B0F6A-97BB-455B-BB24-FD83C9D17BEA}" presName="linComp" presStyleCnt="0"/>
      <dgm:spPr/>
    </dgm:pt>
    <dgm:pt modelId="{9E1FA661-9406-43BB-A56F-15589505CA2C}" type="pres">
      <dgm:prSet presAssocID="{43257CE3-4DCD-4439-8608-56AF4059DC31}" presName="compNode" presStyleCnt="0"/>
      <dgm:spPr/>
    </dgm:pt>
    <dgm:pt modelId="{1FF8443A-0C13-41EE-9720-78E58F9C8680}" type="pres">
      <dgm:prSet presAssocID="{43257CE3-4DCD-4439-8608-56AF4059DC31}" presName="bkgdShape" presStyleLbl="node1" presStyleIdx="0" presStyleCnt="4"/>
      <dgm:spPr/>
      <dgm:t>
        <a:bodyPr/>
        <a:lstStyle/>
        <a:p>
          <a:endParaRPr lang="en-US"/>
        </a:p>
      </dgm:t>
    </dgm:pt>
    <dgm:pt modelId="{BA0F3949-9D42-4D5E-A5C1-6FFB7A2DA722}" type="pres">
      <dgm:prSet presAssocID="{43257CE3-4DCD-4439-8608-56AF4059DC31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24E2F-640C-4943-8AA1-4FABE5564F02}" type="pres">
      <dgm:prSet presAssocID="{43257CE3-4DCD-4439-8608-56AF4059DC31}" presName="invisiNode" presStyleLbl="node1" presStyleIdx="0" presStyleCnt="4"/>
      <dgm:spPr/>
    </dgm:pt>
    <dgm:pt modelId="{D646D572-2893-476B-BB96-8D846DD696D6}" type="pres">
      <dgm:prSet presAssocID="{43257CE3-4DCD-4439-8608-56AF4059DC31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01E3048-31E3-492C-ACCD-23FD4C1F3B0D}" type="pres">
      <dgm:prSet presAssocID="{D9013CCA-D96C-4ED6-83EA-4B3C912DBBD8}" presName="sibTrans" presStyleLbl="sibTrans2D1" presStyleIdx="0" presStyleCnt="0"/>
      <dgm:spPr/>
    </dgm:pt>
    <dgm:pt modelId="{459ED451-1A84-4308-834A-261E6727CC06}" type="pres">
      <dgm:prSet presAssocID="{416D13EF-D5F1-4E30-9CE0-179ADF6C4CAF}" presName="compNode" presStyleCnt="0"/>
      <dgm:spPr/>
    </dgm:pt>
    <dgm:pt modelId="{055FD37A-6454-4D46-B1B7-2D580324F567}" type="pres">
      <dgm:prSet presAssocID="{416D13EF-D5F1-4E30-9CE0-179ADF6C4CAF}" presName="bkgdShape" presStyleLbl="node1" presStyleIdx="1" presStyleCnt="4"/>
      <dgm:spPr/>
      <dgm:t>
        <a:bodyPr/>
        <a:lstStyle/>
        <a:p>
          <a:endParaRPr lang="en-US"/>
        </a:p>
      </dgm:t>
    </dgm:pt>
    <dgm:pt modelId="{740E4A8E-8A76-4D6C-A4AD-671C31D3AFB1}" type="pres">
      <dgm:prSet presAssocID="{416D13EF-D5F1-4E30-9CE0-179ADF6C4CAF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D1862-3591-4A4E-86ED-E69637400458}" type="pres">
      <dgm:prSet presAssocID="{416D13EF-D5F1-4E30-9CE0-179ADF6C4CAF}" presName="invisiNode" presStyleLbl="node1" presStyleIdx="1" presStyleCnt="4"/>
      <dgm:spPr/>
    </dgm:pt>
    <dgm:pt modelId="{BD257FA5-8F7F-4F85-B775-5C33F197728C}" type="pres">
      <dgm:prSet presAssocID="{416D13EF-D5F1-4E30-9CE0-179ADF6C4CAF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545E4EE-AAB1-4624-AC93-55AEFFA6F256}" type="pres">
      <dgm:prSet presAssocID="{40C0C5B1-4BF3-4349-AC7A-A0098A62F40A}" presName="sibTrans" presStyleLbl="sibTrans2D1" presStyleIdx="0" presStyleCnt="0"/>
      <dgm:spPr/>
    </dgm:pt>
    <dgm:pt modelId="{89CBF9CF-5A34-4AD7-A812-2C21BEF6C475}" type="pres">
      <dgm:prSet presAssocID="{55AAA492-CBA0-428B-B32B-DA26B33E39A3}" presName="compNode" presStyleCnt="0"/>
      <dgm:spPr/>
    </dgm:pt>
    <dgm:pt modelId="{BEBCE17F-C8F0-4624-9948-E81E51D4FFBF}" type="pres">
      <dgm:prSet presAssocID="{55AAA492-CBA0-428B-B32B-DA26B33E39A3}" presName="bkgdShape" presStyleLbl="node1" presStyleIdx="2" presStyleCnt="4"/>
      <dgm:spPr/>
      <dgm:t>
        <a:bodyPr/>
        <a:lstStyle/>
        <a:p>
          <a:endParaRPr lang="en-US"/>
        </a:p>
      </dgm:t>
    </dgm:pt>
    <dgm:pt modelId="{5202B0CB-3431-42F0-B79B-4C131B6A5077}" type="pres">
      <dgm:prSet presAssocID="{55AAA492-CBA0-428B-B32B-DA26B33E39A3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9E98A-875D-4DCB-BB36-B2D3B050D9BE}" type="pres">
      <dgm:prSet presAssocID="{55AAA492-CBA0-428B-B32B-DA26B33E39A3}" presName="invisiNode" presStyleLbl="node1" presStyleIdx="2" presStyleCnt="4"/>
      <dgm:spPr/>
    </dgm:pt>
    <dgm:pt modelId="{D7CF6839-8411-4EDC-8F0E-DEC0FBA0F290}" type="pres">
      <dgm:prSet presAssocID="{55AAA492-CBA0-428B-B32B-DA26B33E39A3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3591C65-4AA1-4B21-9972-3642DEF58109}" type="pres">
      <dgm:prSet presAssocID="{4B2ED248-D665-4E08-9B24-C77C7ABF665D}" presName="sibTrans" presStyleLbl="sibTrans2D1" presStyleIdx="0" presStyleCnt="0"/>
      <dgm:spPr/>
    </dgm:pt>
    <dgm:pt modelId="{48519280-0C46-4D5E-AD8D-BC6E4DCA5A4A}" type="pres">
      <dgm:prSet presAssocID="{5A0DC2F5-0792-4F31-B91B-73C6C00C37F6}" presName="compNode" presStyleCnt="0"/>
      <dgm:spPr/>
    </dgm:pt>
    <dgm:pt modelId="{F362DDC8-F3DE-4429-8476-7A95442AC266}" type="pres">
      <dgm:prSet presAssocID="{5A0DC2F5-0792-4F31-B91B-73C6C00C37F6}" presName="bkgdShape" presStyleLbl="node1" presStyleIdx="3" presStyleCnt="4"/>
      <dgm:spPr/>
      <dgm:t>
        <a:bodyPr/>
        <a:lstStyle/>
        <a:p>
          <a:endParaRPr lang="en-US"/>
        </a:p>
      </dgm:t>
    </dgm:pt>
    <dgm:pt modelId="{1A5274F8-B356-4B30-AA16-91A152B79274}" type="pres">
      <dgm:prSet presAssocID="{5A0DC2F5-0792-4F31-B91B-73C6C00C37F6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32AF2-21BC-4173-88A4-B6B7799ED368}" type="pres">
      <dgm:prSet presAssocID="{5A0DC2F5-0792-4F31-B91B-73C6C00C37F6}" presName="invisiNode" presStyleLbl="node1" presStyleIdx="3" presStyleCnt="4"/>
      <dgm:spPr/>
    </dgm:pt>
    <dgm:pt modelId="{BECC9F06-0415-44C2-9BBB-823ADDDD91AE}" type="pres">
      <dgm:prSet presAssocID="{5A0DC2F5-0792-4F31-B91B-73C6C00C37F6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A881608E-DBC1-403E-A6F3-A5C41323DBF2}" type="presOf" srcId="{40C0C5B1-4BF3-4349-AC7A-A0098A62F40A}" destId="{6545E4EE-AAB1-4624-AC93-55AEFFA6F256}" srcOrd="0" destOrd="0" presId="urn:microsoft.com/office/officeart/2005/8/layout/hList7"/>
    <dgm:cxn modelId="{EFF923F5-217B-4834-A669-E81AAA773E14}" srcId="{2A2B0F6A-97BB-455B-BB24-FD83C9D17BEA}" destId="{5A0DC2F5-0792-4F31-B91B-73C6C00C37F6}" srcOrd="3" destOrd="0" parTransId="{1017E561-89E7-40C4-8915-948BE287AABD}" sibTransId="{E78C736B-3848-4F3E-8AF4-734AE8EAC05E}"/>
    <dgm:cxn modelId="{AB44AC6D-5269-443F-B0B1-BE9CB237667D}" type="presOf" srcId="{D9013CCA-D96C-4ED6-83EA-4B3C912DBBD8}" destId="{B01E3048-31E3-492C-ACCD-23FD4C1F3B0D}" srcOrd="0" destOrd="0" presId="urn:microsoft.com/office/officeart/2005/8/layout/hList7"/>
    <dgm:cxn modelId="{3E03F5F5-0D0A-481A-B36F-DF398429AB58}" srcId="{2A2B0F6A-97BB-455B-BB24-FD83C9D17BEA}" destId="{55AAA492-CBA0-428B-B32B-DA26B33E39A3}" srcOrd="2" destOrd="0" parTransId="{FBB10996-66E3-4F9B-A486-A008906B1D60}" sibTransId="{4B2ED248-D665-4E08-9B24-C77C7ABF665D}"/>
    <dgm:cxn modelId="{5ABF87DF-F711-44A2-BB55-23533706B18E}" type="presOf" srcId="{5A0DC2F5-0792-4F31-B91B-73C6C00C37F6}" destId="{1A5274F8-B356-4B30-AA16-91A152B79274}" srcOrd="1" destOrd="0" presId="urn:microsoft.com/office/officeart/2005/8/layout/hList7"/>
    <dgm:cxn modelId="{4A1D612F-FBF9-4C33-84F5-D1F703A9FB70}" type="presOf" srcId="{43257CE3-4DCD-4439-8608-56AF4059DC31}" destId="{BA0F3949-9D42-4D5E-A5C1-6FFB7A2DA722}" srcOrd="1" destOrd="0" presId="urn:microsoft.com/office/officeart/2005/8/layout/hList7"/>
    <dgm:cxn modelId="{232B18A7-32E7-47ED-B054-6A923158E1CC}" type="presOf" srcId="{55AAA492-CBA0-428B-B32B-DA26B33E39A3}" destId="{BEBCE17F-C8F0-4624-9948-E81E51D4FFBF}" srcOrd="0" destOrd="0" presId="urn:microsoft.com/office/officeart/2005/8/layout/hList7"/>
    <dgm:cxn modelId="{7843544D-6CEB-45EC-B054-B21BF47BC7EE}" type="presOf" srcId="{416D13EF-D5F1-4E30-9CE0-179ADF6C4CAF}" destId="{740E4A8E-8A76-4D6C-A4AD-671C31D3AFB1}" srcOrd="1" destOrd="0" presId="urn:microsoft.com/office/officeart/2005/8/layout/hList7"/>
    <dgm:cxn modelId="{47E71C1C-A7B2-4AED-93DD-FB3EE8D7832F}" type="presOf" srcId="{43257CE3-4DCD-4439-8608-56AF4059DC31}" destId="{1FF8443A-0C13-41EE-9720-78E58F9C8680}" srcOrd="0" destOrd="0" presId="urn:microsoft.com/office/officeart/2005/8/layout/hList7"/>
    <dgm:cxn modelId="{281A5DF4-C8A6-41D7-9E60-4CAA3A4AC7B0}" type="presOf" srcId="{2A2B0F6A-97BB-455B-BB24-FD83C9D17BEA}" destId="{EB1B7740-2690-4F75-AFD4-0DEDD8210175}" srcOrd="0" destOrd="0" presId="urn:microsoft.com/office/officeart/2005/8/layout/hList7"/>
    <dgm:cxn modelId="{D3F77376-7E74-4A51-BF43-EC46144D3C11}" srcId="{2A2B0F6A-97BB-455B-BB24-FD83C9D17BEA}" destId="{416D13EF-D5F1-4E30-9CE0-179ADF6C4CAF}" srcOrd="1" destOrd="0" parTransId="{6262DAE6-6045-4709-AE27-9F989E5264A7}" sibTransId="{40C0C5B1-4BF3-4349-AC7A-A0098A62F40A}"/>
    <dgm:cxn modelId="{BE0F1F3D-875C-4327-AFE8-CB84ED60A11C}" srcId="{2A2B0F6A-97BB-455B-BB24-FD83C9D17BEA}" destId="{43257CE3-4DCD-4439-8608-56AF4059DC31}" srcOrd="0" destOrd="0" parTransId="{43E59696-4D84-4B2D-B339-5EDC10293725}" sibTransId="{D9013CCA-D96C-4ED6-83EA-4B3C912DBBD8}"/>
    <dgm:cxn modelId="{5390C156-44E4-4DAD-9348-43DD2BEBA674}" type="presOf" srcId="{55AAA492-CBA0-428B-B32B-DA26B33E39A3}" destId="{5202B0CB-3431-42F0-B79B-4C131B6A5077}" srcOrd="1" destOrd="0" presId="urn:microsoft.com/office/officeart/2005/8/layout/hList7"/>
    <dgm:cxn modelId="{6AE8B470-4314-4DE6-B6F1-0BBBF55265D1}" type="presOf" srcId="{5A0DC2F5-0792-4F31-B91B-73C6C00C37F6}" destId="{F362DDC8-F3DE-4429-8476-7A95442AC266}" srcOrd="0" destOrd="0" presId="urn:microsoft.com/office/officeart/2005/8/layout/hList7"/>
    <dgm:cxn modelId="{B87C7DFC-C7D1-48D7-86CE-4D0F13BC26A0}" type="presOf" srcId="{4B2ED248-D665-4E08-9B24-C77C7ABF665D}" destId="{C3591C65-4AA1-4B21-9972-3642DEF58109}" srcOrd="0" destOrd="0" presId="urn:microsoft.com/office/officeart/2005/8/layout/hList7"/>
    <dgm:cxn modelId="{F9193C2F-6526-4556-93E2-8A1E19903335}" type="presOf" srcId="{416D13EF-D5F1-4E30-9CE0-179ADF6C4CAF}" destId="{055FD37A-6454-4D46-B1B7-2D580324F567}" srcOrd="0" destOrd="0" presId="urn:microsoft.com/office/officeart/2005/8/layout/hList7"/>
    <dgm:cxn modelId="{8450C7CF-6F60-4B49-B633-F215882B9D76}" type="presParOf" srcId="{EB1B7740-2690-4F75-AFD4-0DEDD8210175}" destId="{0C180E43-14D5-483F-9EAC-1AB008924F4C}" srcOrd="0" destOrd="0" presId="urn:microsoft.com/office/officeart/2005/8/layout/hList7"/>
    <dgm:cxn modelId="{7B2C6794-0836-42B8-A875-324FE5A4C7F8}" type="presParOf" srcId="{EB1B7740-2690-4F75-AFD4-0DEDD8210175}" destId="{F61D99C2-D627-4242-B3A6-864C9DAE52C1}" srcOrd="1" destOrd="0" presId="urn:microsoft.com/office/officeart/2005/8/layout/hList7"/>
    <dgm:cxn modelId="{4A920F02-0CC2-4FDA-B8DF-0AD6ECDB1616}" type="presParOf" srcId="{F61D99C2-D627-4242-B3A6-864C9DAE52C1}" destId="{9E1FA661-9406-43BB-A56F-15589505CA2C}" srcOrd="0" destOrd="0" presId="urn:microsoft.com/office/officeart/2005/8/layout/hList7"/>
    <dgm:cxn modelId="{0F338CDC-697F-4F9F-8B1F-FD9628811624}" type="presParOf" srcId="{9E1FA661-9406-43BB-A56F-15589505CA2C}" destId="{1FF8443A-0C13-41EE-9720-78E58F9C8680}" srcOrd="0" destOrd="0" presId="urn:microsoft.com/office/officeart/2005/8/layout/hList7"/>
    <dgm:cxn modelId="{37FAF593-918D-4CAA-8840-7B182EA78678}" type="presParOf" srcId="{9E1FA661-9406-43BB-A56F-15589505CA2C}" destId="{BA0F3949-9D42-4D5E-A5C1-6FFB7A2DA722}" srcOrd="1" destOrd="0" presId="urn:microsoft.com/office/officeart/2005/8/layout/hList7"/>
    <dgm:cxn modelId="{046FA9A4-11E5-4288-B3B4-B8EAB65C3AA8}" type="presParOf" srcId="{9E1FA661-9406-43BB-A56F-15589505CA2C}" destId="{78E24E2F-640C-4943-8AA1-4FABE5564F02}" srcOrd="2" destOrd="0" presId="urn:microsoft.com/office/officeart/2005/8/layout/hList7"/>
    <dgm:cxn modelId="{6B5FC7C3-E8F9-4123-B6F3-4087C9D85921}" type="presParOf" srcId="{9E1FA661-9406-43BB-A56F-15589505CA2C}" destId="{D646D572-2893-476B-BB96-8D846DD696D6}" srcOrd="3" destOrd="0" presId="urn:microsoft.com/office/officeart/2005/8/layout/hList7"/>
    <dgm:cxn modelId="{824B2CF7-664D-4939-8AE3-14DA00B935E4}" type="presParOf" srcId="{F61D99C2-D627-4242-B3A6-864C9DAE52C1}" destId="{B01E3048-31E3-492C-ACCD-23FD4C1F3B0D}" srcOrd="1" destOrd="0" presId="urn:microsoft.com/office/officeart/2005/8/layout/hList7"/>
    <dgm:cxn modelId="{53419F30-35CB-46AC-A3F7-855888F2BDB4}" type="presParOf" srcId="{F61D99C2-D627-4242-B3A6-864C9DAE52C1}" destId="{459ED451-1A84-4308-834A-261E6727CC06}" srcOrd="2" destOrd="0" presId="urn:microsoft.com/office/officeart/2005/8/layout/hList7"/>
    <dgm:cxn modelId="{60EE4C4D-027E-4188-9A76-1C22EBDD14D2}" type="presParOf" srcId="{459ED451-1A84-4308-834A-261E6727CC06}" destId="{055FD37A-6454-4D46-B1B7-2D580324F567}" srcOrd="0" destOrd="0" presId="urn:microsoft.com/office/officeart/2005/8/layout/hList7"/>
    <dgm:cxn modelId="{2D04266E-11A3-400D-BC02-5A68898839D4}" type="presParOf" srcId="{459ED451-1A84-4308-834A-261E6727CC06}" destId="{740E4A8E-8A76-4D6C-A4AD-671C31D3AFB1}" srcOrd="1" destOrd="0" presId="urn:microsoft.com/office/officeart/2005/8/layout/hList7"/>
    <dgm:cxn modelId="{406B0C4A-02DE-4DA7-87E2-6449320A52A6}" type="presParOf" srcId="{459ED451-1A84-4308-834A-261E6727CC06}" destId="{90BD1862-3591-4A4E-86ED-E69637400458}" srcOrd="2" destOrd="0" presId="urn:microsoft.com/office/officeart/2005/8/layout/hList7"/>
    <dgm:cxn modelId="{BE6E94D8-73E5-42D3-943A-F455E9BE5272}" type="presParOf" srcId="{459ED451-1A84-4308-834A-261E6727CC06}" destId="{BD257FA5-8F7F-4F85-B775-5C33F197728C}" srcOrd="3" destOrd="0" presId="urn:microsoft.com/office/officeart/2005/8/layout/hList7"/>
    <dgm:cxn modelId="{FC6D5A9E-D674-4C5E-89E3-0DF92EA34788}" type="presParOf" srcId="{F61D99C2-D627-4242-B3A6-864C9DAE52C1}" destId="{6545E4EE-AAB1-4624-AC93-55AEFFA6F256}" srcOrd="3" destOrd="0" presId="urn:microsoft.com/office/officeart/2005/8/layout/hList7"/>
    <dgm:cxn modelId="{C79410A0-136F-4AD0-B0EB-30CF8A6AD958}" type="presParOf" srcId="{F61D99C2-D627-4242-B3A6-864C9DAE52C1}" destId="{89CBF9CF-5A34-4AD7-A812-2C21BEF6C475}" srcOrd="4" destOrd="0" presId="urn:microsoft.com/office/officeart/2005/8/layout/hList7"/>
    <dgm:cxn modelId="{998EE72E-510F-477A-B921-E0D6645EBF5F}" type="presParOf" srcId="{89CBF9CF-5A34-4AD7-A812-2C21BEF6C475}" destId="{BEBCE17F-C8F0-4624-9948-E81E51D4FFBF}" srcOrd="0" destOrd="0" presId="urn:microsoft.com/office/officeart/2005/8/layout/hList7"/>
    <dgm:cxn modelId="{4A4B3C51-4F8B-4F77-B19E-5BF5ED2142D3}" type="presParOf" srcId="{89CBF9CF-5A34-4AD7-A812-2C21BEF6C475}" destId="{5202B0CB-3431-42F0-B79B-4C131B6A5077}" srcOrd="1" destOrd="0" presId="urn:microsoft.com/office/officeart/2005/8/layout/hList7"/>
    <dgm:cxn modelId="{C845F2AB-20CD-420C-BCB9-2BB2C5378340}" type="presParOf" srcId="{89CBF9CF-5A34-4AD7-A812-2C21BEF6C475}" destId="{61F9E98A-875D-4DCB-BB36-B2D3B050D9BE}" srcOrd="2" destOrd="0" presId="urn:microsoft.com/office/officeart/2005/8/layout/hList7"/>
    <dgm:cxn modelId="{FC787F36-340F-4A32-A2AB-922FD665672F}" type="presParOf" srcId="{89CBF9CF-5A34-4AD7-A812-2C21BEF6C475}" destId="{D7CF6839-8411-4EDC-8F0E-DEC0FBA0F290}" srcOrd="3" destOrd="0" presId="urn:microsoft.com/office/officeart/2005/8/layout/hList7"/>
    <dgm:cxn modelId="{2918D0B6-F05B-4F39-ABDB-CE42F7DA34AC}" type="presParOf" srcId="{F61D99C2-D627-4242-B3A6-864C9DAE52C1}" destId="{C3591C65-4AA1-4B21-9972-3642DEF58109}" srcOrd="5" destOrd="0" presId="urn:microsoft.com/office/officeart/2005/8/layout/hList7"/>
    <dgm:cxn modelId="{01688EF2-FFF8-49B4-B048-6C68CE1E8DA7}" type="presParOf" srcId="{F61D99C2-D627-4242-B3A6-864C9DAE52C1}" destId="{48519280-0C46-4D5E-AD8D-BC6E4DCA5A4A}" srcOrd="6" destOrd="0" presId="urn:microsoft.com/office/officeart/2005/8/layout/hList7"/>
    <dgm:cxn modelId="{79850CC7-6059-4D64-AAE5-E602911B5546}" type="presParOf" srcId="{48519280-0C46-4D5E-AD8D-BC6E4DCA5A4A}" destId="{F362DDC8-F3DE-4429-8476-7A95442AC266}" srcOrd="0" destOrd="0" presId="urn:microsoft.com/office/officeart/2005/8/layout/hList7"/>
    <dgm:cxn modelId="{48B61827-F19C-4F1B-BF33-84656C7E070D}" type="presParOf" srcId="{48519280-0C46-4D5E-AD8D-BC6E4DCA5A4A}" destId="{1A5274F8-B356-4B30-AA16-91A152B79274}" srcOrd="1" destOrd="0" presId="urn:microsoft.com/office/officeart/2005/8/layout/hList7"/>
    <dgm:cxn modelId="{5A40F056-7C45-447A-8425-D282A329A49B}" type="presParOf" srcId="{48519280-0C46-4D5E-AD8D-BC6E4DCA5A4A}" destId="{EAB32AF2-21BC-4173-88A4-B6B7799ED368}" srcOrd="2" destOrd="0" presId="urn:microsoft.com/office/officeart/2005/8/layout/hList7"/>
    <dgm:cxn modelId="{5B75966F-8D2B-4E83-9F8F-A7DE4896972E}" type="presParOf" srcId="{48519280-0C46-4D5E-AD8D-BC6E4DCA5A4A}" destId="{BECC9F06-0415-44C2-9BBB-823ADDDD91AE}" srcOrd="3" destOrd="0" presId="urn:microsoft.com/office/officeart/2005/8/layout/hList7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504867-611A-4FCE-985C-1D35FDAA5947}" type="doc">
      <dgm:prSet loTypeId="urn:microsoft.com/office/officeart/2005/8/layout/vList3" loCatId="list" qsTypeId="urn:microsoft.com/office/officeart/2005/8/quickstyle/3d3" qsCatId="3D" csTypeId="urn:microsoft.com/office/officeart/2005/8/colors/accent1_2" csCatId="accent1" phldr="1"/>
      <dgm:spPr/>
    </dgm:pt>
    <dgm:pt modelId="{51CFA37B-AAF7-46A0-A533-6B4BBD16545D}">
      <dgm:prSet phldrT="[Text]"/>
      <dgm:spPr>
        <a:solidFill>
          <a:srgbClr val="002060"/>
        </a:solidFill>
      </dgm:spPr>
      <dgm:t>
        <a:bodyPr/>
        <a:lstStyle/>
        <a:p>
          <a:r>
            <a:rPr lang="bn-BD" dirty="0"/>
            <a:t>মূলধন বাজেটিং</a:t>
          </a:r>
          <a:r>
            <a:rPr lang="en-US" dirty="0"/>
            <a:t> </a:t>
          </a:r>
          <a:r>
            <a:rPr lang="bn-BD" dirty="0"/>
            <a:t>এর প্রয়োগ</a:t>
          </a:r>
          <a:endParaRPr lang="en-US" dirty="0"/>
        </a:p>
      </dgm:t>
    </dgm:pt>
    <dgm:pt modelId="{F5A8146F-A5C8-422C-BB76-D6EEC12B2EF3}" type="parTrans" cxnId="{6D83C05D-E667-4098-9EBC-E4E036D5E1BC}">
      <dgm:prSet/>
      <dgm:spPr/>
      <dgm:t>
        <a:bodyPr/>
        <a:lstStyle/>
        <a:p>
          <a:endParaRPr lang="en-US"/>
        </a:p>
      </dgm:t>
    </dgm:pt>
    <dgm:pt modelId="{B09FED74-BAAB-47CF-B86C-38184ABEACB9}" type="sibTrans" cxnId="{6D83C05D-E667-4098-9EBC-E4E036D5E1BC}">
      <dgm:prSet/>
      <dgm:spPr/>
      <dgm:t>
        <a:bodyPr/>
        <a:lstStyle/>
        <a:p>
          <a:endParaRPr lang="en-US"/>
        </a:p>
      </dgm:t>
    </dgm:pt>
    <dgm:pt modelId="{775A7196-F7D1-4D71-AA9C-5A453AF004CD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dirty="0"/>
            <a:t>স্থায়ী সম্পত্তির ক্রয়</a:t>
          </a:r>
          <a:endParaRPr lang="en-US" dirty="0"/>
        </a:p>
      </dgm:t>
    </dgm:pt>
    <dgm:pt modelId="{675DA872-A9FF-4D2B-837D-DB84C1919BFC}" type="parTrans" cxnId="{308572ED-8808-4EC2-8452-05AF093E5986}">
      <dgm:prSet/>
      <dgm:spPr/>
      <dgm:t>
        <a:bodyPr/>
        <a:lstStyle/>
        <a:p>
          <a:endParaRPr lang="en-US"/>
        </a:p>
      </dgm:t>
    </dgm:pt>
    <dgm:pt modelId="{7F371575-E588-458B-8C50-BF1A3CC6B424}" type="sibTrans" cxnId="{308572ED-8808-4EC2-8452-05AF093E5986}">
      <dgm:prSet/>
      <dgm:spPr/>
      <dgm:t>
        <a:bodyPr/>
        <a:lstStyle/>
        <a:p>
          <a:endParaRPr lang="en-US"/>
        </a:p>
      </dgm:t>
    </dgm:pt>
    <dgm:pt modelId="{3E0D1A6B-4841-4A2D-A030-94F349AC77D4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dirty="0"/>
            <a:t>ব্যবসার পণ্য উৎপাদন ক্ষমতা বৃদ্ধিকল্পে সম্প্রসারণ  </a:t>
          </a:r>
          <a:endParaRPr lang="en-US" dirty="0"/>
        </a:p>
      </dgm:t>
    </dgm:pt>
    <dgm:pt modelId="{2102170B-CF1E-4595-943C-57D3ABEB6896}" type="parTrans" cxnId="{8C2A7EC1-6650-4678-BACD-23FD75971335}">
      <dgm:prSet/>
      <dgm:spPr/>
      <dgm:t>
        <a:bodyPr/>
        <a:lstStyle/>
        <a:p>
          <a:endParaRPr lang="en-US"/>
        </a:p>
      </dgm:t>
    </dgm:pt>
    <dgm:pt modelId="{FBDFC54C-BF82-47D5-801E-C2A2FE83208F}" type="sibTrans" cxnId="{8C2A7EC1-6650-4678-BACD-23FD75971335}">
      <dgm:prSet/>
      <dgm:spPr/>
      <dgm:t>
        <a:bodyPr/>
        <a:lstStyle/>
        <a:p>
          <a:endParaRPr lang="en-US"/>
        </a:p>
      </dgm:t>
    </dgm:pt>
    <dgm:pt modelId="{133D06CB-83FB-4A5E-84D8-9A7404A859C6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/>
            <a:t>পণ্য বৈচিত্রায়ণ</a:t>
          </a:r>
          <a:endParaRPr lang="en-US" dirty="0"/>
        </a:p>
      </dgm:t>
    </dgm:pt>
    <dgm:pt modelId="{8CA1B839-EFBA-4636-BAEF-AA41785F0AB0}" type="parTrans" cxnId="{FD7F154C-3F47-4B73-97F6-5E50CE943482}">
      <dgm:prSet/>
      <dgm:spPr/>
      <dgm:t>
        <a:bodyPr/>
        <a:lstStyle/>
        <a:p>
          <a:endParaRPr lang="en-US"/>
        </a:p>
      </dgm:t>
    </dgm:pt>
    <dgm:pt modelId="{DC39DC2A-C54B-46DD-99CD-0B2ED322E860}" type="sibTrans" cxnId="{FD7F154C-3F47-4B73-97F6-5E50CE943482}">
      <dgm:prSet/>
      <dgm:spPr/>
      <dgm:t>
        <a:bodyPr/>
        <a:lstStyle/>
        <a:p>
          <a:endParaRPr lang="en-US"/>
        </a:p>
      </dgm:t>
    </dgm:pt>
    <dgm:pt modelId="{87B4796A-CD77-4FD2-9665-6664E87A0FE0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/>
            <a:t>প্রতিস্থাপন ও আধুনিকায়ন </a:t>
          </a:r>
          <a:endParaRPr lang="en-US" dirty="0"/>
        </a:p>
      </dgm:t>
    </dgm:pt>
    <dgm:pt modelId="{CA212E99-7B9B-45F8-AAC5-A9A678C50301}" type="parTrans" cxnId="{79C0A459-A099-493F-91D0-A4AC46211AD4}">
      <dgm:prSet/>
      <dgm:spPr/>
      <dgm:t>
        <a:bodyPr/>
        <a:lstStyle/>
        <a:p>
          <a:endParaRPr lang="en-US"/>
        </a:p>
      </dgm:t>
    </dgm:pt>
    <dgm:pt modelId="{0D29D35E-3E60-4B8A-B66D-1C1615E61AA3}" type="sibTrans" cxnId="{79C0A459-A099-493F-91D0-A4AC46211AD4}">
      <dgm:prSet/>
      <dgm:spPr/>
      <dgm:t>
        <a:bodyPr/>
        <a:lstStyle/>
        <a:p>
          <a:endParaRPr lang="en-US"/>
        </a:p>
      </dgm:t>
    </dgm:pt>
    <dgm:pt modelId="{59E70D4C-FD0F-4A24-8D82-3523D390EBAF}" type="pres">
      <dgm:prSet presAssocID="{F9504867-611A-4FCE-985C-1D35FDAA5947}" presName="linearFlow" presStyleCnt="0">
        <dgm:presLayoutVars>
          <dgm:dir/>
          <dgm:resizeHandles val="exact"/>
        </dgm:presLayoutVars>
      </dgm:prSet>
      <dgm:spPr/>
    </dgm:pt>
    <dgm:pt modelId="{09DF5945-EF2F-4311-AB07-DB7BCF511464}" type="pres">
      <dgm:prSet presAssocID="{51CFA37B-AAF7-46A0-A533-6B4BBD16545D}" presName="composite" presStyleCnt="0"/>
      <dgm:spPr/>
    </dgm:pt>
    <dgm:pt modelId="{F7C8AC6D-A1CE-43D8-BA92-C664BD02291D}" type="pres">
      <dgm:prSet presAssocID="{51CFA37B-AAF7-46A0-A533-6B4BBD16545D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9B63C31-2DC8-4AAE-A164-B8E59D11EABF}" type="pres">
      <dgm:prSet presAssocID="{51CFA37B-AAF7-46A0-A533-6B4BBD16545D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A1554-F6D2-42B8-A8EC-5FC9DCF82CCB}" type="pres">
      <dgm:prSet presAssocID="{B09FED74-BAAB-47CF-B86C-38184ABEACB9}" presName="spacing" presStyleCnt="0"/>
      <dgm:spPr/>
    </dgm:pt>
    <dgm:pt modelId="{4BBDBAB2-6D6D-4CF0-9319-C452B6F33824}" type="pres">
      <dgm:prSet presAssocID="{775A7196-F7D1-4D71-AA9C-5A453AF004CD}" presName="composite" presStyleCnt="0"/>
      <dgm:spPr/>
    </dgm:pt>
    <dgm:pt modelId="{04D98B6D-929E-4925-8B72-347DF372D17F}" type="pres">
      <dgm:prSet presAssocID="{775A7196-F7D1-4D71-AA9C-5A453AF004CD}" presName="imgShp" presStyleLbl="fgImgPlace1" presStyleIdx="1" presStyleCnt="5" custLinFactNeighborX="-6487" custLinFactNeighborY="-429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DB9EEE2-6174-418B-891B-0B268EF3EC2C}" type="pres">
      <dgm:prSet presAssocID="{775A7196-F7D1-4D71-AA9C-5A453AF004CD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31E04-9995-4078-9868-30842C69BA6A}" type="pres">
      <dgm:prSet presAssocID="{7F371575-E588-458B-8C50-BF1A3CC6B424}" presName="spacing" presStyleCnt="0"/>
      <dgm:spPr/>
    </dgm:pt>
    <dgm:pt modelId="{B3B596B6-8149-48F0-8E2B-D96EA89D87E0}" type="pres">
      <dgm:prSet presAssocID="{3E0D1A6B-4841-4A2D-A030-94F349AC77D4}" presName="composite" presStyleCnt="0"/>
      <dgm:spPr/>
    </dgm:pt>
    <dgm:pt modelId="{326E0EAF-37F2-4007-87F9-CE9E7D6720DE}" type="pres">
      <dgm:prSet presAssocID="{3E0D1A6B-4841-4A2D-A030-94F349AC77D4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EE4D5D7-295F-47FE-BABB-466DC7FB6E16}" type="pres">
      <dgm:prSet presAssocID="{3E0D1A6B-4841-4A2D-A030-94F349AC77D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CE6FA-B89F-4A61-A8E8-31F7512AD261}" type="pres">
      <dgm:prSet presAssocID="{FBDFC54C-BF82-47D5-801E-C2A2FE83208F}" presName="spacing" presStyleCnt="0"/>
      <dgm:spPr/>
    </dgm:pt>
    <dgm:pt modelId="{CA387445-CE80-4834-B177-3F8910CA34D0}" type="pres">
      <dgm:prSet presAssocID="{133D06CB-83FB-4A5E-84D8-9A7404A859C6}" presName="composite" presStyleCnt="0"/>
      <dgm:spPr/>
    </dgm:pt>
    <dgm:pt modelId="{73F1C21D-9628-4AE8-A852-EFAAF200602C}" type="pres">
      <dgm:prSet presAssocID="{133D06CB-83FB-4A5E-84D8-9A7404A859C6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34DD4B80-80A2-44CF-BBDF-E5813AE3AAAF}" type="pres">
      <dgm:prSet presAssocID="{133D06CB-83FB-4A5E-84D8-9A7404A859C6}" presName="txShp" presStyleLbl="node1" presStyleIdx="3" presStyleCnt="5">
        <dgm:presLayoutVars>
          <dgm:bulletEnabled val="1"/>
        </dgm:presLayoutVars>
      </dgm:prSet>
      <dgm:spPr/>
    </dgm:pt>
    <dgm:pt modelId="{76390EEF-8B6B-4160-BBD9-9C07969A3CAC}" type="pres">
      <dgm:prSet presAssocID="{DC39DC2A-C54B-46DD-99CD-0B2ED322E860}" presName="spacing" presStyleCnt="0"/>
      <dgm:spPr/>
    </dgm:pt>
    <dgm:pt modelId="{276C3718-23B8-4081-9FFE-ADFDFFA5FB46}" type="pres">
      <dgm:prSet presAssocID="{87B4796A-CD77-4FD2-9665-6664E87A0FE0}" presName="composite" presStyleCnt="0"/>
      <dgm:spPr/>
    </dgm:pt>
    <dgm:pt modelId="{AC29E8E8-7586-4A4B-8F48-B45EE3ABAAFE}" type="pres">
      <dgm:prSet presAssocID="{87B4796A-CD77-4FD2-9665-6664E87A0FE0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21FF714-D420-4332-A675-A6939BC5FE1C}" type="pres">
      <dgm:prSet presAssocID="{87B4796A-CD77-4FD2-9665-6664E87A0FE0}" presName="txShp" presStyleLbl="node1" presStyleIdx="4" presStyleCnt="5">
        <dgm:presLayoutVars>
          <dgm:bulletEnabled val="1"/>
        </dgm:presLayoutVars>
      </dgm:prSet>
      <dgm:spPr/>
    </dgm:pt>
  </dgm:ptLst>
  <dgm:cxnLst>
    <dgm:cxn modelId="{DC01B996-1685-45A1-A227-0834086676C2}" type="presOf" srcId="{133D06CB-83FB-4A5E-84D8-9A7404A859C6}" destId="{34DD4B80-80A2-44CF-BBDF-E5813AE3AAAF}" srcOrd="0" destOrd="0" presId="urn:microsoft.com/office/officeart/2005/8/layout/vList3"/>
    <dgm:cxn modelId="{6D83C05D-E667-4098-9EBC-E4E036D5E1BC}" srcId="{F9504867-611A-4FCE-985C-1D35FDAA5947}" destId="{51CFA37B-AAF7-46A0-A533-6B4BBD16545D}" srcOrd="0" destOrd="0" parTransId="{F5A8146F-A5C8-422C-BB76-D6EEC12B2EF3}" sibTransId="{B09FED74-BAAB-47CF-B86C-38184ABEACB9}"/>
    <dgm:cxn modelId="{EA12C9CA-81DB-4428-B5B7-6AD5DDE51FC2}" type="presOf" srcId="{51CFA37B-AAF7-46A0-A533-6B4BBD16545D}" destId="{D9B63C31-2DC8-4AAE-A164-B8E59D11EABF}" srcOrd="0" destOrd="0" presId="urn:microsoft.com/office/officeart/2005/8/layout/vList3"/>
    <dgm:cxn modelId="{419EA6D0-0290-413B-9409-EE8B1972CAE5}" type="presOf" srcId="{3E0D1A6B-4841-4A2D-A030-94F349AC77D4}" destId="{FEE4D5D7-295F-47FE-BABB-466DC7FB6E16}" srcOrd="0" destOrd="0" presId="urn:microsoft.com/office/officeart/2005/8/layout/vList3"/>
    <dgm:cxn modelId="{E55EBE12-B67C-40B9-9270-E3B545D382CC}" type="presOf" srcId="{F9504867-611A-4FCE-985C-1D35FDAA5947}" destId="{59E70D4C-FD0F-4A24-8D82-3523D390EBAF}" srcOrd="0" destOrd="0" presId="urn:microsoft.com/office/officeart/2005/8/layout/vList3"/>
    <dgm:cxn modelId="{FD7F154C-3F47-4B73-97F6-5E50CE943482}" srcId="{F9504867-611A-4FCE-985C-1D35FDAA5947}" destId="{133D06CB-83FB-4A5E-84D8-9A7404A859C6}" srcOrd="3" destOrd="0" parTransId="{8CA1B839-EFBA-4636-BAEF-AA41785F0AB0}" sibTransId="{DC39DC2A-C54B-46DD-99CD-0B2ED322E860}"/>
    <dgm:cxn modelId="{8C2A7EC1-6650-4678-BACD-23FD75971335}" srcId="{F9504867-611A-4FCE-985C-1D35FDAA5947}" destId="{3E0D1A6B-4841-4A2D-A030-94F349AC77D4}" srcOrd="2" destOrd="0" parTransId="{2102170B-CF1E-4595-943C-57D3ABEB6896}" sibTransId="{FBDFC54C-BF82-47D5-801E-C2A2FE83208F}"/>
    <dgm:cxn modelId="{EEA9836D-50FA-4E0A-9F18-FA730668B372}" type="presOf" srcId="{775A7196-F7D1-4D71-AA9C-5A453AF004CD}" destId="{CDB9EEE2-6174-418B-891B-0B268EF3EC2C}" srcOrd="0" destOrd="0" presId="urn:microsoft.com/office/officeart/2005/8/layout/vList3"/>
    <dgm:cxn modelId="{F32783C4-2A46-4B63-B6C8-C76DF6C0E0AC}" type="presOf" srcId="{87B4796A-CD77-4FD2-9665-6664E87A0FE0}" destId="{921FF714-D420-4332-A675-A6939BC5FE1C}" srcOrd="0" destOrd="0" presId="urn:microsoft.com/office/officeart/2005/8/layout/vList3"/>
    <dgm:cxn modelId="{79C0A459-A099-493F-91D0-A4AC46211AD4}" srcId="{F9504867-611A-4FCE-985C-1D35FDAA5947}" destId="{87B4796A-CD77-4FD2-9665-6664E87A0FE0}" srcOrd="4" destOrd="0" parTransId="{CA212E99-7B9B-45F8-AAC5-A9A678C50301}" sibTransId="{0D29D35E-3E60-4B8A-B66D-1C1615E61AA3}"/>
    <dgm:cxn modelId="{308572ED-8808-4EC2-8452-05AF093E5986}" srcId="{F9504867-611A-4FCE-985C-1D35FDAA5947}" destId="{775A7196-F7D1-4D71-AA9C-5A453AF004CD}" srcOrd="1" destOrd="0" parTransId="{675DA872-A9FF-4D2B-837D-DB84C1919BFC}" sibTransId="{7F371575-E588-458B-8C50-BF1A3CC6B424}"/>
    <dgm:cxn modelId="{F3CF9BD0-8919-4915-ADE5-794BED482A16}" type="presParOf" srcId="{59E70D4C-FD0F-4A24-8D82-3523D390EBAF}" destId="{09DF5945-EF2F-4311-AB07-DB7BCF511464}" srcOrd="0" destOrd="0" presId="urn:microsoft.com/office/officeart/2005/8/layout/vList3"/>
    <dgm:cxn modelId="{57E20985-97B2-4754-A0A1-E193C02B824D}" type="presParOf" srcId="{09DF5945-EF2F-4311-AB07-DB7BCF511464}" destId="{F7C8AC6D-A1CE-43D8-BA92-C664BD02291D}" srcOrd="0" destOrd="0" presId="urn:microsoft.com/office/officeart/2005/8/layout/vList3"/>
    <dgm:cxn modelId="{16A1835C-0F7F-46E4-AFA7-9E8659E80006}" type="presParOf" srcId="{09DF5945-EF2F-4311-AB07-DB7BCF511464}" destId="{D9B63C31-2DC8-4AAE-A164-B8E59D11EABF}" srcOrd="1" destOrd="0" presId="urn:microsoft.com/office/officeart/2005/8/layout/vList3"/>
    <dgm:cxn modelId="{8FFB4785-D835-4626-A3DB-5F37719D5DFC}" type="presParOf" srcId="{59E70D4C-FD0F-4A24-8D82-3523D390EBAF}" destId="{0C9A1554-F6D2-42B8-A8EC-5FC9DCF82CCB}" srcOrd="1" destOrd="0" presId="urn:microsoft.com/office/officeart/2005/8/layout/vList3"/>
    <dgm:cxn modelId="{48359EEA-6081-4218-A474-42117D7A5AB3}" type="presParOf" srcId="{59E70D4C-FD0F-4A24-8D82-3523D390EBAF}" destId="{4BBDBAB2-6D6D-4CF0-9319-C452B6F33824}" srcOrd="2" destOrd="0" presId="urn:microsoft.com/office/officeart/2005/8/layout/vList3"/>
    <dgm:cxn modelId="{F6770DA9-16CE-44AE-A776-C83F7FFE4782}" type="presParOf" srcId="{4BBDBAB2-6D6D-4CF0-9319-C452B6F33824}" destId="{04D98B6D-929E-4925-8B72-347DF372D17F}" srcOrd="0" destOrd="0" presId="urn:microsoft.com/office/officeart/2005/8/layout/vList3"/>
    <dgm:cxn modelId="{844D8E1B-45F8-409B-B0FA-3BF93874103C}" type="presParOf" srcId="{4BBDBAB2-6D6D-4CF0-9319-C452B6F33824}" destId="{CDB9EEE2-6174-418B-891B-0B268EF3EC2C}" srcOrd="1" destOrd="0" presId="urn:microsoft.com/office/officeart/2005/8/layout/vList3"/>
    <dgm:cxn modelId="{7283E6D8-0816-4A11-AC99-27DDCA368E44}" type="presParOf" srcId="{59E70D4C-FD0F-4A24-8D82-3523D390EBAF}" destId="{01331E04-9995-4078-9868-30842C69BA6A}" srcOrd="3" destOrd="0" presId="urn:microsoft.com/office/officeart/2005/8/layout/vList3"/>
    <dgm:cxn modelId="{F2C14BDB-065C-4EB5-8D89-738B53E1C938}" type="presParOf" srcId="{59E70D4C-FD0F-4A24-8D82-3523D390EBAF}" destId="{B3B596B6-8149-48F0-8E2B-D96EA89D87E0}" srcOrd="4" destOrd="0" presId="urn:microsoft.com/office/officeart/2005/8/layout/vList3"/>
    <dgm:cxn modelId="{49894F24-FD81-4882-A04E-E7B723AB1F34}" type="presParOf" srcId="{B3B596B6-8149-48F0-8E2B-D96EA89D87E0}" destId="{326E0EAF-37F2-4007-87F9-CE9E7D6720DE}" srcOrd="0" destOrd="0" presId="urn:microsoft.com/office/officeart/2005/8/layout/vList3"/>
    <dgm:cxn modelId="{939E3519-1985-4685-B7FC-A972B30CB6D2}" type="presParOf" srcId="{B3B596B6-8149-48F0-8E2B-D96EA89D87E0}" destId="{FEE4D5D7-295F-47FE-BABB-466DC7FB6E16}" srcOrd="1" destOrd="0" presId="urn:microsoft.com/office/officeart/2005/8/layout/vList3"/>
    <dgm:cxn modelId="{81008880-EEC9-4910-BE69-E71EED5C9B09}" type="presParOf" srcId="{59E70D4C-FD0F-4A24-8D82-3523D390EBAF}" destId="{EB8CE6FA-B89F-4A61-A8E8-31F7512AD261}" srcOrd="5" destOrd="0" presId="urn:microsoft.com/office/officeart/2005/8/layout/vList3"/>
    <dgm:cxn modelId="{79608614-6F20-4B6C-B909-12710395FE87}" type="presParOf" srcId="{59E70D4C-FD0F-4A24-8D82-3523D390EBAF}" destId="{CA387445-CE80-4834-B177-3F8910CA34D0}" srcOrd="6" destOrd="0" presId="urn:microsoft.com/office/officeart/2005/8/layout/vList3"/>
    <dgm:cxn modelId="{C172CAD9-F4EA-49E2-84B0-D94EAD39B7CE}" type="presParOf" srcId="{CA387445-CE80-4834-B177-3F8910CA34D0}" destId="{73F1C21D-9628-4AE8-A852-EFAAF200602C}" srcOrd="0" destOrd="0" presId="urn:microsoft.com/office/officeart/2005/8/layout/vList3"/>
    <dgm:cxn modelId="{4D099BB7-0C5D-4F4B-BB67-7FAE772ADB13}" type="presParOf" srcId="{CA387445-CE80-4834-B177-3F8910CA34D0}" destId="{34DD4B80-80A2-44CF-BBDF-E5813AE3AAAF}" srcOrd="1" destOrd="0" presId="urn:microsoft.com/office/officeart/2005/8/layout/vList3"/>
    <dgm:cxn modelId="{14A2DB0E-9555-4FDD-B5AB-7E29528EF224}" type="presParOf" srcId="{59E70D4C-FD0F-4A24-8D82-3523D390EBAF}" destId="{76390EEF-8B6B-4160-BBD9-9C07969A3CAC}" srcOrd="7" destOrd="0" presId="urn:microsoft.com/office/officeart/2005/8/layout/vList3"/>
    <dgm:cxn modelId="{B96CA8E8-714A-4BBB-BD15-B59B809BE15F}" type="presParOf" srcId="{59E70D4C-FD0F-4A24-8D82-3523D390EBAF}" destId="{276C3718-23B8-4081-9FFE-ADFDFFA5FB46}" srcOrd="8" destOrd="0" presId="urn:microsoft.com/office/officeart/2005/8/layout/vList3"/>
    <dgm:cxn modelId="{627923C6-22D7-48B4-8317-8F6B9E2FFAFF}" type="presParOf" srcId="{276C3718-23B8-4081-9FFE-ADFDFFA5FB46}" destId="{AC29E8E8-7586-4A4B-8F48-B45EE3ABAAFE}" srcOrd="0" destOrd="0" presId="urn:microsoft.com/office/officeart/2005/8/layout/vList3"/>
    <dgm:cxn modelId="{67E3FA3A-7FEC-45AB-A4FA-55A7AFBEDC0F}" type="presParOf" srcId="{276C3718-23B8-4081-9FFE-ADFDFFA5FB46}" destId="{921FF714-D420-4332-A675-A6939BC5FE1C}" srcOrd="1" destOrd="0" presId="urn:microsoft.com/office/officeart/2005/8/layout/vLis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E44369-AA8F-4F6E-AA2B-DBB6C716E7BC}" type="doc">
      <dgm:prSet loTypeId="urn:microsoft.com/office/officeart/2005/8/layout/v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360CFD-31A3-42C5-B8CB-E5755693DF84}">
      <dgm:prSet phldrT="[Text]"/>
      <dgm:spPr>
        <a:solidFill>
          <a:srgbClr val="00B050"/>
        </a:solidFill>
      </dgm:spPr>
      <dgm:t>
        <a:bodyPr/>
        <a:lstStyle/>
        <a:p>
          <a:pPr algn="ctr"/>
          <a:r>
            <a:rPr lang="bn-BD" dirty="0"/>
            <a:t>নগদ প্রবাহ প্রাক্কলন </a:t>
          </a:r>
          <a:endParaRPr lang="en-US" dirty="0"/>
        </a:p>
      </dgm:t>
    </dgm:pt>
    <dgm:pt modelId="{31B67D51-E0AE-4AC5-817E-A26F20FCA93B}" type="parTrans" cxnId="{8EE280A4-B76D-465B-B6C3-24CF033E6DB9}">
      <dgm:prSet/>
      <dgm:spPr/>
      <dgm:t>
        <a:bodyPr/>
        <a:lstStyle/>
        <a:p>
          <a:endParaRPr lang="en-US"/>
        </a:p>
      </dgm:t>
    </dgm:pt>
    <dgm:pt modelId="{E5033B14-D05B-410B-8E0B-80FF2253302D}" type="sibTrans" cxnId="{8EE280A4-B76D-465B-B6C3-24CF033E6DB9}">
      <dgm:prSet/>
      <dgm:spPr/>
      <dgm:t>
        <a:bodyPr/>
        <a:lstStyle/>
        <a:p>
          <a:endParaRPr lang="en-US"/>
        </a:p>
      </dgm:t>
    </dgm:pt>
    <dgm:pt modelId="{8D12685D-A9C1-4DFE-ADE4-6A74814F48D7}">
      <dgm:prSet phldrT="[Text]"/>
      <dgm:spPr>
        <a:solidFill>
          <a:srgbClr val="00B050"/>
        </a:solidFill>
      </dgm:spPr>
      <dgm:t>
        <a:bodyPr/>
        <a:lstStyle/>
        <a:p>
          <a:pPr algn="ctr"/>
          <a:r>
            <a:rPr lang="bn-BD" dirty="0"/>
            <a:t>বাট্টার হার নির্ধারণ </a:t>
          </a:r>
          <a:endParaRPr lang="en-US" dirty="0"/>
        </a:p>
      </dgm:t>
    </dgm:pt>
    <dgm:pt modelId="{235E1896-B794-4ABA-9C8C-8C264829782C}" type="parTrans" cxnId="{DE082966-4129-4CC0-860B-EA8E0B2A6C92}">
      <dgm:prSet/>
      <dgm:spPr/>
      <dgm:t>
        <a:bodyPr/>
        <a:lstStyle/>
        <a:p>
          <a:endParaRPr lang="en-US"/>
        </a:p>
      </dgm:t>
    </dgm:pt>
    <dgm:pt modelId="{FDF10DDD-670F-420F-BFF4-33BEA6D67E44}" type="sibTrans" cxnId="{DE082966-4129-4CC0-860B-EA8E0B2A6C92}">
      <dgm:prSet/>
      <dgm:spPr/>
      <dgm:t>
        <a:bodyPr/>
        <a:lstStyle/>
        <a:p>
          <a:endParaRPr lang="en-US"/>
        </a:p>
      </dgm:t>
    </dgm:pt>
    <dgm:pt modelId="{CBDB2E03-46D9-4F45-9225-0429E9B8F75D}">
      <dgm:prSet/>
      <dgm:spPr>
        <a:solidFill>
          <a:srgbClr val="00B050"/>
        </a:solidFill>
      </dgm:spPr>
      <dgm:t>
        <a:bodyPr/>
        <a:lstStyle/>
        <a:p>
          <a:pPr algn="ctr"/>
          <a:r>
            <a:rPr lang="bn-BD" dirty="0"/>
            <a:t>মূলধন বাজেটিং পদ্ধতি নির্বাচন ও প্রয়োগ </a:t>
          </a:r>
          <a:endParaRPr lang="en-US" dirty="0"/>
        </a:p>
      </dgm:t>
    </dgm:pt>
    <dgm:pt modelId="{774A6CD2-F43E-48B6-9532-05E37237AF04}" type="parTrans" cxnId="{33511A7D-661C-4156-8219-28D8FB5ACEDE}">
      <dgm:prSet/>
      <dgm:spPr/>
      <dgm:t>
        <a:bodyPr/>
        <a:lstStyle/>
        <a:p>
          <a:endParaRPr lang="en-US"/>
        </a:p>
      </dgm:t>
    </dgm:pt>
    <dgm:pt modelId="{6D9357CB-19A3-4568-992D-C2B1AD6A7B18}" type="sibTrans" cxnId="{33511A7D-661C-4156-8219-28D8FB5ACEDE}">
      <dgm:prSet/>
      <dgm:spPr/>
      <dgm:t>
        <a:bodyPr/>
        <a:lstStyle/>
        <a:p>
          <a:endParaRPr lang="en-US"/>
        </a:p>
      </dgm:t>
    </dgm:pt>
    <dgm:pt modelId="{B0D66321-8418-4B29-A856-40128F9B1BC4}">
      <dgm:prSet/>
      <dgm:spPr/>
      <dgm:t>
        <a:bodyPr/>
        <a:lstStyle/>
        <a:p>
          <a:pPr algn="ctr"/>
          <a:r>
            <a:rPr lang="bn-BD" dirty="0"/>
            <a:t>মূলধন বাজেটিং</a:t>
          </a:r>
          <a:r>
            <a:rPr lang="en-US" dirty="0"/>
            <a:t> </a:t>
          </a:r>
          <a:r>
            <a:rPr lang="bn-BD" dirty="0"/>
            <a:t>এর প্রক্রিয়া </a:t>
          </a:r>
          <a:endParaRPr lang="en-US" dirty="0"/>
        </a:p>
      </dgm:t>
    </dgm:pt>
    <dgm:pt modelId="{9243CF1B-84ED-43B0-ADA4-A466F0DDA23A}" type="parTrans" cxnId="{905690A0-8FD2-467A-8FE9-736F1DD34DB1}">
      <dgm:prSet/>
      <dgm:spPr/>
      <dgm:t>
        <a:bodyPr/>
        <a:lstStyle/>
        <a:p>
          <a:endParaRPr lang="en-US"/>
        </a:p>
      </dgm:t>
    </dgm:pt>
    <dgm:pt modelId="{766F0376-8ED6-4772-A79C-76108E33AAA1}" type="sibTrans" cxnId="{905690A0-8FD2-467A-8FE9-736F1DD34DB1}">
      <dgm:prSet/>
      <dgm:spPr/>
      <dgm:t>
        <a:bodyPr/>
        <a:lstStyle/>
        <a:p>
          <a:endParaRPr lang="en-US"/>
        </a:p>
      </dgm:t>
    </dgm:pt>
    <dgm:pt modelId="{4E5162AE-B7F1-4F44-9015-E5C0F66B18A7}" type="pres">
      <dgm:prSet presAssocID="{5FE44369-AA8F-4F6E-AA2B-DBB6C716E7B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42E805-AEE7-4F2E-B4EF-993F4BFD3D17}" type="pres">
      <dgm:prSet presAssocID="{5FE44369-AA8F-4F6E-AA2B-DBB6C716E7BC}" presName="dummyMaxCanvas" presStyleCnt="0">
        <dgm:presLayoutVars/>
      </dgm:prSet>
      <dgm:spPr/>
    </dgm:pt>
    <dgm:pt modelId="{403464F9-AE08-400A-8659-342E78806C8A}" type="pres">
      <dgm:prSet presAssocID="{5FE44369-AA8F-4F6E-AA2B-DBB6C716E7BC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A3C7E-DD33-40EA-B602-63185F260AFB}" type="pres">
      <dgm:prSet presAssocID="{5FE44369-AA8F-4F6E-AA2B-DBB6C716E7B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02456-878B-4B8C-A5BF-CD32C2FA6160}" type="pres">
      <dgm:prSet presAssocID="{5FE44369-AA8F-4F6E-AA2B-DBB6C716E7B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C3892-43AA-49E2-9D80-D2A5227DB288}" type="pres">
      <dgm:prSet presAssocID="{5FE44369-AA8F-4F6E-AA2B-DBB6C716E7B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C04A8-9942-4753-97D2-AA7D61BC59CB}" type="pres">
      <dgm:prSet presAssocID="{5FE44369-AA8F-4F6E-AA2B-DBB6C716E7B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5F9FE-A585-44D8-9BF8-F387DA1DFCBF}" type="pres">
      <dgm:prSet presAssocID="{5FE44369-AA8F-4F6E-AA2B-DBB6C716E7B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3C53D-E855-4297-96E1-5BF7DF78B574}" type="pres">
      <dgm:prSet presAssocID="{5FE44369-AA8F-4F6E-AA2B-DBB6C716E7B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B2848-C88A-470F-8869-04143DBA383F}" type="pres">
      <dgm:prSet presAssocID="{5FE44369-AA8F-4F6E-AA2B-DBB6C716E7B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DC38E-31FD-4C5B-9913-C3F896266F34}" type="pres">
      <dgm:prSet presAssocID="{5FE44369-AA8F-4F6E-AA2B-DBB6C716E7B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C5987-B214-4EFE-8035-E07ED9BAE9CF}" type="pres">
      <dgm:prSet presAssocID="{5FE44369-AA8F-4F6E-AA2B-DBB6C716E7B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0AB68-2A87-449F-A5FE-BE2668F3103B}" type="pres">
      <dgm:prSet presAssocID="{5FE44369-AA8F-4F6E-AA2B-DBB6C716E7B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B79D08-C1AA-4DBE-A9A7-22C37EB5C7CD}" type="presOf" srcId="{5FE44369-AA8F-4F6E-AA2B-DBB6C716E7BC}" destId="{4E5162AE-B7F1-4F44-9015-E5C0F66B18A7}" srcOrd="0" destOrd="0" presId="urn:microsoft.com/office/officeart/2005/8/layout/vProcess5"/>
    <dgm:cxn modelId="{EED47666-C37E-4C29-804D-11EBDB98A9F2}" type="presOf" srcId="{FB360CFD-31A3-42C5-B8CB-E5755693DF84}" destId="{846A3C7E-DD33-40EA-B602-63185F260AFB}" srcOrd="0" destOrd="0" presId="urn:microsoft.com/office/officeart/2005/8/layout/vProcess5"/>
    <dgm:cxn modelId="{0F42C51B-A97D-4DDF-A48B-CE18197DB358}" type="presOf" srcId="{CBDB2E03-46D9-4F45-9225-0429E9B8F75D}" destId="{4DDC3892-43AA-49E2-9D80-D2A5227DB288}" srcOrd="0" destOrd="0" presId="urn:microsoft.com/office/officeart/2005/8/layout/vProcess5"/>
    <dgm:cxn modelId="{B99CFB20-EBA3-4444-BCE8-4D80BEEAF9E3}" type="presOf" srcId="{8D12685D-A9C1-4DFE-ADE4-6A74814F48D7}" destId="{BA002456-878B-4B8C-A5BF-CD32C2FA6160}" srcOrd="0" destOrd="0" presId="urn:microsoft.com/office/officeart/2005/8/layout/vProcess5"/>
    <dgm:cxn modelId="{1EE84BDC-BF7E-436E-B960-429D8B6893D9}" type="presOf" srcId="{8D12685D-A9C1-4DFE-ADE4-6A74814F48D7}" destId="{903C5987-B214-4EFE-8035-E07ED9BAE9CF}" srcOrd="1" destOrd="0" presId="urn:microsoft.com/office/officeart/2005/8/layout/vProcess5"/>
    <dgm:cxn modelId="{33511A7D-661C-4156-8219-28D8FB5ACEDE}" srcId="{5FE44369-AA8F-4F6E-AA2B-DBB6C716E7BC}" destId="{CBDB2E03-46D9-4F45-9225-0429E9B8F75D}" srcOrd="3" destOrd="0" parTransId="{774A6CD2-F43E-48B6-9532-05E37237AF04}" sibTransId="{6D9357CB-19A3-4568-992D-C2B1AD6A7B18}"/>
    <dgm:cxn modelId="{905690A0-8FD2-467A-8FE9-736F1DD34DB1}" srcId="{5FE44369-AA8F-4F6E-AA2B-DBB6C716E7BC}" destId="{B0D66321-8418-4B29-A856-40128F9B1BC4}" srcOrd="0" destOrd="0" parTransId="{9243CF1B-84ED-43B0-ADA4-A466F0DDA23A}" sibTransId="{766F0376-8ED6-4772-A79C-76108E33AAA1}"/>
    <dgm:cxn modelId="{F9489524-F308-4664-BBBA-F9489A759786}" type="presOf" srcId="{CBDB2E03-46D9-4F45-9225-0429E9B8F75D}" destId="{B370AB68-2A87-449F-A5FE-BE2668F3103B}" srcOrd="1" destOrd="0" presId="urn:microsoft.com/office/officeart/2005/8/layout/vProcess5"/>
    <dgm:cxn modelId="{DE082966-4129-4CC0-860B-EA8E0B2A6C92}" srcId="{5FE44369-AA8F-4F6E-AA2B-DBB6C716E7BC}" destId="{8D12685D-A9C1-4DFE-ADE4-6A74814F48D7}" srcOrd="2" destOrd="0" parTransId="{235E1896-B794-4ABA-9C8C-8C264829782C}" sibTransId="{FDF10DDD-670F-420F-BFF4-33BEA6D67E44}"/>
    <dgm:cxn modelId="{79A4FED5-0D0A-401C-92C8-E911333B9B33}" type="presOf" srcId="{B0D66321-8418-4B29-A856-40128F9B1BC4}" destId="{649B2848-C88A-470F-8869-04143DBA383F}" srcOrd="1" destOrd="0" presId="urn:microsoft.com/office/officeart/2005/8/layout/vProcess5"/>
    <dgm:cxn modelId="{92603CFC-D272-4971-ADEF-68E055F55956}" type="presOf" srcId="{766F0376-8ED6-4772-A79C-76108E33AAA1}" destId="{60AC04A8-9942-4753-97D2-AA7D61BC59CB}" srcOrd="0" destOrd="0" presId="urn:microsoft.com/office/officeart/2005/8/layout/vProcess5"/>
    <dgm:cxn modelId="{C73719AA-F95D-40C0-B429-2351265BFB6F}" type="presOf" srcId="{FB360CFD-31A3-42C5-B8CB-E5755693DF84}" destId="{1C6DC38E-31FD-4C5B-9913-C3F896266F34}" srcOrd="1" destOrd="0" presId="urn:microsoft.com/office/officeart/2005/8/layout/vProcess5"/>
    <dgm:cxn modelId="{B309A2B8-CCF9-47A4-AB8B-440D651A8BF4}" type="presOf" srcId="{B0D66321-8418-4B29-A856-40128F9B1BC4}" destId="{403464F9-AE08-400A-8659-342E78806C8A}" srcOrd="0" destOrd="0" presId="urn:microsoft.com/office/officeart/2005/8/layout/vProcess5"/>
    <dgm:cxn modelId="{C28E1541-8DC2-439B-B381-1C17A49E7BF0}" type="presOf" srcId="{FDF10DDD-670F-420F-BFF4-33BEA6D67E44}" destId="{AEA3C53D-E855-4297-96E1-5BF7DF78B574}" srcOrd="0" destOrd="0" presId="urn:microsoft.com/office/officeart/2005/8/layout/vProcess5"/>
    <dgm:cxn modelId="{DE891B8E-ABE3-46DC-8BD4-270969C7A5F2}" type="presOf" srcId="{E5033B14-D05B-410B-8E0B-80FF2253302D}" destId="{E0E5F9FE-A585-44D8-9BF8-F387DA1DFCBF}" srcOrd="0" destOrd="0" presId="urn:microsoft.com/office/officeart/2005/8/layout/vProcess5"/>
    <dgm:cxn modelId="{8EE280A4-B76D-465B-B6C3-24CF033E6DB9}" srcId="{5FE44369-AA8F-4F6E-AA2B-DBB6C716E7BC}" destId="{FB360CFD-31A3-42C5-B8CB-E5755693DF84}" srcOrd="1" destOrd="0" parTransId="{31B67D51-E0AE-4AC5-817E-A26F20FCA93B}" sibTransId="{E5033B14-D05B-410B-8E0B-80FF2253302D}"/>
    <dgm:cxn modelId="{0392671F-91CB-47A7-A151-12C9C0A41BCF}" type="presParOf" srcId="{4E5162AE-B7F1-4F44-9015-E5C0F66B18A7}" destId="{7B42E805-AEE7-4F2E-B4EF-993F4BFD3D17}" srcOrd="0" destOrd="0" presId="urn:microsoft.com/office/officeart/2005/8/layout/vProcess5"/>
    <dgm:cxn modelId="{8ECC570B-0F88-4C87-BC87-157D3F6AB1E9}" type="presParOf" srcId="{4E5162AE-B7F1-4F44-9015-E5C0F66B18A7}" destId="{403464F9-AE08-400A-8659-342E78806C8A}" srcOrd="1" destOrd="0" presId="urn:microsoft.com/office/officeart/2005/8/layout/vProcess5"/>
    <dgm:cxn modelId="{04738672-97CE-453E-BF6B-3F37C7DC09A1}" type="presParOf" srcId="{4E5162AE-B7F1-4F44-9015-E5C0F66B18A7}" destId="{846A3C7E-DD33-40EA-B602-63185F260AFB}" srcOrd="2" destOrd="0" presId="urn:microsoft.com/office/officeart/2005/8/layout/vProcess5"/>
    <dgm:cxn modelId="{49AD57EF-1C38-4165-AC25-12DF004DCC62}" type="presParOf" srcId="{4E5162AE-B7F1-4F44-9015-E5C0F66B18A7}" destId="{BA002456-878B-4B8C-A5BF-CD32C2FA6160}" srcOrd="3" destOrd="0" presId="urn:microsoft.com/office/officeart/2005/8/layout/vProcess5"/>
    <dgm:cxn modelId="{AB675C86-51C7-425F-90F6-D4D4DA8A4476}" type="presParOf" srcId="{4E5162AE-B7F1-4F44-9015-E5C0F66B18A7}" destId="{4DDC3892-43AA-49E2-9D80-D2A5227DB288}" srcOrd="4" destOrd="0" presId="urn:microsoft.com/office/officeart/2005/8/layout/vProcess5"/>
    <dgm:cxn modelId="{64B49CE7-122C-427F-B0C1-9B619D507142}" type="presParOf" srcId="{4E5162AE-B7F1-4F44-9015-E5C0F66B18A7}" destId="{60AC04A8-9942-4753-97D2-AA7D61BC59CB}" srcOrd="5" destOrd="0" presId="urn:microsoft.com/office/officeart/2005/8/layout/vProcess5"/>
    <dgm:cxn modelId="{B10E95AA-A8D3-4D39-A7CB-77BDEB240D41}" type="presParOf" srcId="{4E5162AE-B7F1-4F44-9015-E5C0F66B18A7}" destId="{E0E5F9FE-A585-44D8-9BF8-F387DA1DFCBF}" srcOrd="6" destOrd="0" presId="urn:microsoft.com/office/officeart/2005/8/layout/vProcess5"/>
    <dgm:cxn modelId="{6A8D75F9-CB18-4FB2-A812-90B6CD1C6137}" type="presParOf" srcId="{4E5162AE-B7F1-4F44-9015-E5C0F66B18A7}" destId="{AEA3C53D-E855-4297-96E1-5BF7DF78B574}" srcOrd="7" destOrd="0" presId="urn:microsoft.com/office/officeart/2005/8/layout/vProcess5"/>
    <dgm:cxn modelId="{69D91959-9812-42DE-8BD6-A39638B48067}" type="presParOf" srcId="{4E5162AE-B7F1-4F44-9015-E5C0F66B18A7}" destId="{649B2848-C88A-470F-8869-04143DBA383F}" srcOrd="8" destOrd="0" presId="urn:microsoft.com/office/officeart/2005/8/layout/vProcess5"/>
    <dgm:cxn modelId="{9CBC124D-A815-4F82-B097-4A1C905B3402}" type="presParOf" srcId="{4E5162AE-B7F1-4F44-9015-E5C0F66B18A7}" destId="{1C6DC38E-31FD-4C5B-9913-C3F896266F34}" srcOrd="9" destOrd="0" presId="urn:microsoft.com/office/officeart/2005/8/layout/vProcess5"/>
    <dgm:cxn modelId="{B9F9C904-8FC7-49E9-BE84-CD6E97EB3AF9}" type="presParOf" srcId="{4E5162AE-B7F1-4F44-9015-E5C0F66B18A7}" destId="{903C5987-B214-4EFE-8035-E07ED9BAE9CF}" srcOrd="10" destOrd="0" presId="urn:microsoft.com/office/officeart/2005/8/layout/vProcess5"/>
    <dgm:cxn modelId="{FA069C5E-F325-490F-95A6-A98BA3A7CE45}" type="presParOf" srcId="{4E5162AE-B7F1-4F44-9015-E5C0F66B18A7}" destId="{B370AB68-2A87-449F-A5FE-BE2668F3103B}" srcOrd="11" destOrd="0" presId="urn:microsoft.com/office/officeart/2005/8/layout/vProcess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2C09D6-F4D9-4FE8-8D2A-7D571B84510D}" type="doc">
      <dgm:prSet loTypeId="urn:microsoft.com/office/officeart/2005/8/layout/radial6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4A5258F-EAEE-485D-838C-4AF9A8C96E6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dirty="0"/>
            <a:t>মূলধন বাজেটিং</a:t>
          </a:r>
          <a:r>
            <a:rPr lang="en-US" dirty="0"/>
            <a:t> </a:t>
          </a:r>
          <a:r>
            <a:rPr lang="bn-BD" dirty="0"/>
            <a:t>এর পদ্ধতি সমূহ </a:t>
          </a:r>
          <a:endParaRPr lang="en-US" dirty="0"/>
        </a:p>
      </dgm:t>
    </dgm:pt>
    <dgm:pt modelId="{975831CA-C50B-409B-BFC8-837B1A6B7897}" type="parTrans" cxnId="{1554C4E0-48B3-40C1-85B6-F3BD5844274A}">
      <dgm:prSet/>
      <dgm:spPr/>
      <dgm:t>
        <a:bodyPr/>
        <a:lstStyle/>
        <a:p>
          <a:endParaRPr lang="en-US"/>
        </a:p>
      </dgm:t>
    </dgm:pt>
    <dgm:pt modelId="{B1EC1C09-DB9C-4C00-9D56-4C3631F1439C}" type="sibTrans" cxnId="{1554C4E0-48B3-40C1-85B6-F3BD5844274A}">
      <dgm:prSet/>
      <dgm:spPr/>
      <dgm:t>
        <a:bodyPr/>
        <a:lstStyle/>
        <a:p>
          <a:endParaRPr lang="en-US"/>
        </a:p>
      </dgm:t>
    </dgm:pt>
    <dgm:pt modelId="{5723B0D0-862F-4BA4-A23A-4378312C7126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/>
            <a:t>গড় মুনাফার হার</a:t>
          </a:r>
          <a:r>
            <a:rPr lang="en-US" dirty="0"/>
            <a:t> </a:t>
          </a:r>
          <a:r>
            <a:rPr lang="bn-BD" dirty="0"/>
            <a:t>পদ্ধতি</a:t>
          </a:r>
          <a:endParaRPr lang="en-US" dirty="0"/>
        </a:p>
      </dgm:t>
    </dgm:pt>
    <dgm:pt modelId="{4B33679B-E8C3-451E-AA25-ABA3F954E22D}" type="parTrans" cxnId="{AAAE5C85-E984-4C3C-A415-F069DB73E625}">
      <dgm:prSet/>
      <dgm:spPr/>
      <dgm:t>
        <a:bodyPr/>
        <a:lstStyle/>
        <a:p>
          <a:endParaRPr lang="en-US"/>
        </a:p>
      </dgm:t>
    </dgm:pt>
    <dgm:pt modelId="{E9024F9B-4FCB-4164-A1DF-97693BAB10E0}" type="sibTrans" cxnId="{AAAE5C85-E984-4C3C-A415-F069DB73E625}">
      <dgm:prSet/>
      <dgm:spPr/>
      <dgm:t>
        <a:bodyPr/>
        <a:lstStyle/>
        <a:p>
          <a:endParaRPr lang="en-US"/>
        </a:p>
      </dgm:t>
    </dgm:pt>
    <dgm:pt modelId="{7ABDC7C7-48CC-498F-8D90-30D49CBCAD19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/>
            <a:t>পে–ব্যাক সময় পদ্ধতি</a:t>
          </a:r>
          <a:endParaRPr lang="en-US" dirty="0"/>
        </a:p>
      </dgm:t>
    </dgm:pt>
    <dgm:pt modelId="{6F3EBB23-6D18-4D77-B4A0-72566F556B93}" type="parTrans" cxnId="{864F2A41-289D-4B37-A393-D6033FE98D12}">
      <dgm:prSet/>
      <dgm:spPr/>
      <dgm:t>
        <a:bodyPr/>
        <a:lstStyle/>
        <a:p>
          <a:endParaRPr lang="en-US"/>
        </a:p>
      </dgm:t>
    </dgm:pt>
    <dgm:pt modelId="{358D4BCB-A814-46C8-97BE-2FB908D4A083}" type="sibTrans" cxnId="{864F2A41-289D-4B37-A393-D6033FE98D12}">
      <dgm:prSet/>
      <dgm:spPr/>
      <dgm:t>
        <a:bodyPr/>
        <a:lstStyle/>
        <a:p>
          <a:endParaRPr lang="en-US"/>
        </a:p>
      </dgm:t>
    </dgm:pt>
    <dgm:pt modelId="{EC42B772-FFA1-4DDF-8F99-8EC4814BFBCD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/>
            <a:t>নিট বর্তমান মূল্য পদ্ধতি</a:t>
          </a:r>
          <a:endParaRPr lang="en-US" dirty="0"/>
        </a:p>
      </dgm:t>
    </dgm:pt>
    <dgm:pt modelId="{75CBDA16-A236-49C8-A27F-95E713D4D500}" type="parTrans" cxnId="{6C144FE0-CB33-4C6A-A5C8-F206D582AB0E}">
      <dgm:prSet/>
      <dgm:spPr/>
      <dgm:t>
        <a:bodyPr/>
        <a:lstStyle/>
        <a:p>
          <a:endParaRPr lang="en-US"/>
        </a:p>
      </dgm:t>
    </dgm:pt>
    <dgm:pt modelId="{A6EA76BE-AE73-4787-A9B0-967A50438805}" type="sibTrans" cxnId="{6C144FE0-CB33-4C6A-A5C8-F206D582AB0E}">
      <dgm:prSet/>
      <dgm:spPr/>
      <dgm:t>
        <a:bodyPr/>
        <a:lstStyle/>
        <a:p>
          <a:endParaRPr lang="en-US"/>
        </a:p>
      </dgm:t>
    </dgm:pt>
    <dgm:pt modelId="{9D848226-6AB9-4C39-A59B-61222F4BCC76}">
      <dgm:prSet/>
      <dgm:spPr>
        <a:solidFill>
          <a:srgbClr val="00B050"/>
        </a:solidFill>
      </dgm:spPr>
      <dgm:t>
        <a:bodyPr/>
        <a:lstStyle/>
        <a:p>
          <a:r>
            <a:rPr lang="bn-BD" dirty="0"/>
            <a:t>অভ্যন্তরীণ মুনাফার হার</a:t>
          </a:r>
          <a:r>
            <a:rPr lang="en-US" dirty="0"/>
            <a:t> </a:t>
          </a:r>
          <a:r>
            <a:rPr lang="bn-BD" dirty="0"/>
            <a:t>পদ্ধতি</a:t>
          </a:r>
          <a:endParaRPr lang="en-US" dirty="0"/>
        </a:p>
      </dgm:t>
    </dgm:pt>
    <dgm:pt modelId="{6500F21D-629A-4747-A1C0-37D0427F8C9B}" type="parTrans" cxnId="{FEE855B9-8519-42CA-91D9-D64D5BA8C0C5}">
      <dgm:prSet/>
      <dgm:spPr/>
      <dgm:t>
        <a:bodyPr/>
        <a:lstStyle/>
        <a:p>
          <a:endParaRPr lang="en-US"/>
        </a:p>
      </dgm:t>
    </dgm:pt>
    <dgm:pt modelId="{62383DF6-E7C9-4254-9D83-222236BC710E}" type="sibTrans" cxnId="{FEE855B9-8519-42CA-91D9-D64D5BA8C0C5}">
      <dgm:prSet/>
      <dgm:spPr/>
      <dgm:t>
        <a:bodyPr/>
        <a:lstStyle/>
        <a:p>
          <a:endParaRPr lang="en-US"/>
        </a:p>
      </dgm:t>
    </dgm:pt>
    <dgm:pt modelId="{B46C116F-3F76-4F1F-B8BC-DEBC95510A1A}" type="pres">
      <dgm:prSet presAssocID="{632C09D6-F4D9-4FE8-8D2A-7D571B8451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2CD372-7D7E-4D63-AC0B-1F2E8C093BA6}" type="pres">
      <dgm:prSet presAssocID="{F4A5258F-EAEE-485D-838C-4AF9A8C96E69}" presName="centerShape" presStyleLbl="node0" presStyleIdx="0" presStyleCnt="1"/>
      <dgm:spPr/>
      <dgm:t>
        <a:bodyPr/>
        <a:lstStyle/>
        <a:p>
          <a:endParaRPr lang="en-US"/>
        </a:p>
      </dgm:t>
    </dgm:pt>
    <dgm:pt modelId="{F98B74C1-906C-4E20-9F1C-0CD3C1D2D837}" type="pres">
      <dgm:prSet presAssocID="{5723B0D0-862F-4BA4-A23A-4378312C712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0DC9F-0926-4809-9A79-346918B3686F}" type="pres">
      <dgm:prSet presAssocID="{5723B0D0-862F-4BA4-A23A-4378312C7126}" presName="dummy" presStyleCnt="0"/>
      <dgm:spPr/>
    </dgm:pt>
    <dgm:pt modelId="{C8DDA297-4201-4A51-A441-72B121533F22}" type="pres">
      <dgm:prSet presAssocID="{E9024F9B-4FCB-4164-A1DF-97693BAB10E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A0F898D-0CC2-4E58-B32B-8CC68C05DDDE}" type="pres">
      <dgm:prSet presAssocID="{7ABDC7C7-48CC-498F-8D90-30D49CBCAD1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14BB9-B109-4932-8B53-8657FB660226}" type="pres">
      <dgm:prSet presAssocID="{7ABDC7C7-48CC-498F-8D90-30D49CBCAD19}" presName="dummy" presStyleCnt="0"/>
      <dgm:spPr/>
    </dgm:pt>
    <dgm:pt modelId="{47529CAC-CE14-4282-8CF6-E5D3629AB95D}" type="pres">
      <dgm:prSet presAssocID="{358D4BCB-A814-46C8-97BE-2FB908D4A08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6B60F34-581D-4C02-B59A-EA692F18E2FC}" type="pres">
      <dgm:prSet presAssocID="{EC42B772-FFA1-4DDF-8F99-8EC4814BFB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8FE1A-572A-40FD-81C8-E47F83117BFB}" type="pres">
      <dgm:prSet presAssocID="{EC42B772-FFA1-4DDF-8F99-8EC4814BFBCD}" presName="dummy" presStyleCnt="0"/>
      <dgm:spPr/>
    </dgm:pt>
    <dgm:pt modelId="{8D0A5B09-45DF-4381-9C6E-7D6EDFE28F7E}" type="pres">
      <dgm:prSet presAssocID="{A6EA76BE-AE73-4787-A9B0-967A5043880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4C50591-C164-475D-B245-A93B9BA4D94F}" type="pres">
      <dgm:prSet presAssocID="{9D848226-6AB9-4C39-A59B-61222F4BCC7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5E7EF-A6C6-435A-9588-02C50549975A}" type="pres">
      <dgm:prSet presAssocID="{9D848226-6AB9-4C39-A59B-61222F4BCC76}" presName="dummy" presStyleCnt="0"/>
      <dgm:spPr/>
    </dgm:pt>
    <dgm:pt modelId="{A4AEA1E1-CEFF-4D01-B301-710F1AEB93BF}" type="pres">
      <dgm:prSet presAssocID="{62383DF6-E7C9-4254-9D83-222236BC710E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205818E-95D0-4588-8115-969C71EB89AB}" type="presOf" srcId="{5723B0D0-862F-4BA4-A23A-4378312C7126}" destId="{F98B74C1-906C-4E20-9F1C-0CD3C1D2D837}" srcOrd="0" destOrd="0" presId="urn:microsoft.com/office/officeart/2005/8/layout/radial6"/>
    <dgm:cxn modelId="{FEE855B9-8519-42CA-91D9-D64D5BA8C0C5}" srcId="{F4A5258F-EAEE-485D-838C-4AF9A8C96E69}" destId="{9D848226-6AB9-4C39-A59B-61222F4BCC76}" srcOrd="3" destOrd="0" parTransId="{6500F21D-629A-4747-A1C0-37D0427F8C9B}" sibTransId="{62383DF6-E7C9-4254-9D83-222236BC710E}"/>
    <dgm:cxn modelId="{1554C4E0-48B3-40C1-85B6-F3BD5844274A}" srcId="{632C09D6-F4D9-4FE8-8D2A-7D571B84510D}" destId="{F4A5258F-EAEE-485D-838C-4AF9A8C96E69}" srcOrd="0" destOrd="0" parTransId="{975831CA-C50B-409B-BFC8-837B1A6B7897}" sibTransId="{B1EC1C09-DB9C-4C00-9D56-4C3631F1439C}"/>
    <dgm:cxn modelId="{561BB0CF-5109-423B-B42A-6B539989FBA5}" type="presOf" srcId="{E9024F9B-4FCB-4164-A1DF-97693BAB10E0}" destId="{C8DDA297-4201-4A51-A441-72B121533F22}" srcOrd="0" destOrd="0" presId="urn:microsoft.com/office/officeart/2005/8/layout/radial6"/>
    <dgm:cxn modelId="{AAAE5C85-E984-4C3C-A415-F069DB73E625}" srcId="{F4A5258F-EAEE-485D-838C-4AF9A8C96E69}" destId="{5723B0D0-862F-4BA4-A23A-4378312C7126}" srcOrd="0" destOrd="0" parTransId="{4B33679B-E8C3-451E-AA25-ABA3F954E22D}" sibTransId="{E9024F9B-4FCB-4164-A1DF-97693BAB10E0}"/>
    <dgm:cxn modelId="{601C580F-70A4-4FEF-9935-5C7D4AADB452}" type="presOf" srcId="{632C09D6-F4D9-4FE8-8D2A-7D571B84510D}" destId="{B46C116F-3F76-4F1F-B8BC-DEBC95510A1A}" srcOrd="0" destOrd="0" presId="urn:microsoft.com/office/officeart/2005/8/layout/radial6"/>
    <dgm:cxn modelId="{61C2955D-B636-4632-9B7F-9F9576D65957}" type="presOf" srcId="{EC42B772-FFA1-4DDF-8F99-8EC4814BFBCD}" destId="{26B60F34-581D-4C02-B59A-EA692F18E2FC}" srcOrd="0" destOrd="0" presId="urn:microsoft.com/office/officeart/2005/8/layout/radial6"/>
    <dgm:cxn modelId="{FF1983D6-FCA7-4EFD-A0DD-8D303D8EB7B7}" type="presOf" srcId="{9D848226-6AB9-4C39-A59B-61222F4BCC76}" destId="{34C50591-C164-475D-B245-A93B9BA4D94F}" srcOrd="0" destOrd="0" presId="urn:microsoft.com/office/officeart/2005/8/layout/radial6"/>
    <dgm:cxn modelId="{6C144FE0-CB33-4C6A-A5C8-F206D582AB0E}" srcId="{F4A5258F-EAEE-485D-838C-4AF9A8C96E69}" destId="{EC42B772-FFA1-4DDF-8F99-8EC4814BFBCD}" srcOrd="2" destOrd="0" parTransId="{75CBDA16-A236-49C8-A27F-95E713D4D500}" sibTransId="{A6EA76BE-AE73-4787-A9B0-967A50438805}"/>
    <dgm:cxn modelId="{6A721678-4265-447A-8309-3E13E52ACE24}" type="presOf" srcId="{7ABDC7C7-48CC-498F-8D90-30D49CBCAD19}" destId="{5A0F898D-0CC2-4E58-B32B-8CC68C05DDDE}" srcOrd="0" destOrd="0" presId="urn:microsoft.com/office/officeart/2005/8/layout/radial6"/>
    <dgm:cxn modelId="{6F0809EC-0055-4454-8CB5-EAEAED972989}" type="presOf" srcId="{62383DF6-E7C9-4254-9D83-222236BC710E}" destId="{A4AEA1E1-CEFF-4D01-B301-710F1AEB93BF}" srcOrd="0" destOrd="0" presId="urn:microsoft.com/office/officeart/2005/8/layout/radial6"/>
    <dgm:cxn modelId="{864F2A41-289D-4B37-A393-D6033FE98D12}" srcId="{F4A5258F-EAEE-485D-838C-4AF9A8C96E69}" destId="{7ABDC7C7-48CC-498F-8D90-30D49CBCAD19}" srcOrd="1" destOrd="0" parTransId="{6F3EBB23-6D18-4D77-B4A0-72566F556B93}" sibTransId="{358D4BCB-A814-46C8-97BE-2FB908D4A083}"/>
    <dgm:cxn modelId="{186959EA-40F9-4280-860F-6617CEF76C34}" type="presOf" srcId="{F4A5258F-EAEE-485D-838C-4AF9A8C96E69}" destId="{012CD372-7D7E-4D63-AC0B-1F2E8C093BA6}" srcOrd="0" destOrd="0" presId="urn:microsoft.com/office/officeart/2005/8/layout/radial6"/>
    <dgm:cxn modelId="{E62043C3-4226-4B58-8724-40809F7B77BD}" type="presOf" srcId="{A6EA76BE-AE73-4787-A9B0-967A50438805}" destId="{8D0A5B09-45DF-4381-9C6E-7D6EDFE28F7E}" srcOrd="0" destOrd="0" presId="urn:microsoft.com/office/officeart/2005/8/layout/radial6"/>
    <dgm:cxn modelId="{2DA2DED2-F804-4013-BB4E-CD20191C2D78}" type="presOf" srcId="{358D4BCB-A814-46C8-97BE-2FB908D4A083}" destId="{47529CAC-CE14-4282-8CF6-E5D3629AB95D}" srcOrd="0" destOrd="0" presId="urn:microsoft.com/office/officeart/2005/8/layout/radial6"/>
    <dgm:cxn modelId="{9E91CE9B-C6EB-452D-A4A7-F669D0D1CDA5}" type="presParOf" srcId="{B46C116F-3F76-4F1F-B8BC-DEBC95510A1A}" destId="{012CD372-7D7E-4D63-AC0B-1F2E8C093BA6}" srcOrd="0" destOrd="0" presId="urn:microsoft.com/office/officeart/2005/8/layout/radial6"/>
    <dgm:cxn modelId="{2CD233B5-481B-46CC-A187-31F9A44144BF}" type="presParOf" srcId="{B46C116F-3F76-4F1F-B8BC-DEBC95510A1A}" destId="{F98B74C1-906C-4E20-9F1C-0CD3C1D2D837}" srcOrd="1" destOrd="0" presId="urn:microsoft.com/office/officeart/2005/8/layout/radial6"/>
    <dgm:cxn modelId="{75E682CC-13D4-49A5-94F8-B9E388BC8865}" type="presParOf" srcId="{B46C116F-3F76-4F1F-B8BC-DEBC95510A1A}" destId="{0760DC9F-0926-4809-9A79-346918B3686F}" srcOrd="2" destOrd="0" presId="urn:microsoft.com/office/officeart/2005/8/layout/radial6"/>
    <dgm:cxn modelId="{3B62B8C4-A44C-40CA-8826-C3D3BF1713EA}" type="presParOf" srcId="{B46C116F-3F76-4F1F-B8BC-DEBC95510A1A}" destId="{C8DDA297-4201-4A51-A441-72B121533F22}" srcOrd="3" destOrd="0" presId="urn:microsoft.com/office/officeart/2005/8/layout/radial6"/>
    <dgm:cxn modelId="{BD26C8EF-7AD7-46C2-9BAE-D044191B22DC}" type="presParOf" srcId="{B46C116F-3F76-4F1F-B8BC-DEBC95510A1A}" destId="{5A0F898D-0CC2-4E58-B32B-8CC68C05DDDE}" srcOrd="4" destOrd="0" presId="urn:microsoft.com/office/officeart/2005/8/layout/radial6"/>
    <dgm:cxn modelId="{3D8B1385-66AC-4456-95E9-6BC7A4BA0BBC}" type="presParOf" srcId="{B46C116F-3F76-4F1F-B8BC-DEBC95510A1A}" destId="{48E14BB9-B109-4932-8B53-8657FB660226}" srcOrd="5" destOrd="0" presId="urn:microsoft.com/office/officeart/2005/8/layout/radial6"/>
    <dgm:cxn modelId="{9E23CA86-38A9-4F23-9EA5-5F7A4DAD55CC}" type="presParOf" srcId="{B46C116F-3F76-4F1F-B8BC-DEBC95510A1A}" destId="{47529CAC-CE14-4282-8CF6-E5D3629AB95D}" srcOrd="6" destOrd="0" presId="urn:microsoft.com/office/officeart/2005/8/layout/radial6"/>
    <dgm:cxn modelId="{CE5E0505-7C1F-48AC-A754-EA9BE84CFBAF}" type="presParOf" srcId="{B46C116F-3F76-4F1F-B8BC-DEBC95510A1A}" destId="{26B60F34-581D-4C02-B59A-EA692F18E2FC}" srcOrd="7" destOrd="0" presId="urn:microsoft.com/office/officeart/2005/8/layout/radial6"/>
    <dgm:cxn modelId="{77E3C546-2242-4C11-9F6A-613D58115809}" type="presParOf" srcId="{B46C116F-3F76-4F1F-B8BC-DEBC95510A1A}" destId="{1DF8FE1A-572A-40FD-81C8-E47F83117BFB}" srcOrd="8" destOrd="0" presId="urn:microsoft.com/office/officeart/2005/8/layout/radial6"/>
    <dgm:cxn modelId="{84FADF39-4971-4A1B-9F81-A109D733DCAA}" type="presParOf" srcId="{B46C116F-3F76-4F1F-B8BC-DEBC95510A1A}" destId="{8D0A5B09-45DF-4381-9C6E-7D6EDFE28F7E}" srcOrd="9" destOrd="0" presId="urn:microsoft.com/office/officeart/2005/8/layout/radial6"/>
    <dgm:cxn modelId="{34D46C5D-49D5-4238-86B8-6841C2ED74EF}" type="presParOf" srcId="{B46C116F-3F76-4F1F-B8BC-DEBC95510A1A}" destId="{34C50591-C164-475D-B245-A93B9BA4D94F}" srcOrd="10" destOrd="0" presId="urn:microsoft.com/office/officeart/2005/8/layout/radial6"/>
    <dgm:cxn modelId="{71C8957C-23E4-412E-977B-AAB228B3EAC1}" type="presParOf" srcId="{B46C116F-3F76-4F1F-B8BC-DEBC95510A1A}" destId="{CCF5E7EF-A6C6-435A-9588-02C50549975A}" srcOrd="11" destOrd="0" presId="urn:microsoft.com/office/officeart/2005/8/layout/radial6"/>
    <dgm:cxn modelId="{29376B29-C5D8-49E1-A256-2BB0F168D54A}" type="presParOf" srcId="{B46C116F-3F76-4F1F-B8BC-DEBC95510A1A}" destId="{A4AEA1E1-CEFF-4D01-B301-710F1AEB93BF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5AE1B-E508-43AC-AB85-D7189C326345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ABC9-8BF8-426E-94ED-C4D7D4E32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4227F9-0608-474A-9F8E-2C32CFF0CCEE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82DCD2-590B-4D63-8043-3D292976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112395" y="601980"/>
            <a:ext cx="6096000" cy="3524486"/>
            <a:chOff x="3112395" y="601980"/>
            <a:chExt cx="6096000" cy="3524486"/>
          </a:xfrm>
        </p:grpSpPr>
        <p:grpSp>
          <p:nvGrpSpPr>
            <p:cNvPr id="5" name="Group 4"/>
            <p:cNvGrpSpPr/>
            <p:nvPr/>
          </p:nvGrpSpPr>
          <p:grpSpPr>
            <a:xfrm>
              <a:off x="3269975" y="601980"/>
              <a:ext cx="5912662" cy="2222563"/>
              <a:chOff x="3269975" y="601980"/>
              <a:chExt cx="5912662" cy="2222563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269975" y="601980"/>
                <a:ext cx="59126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মাল্টিমিডিয়া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শ্রেণীকক্ষে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সবাইকে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4840517" y="1808880"/>
                <a:ext cx="24231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স্বাগতম</a:t>
                </a:r>
                <a:endParaRPr lang="en-US" sz="6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3112395" y="3541691"/>
              <a:ext cx="6096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9" name="Diagram 8"/>
          <p:cNvGraphicFramePr/>
          <p:nvPr/>
        </p:nvGraphicFramePr>
        <p:xfrm>
          <a:off x="3206846" y="3657599"/>
          <a:ext cx="5615189" cy="2699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7541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B6E17CF-ABAF-478F-955D-3E1054127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0B6E17CF-ABAF-478F-955D-3E1054127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0B6E17CF-ABAF-478F-955D-3E1054127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B5356AD-400F-4015-B004-BCC448821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graphicEl>
                                              <a:dgm id="{BB5356AD-400F-4015-B004-BCC448821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graphicEl>
                                              <a:dgm id="{BB5356AD-400F-4015-B004-BCC448821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F9844C-123C-4082-A55C-00E8E49AC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graphicEl>
                                              <a:dgm id="{AFF9844C-123C-4082-A55C-00E8E49AC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graphicEl>
                                              <a:dgm id="{AFF9844C-123C-4082-A55C-00E8E49AC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366430-1D28-435C-BA94-5E0A29011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8D366430-1D28-435C-BA94-5E0A29011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graphicEl>
                                              <a:dgm id="{8D366430-1D28-435C-BA94-5E0A29011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A96BF04-7BAE-4B3B-B816-11CB6AF4F0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0A96BF04-7BAE-4B3B-B816-11CB6AF4F0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graphicEl>
                                              <a:dgm id="{0A96BF04-7BAE-4B3B-B816-11CB6AF4F0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F42D58-F4C4-4CA4-9442-B060E0708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graphicEl>
                                              <a:dgm id="{A9F42D58-F4C4-4CA4-9442-B060E0708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A9F42D58-F4C4-4CA4-9442-B060E0708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8A397EF-827B-4DA2-A9A1-33287DF13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graphicEl>
                                              <a:dgm id="{28A397EF-827B-4DA2-A9A1-33287DF13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28A397EF-827B-4DA2-A9A1-33287DF13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09115C0-1725-47FE-8E7D-FEC5424B2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graphicEl>
                                              <a:dgm id="{509115C0-1725-47FE-8E7D-FEC5424B2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graphicEl>
                                              <a:dgm id="{509115C0-1725-47FE-8E7D-FEC5424B2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8659" y="2043953"/>
            <a:ext cx="5463293" cy="25853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সকলের সুস্বাস্থ্য</a:t>
            </a:r>
          </a:p>
          <a:p>
            <a:pPr algn="ctr"/>
            <a:r>
              <a:rPr lang="en-US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কামনায়</a:t>
            </a:r>
          </a:p>
          <a:p>
            <a:pPr algn="ctr"/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 হাফেজ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90938" y="1546412"/>
            <a:ext cx="3506854" cy="37920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পঞ্চম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 আয় – ব্যয় প্রাক্কলন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৯ম ও ১০ম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6" y="1532586"/>
            <a:ext cx="3089900" cy="39022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Frame 1"/>
          <p:cNvSpPr/>
          <p:nvPr/>
        </p:nvSpPr>
        <p:spPr>
          <a:xfrm>
            <a:off x="1259174" y="869430"/>
            <a:ext cx="9533744" cy="5141626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730865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7746" y="1249251"/>
            <a:ext cx="5687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/>
              <a:t>এই পাঠ শেষে শিক্ষার্থীরা -</a:t>
            </a:r>
            <a:endParaRPr lang="en-US" sz="4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109274" y="2253803"/>
          <a:ext cx="7665792" cy="3742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36AFD2-11DE-45B9-AD6A-839FF51BB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4936AFD2-11DE-45B9-AD6A-839FF51BB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059E97-A668-4F44-8E62-236DD6CA3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1C059E97-A668-4F44-8E62-236DD6CA3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80BF31-B2A6-4DA2-A524-BB7CCE181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A580BF31-B2A6-4DA2-A524-BB7CCE181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697388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80BDA48-A9BE-40F9-8F2A-6C7CD9A7C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graphicEl>
                                              <a:dgm id="{D80BDA48-A9BE-40F9-8F2A-6C7CD9A7C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9379EDD-C1B2-4B74-AF32-B86CDC9A9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>
                                            <p:graphicEl>
                                              <a:dgm id="{B9379EDD-C1B2-4B74-AF32-B86CDC9A9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5E84C42-0CD0-4D28-9DAF-0A94A5998F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>
                                            <p:graphicEl>
                                              <a:dgm id="{95E84C42-0CD0-4D28-9DAF-0A94A5998F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CE06117-AB32-4A59-87FF-3AD4A3B2A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>
                                            <p:graphicEl>
                                              <a:dgm id="{3CE06117-AB32-4A59-87FF-3AD4A3B2A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8D14EC3-9AC9-41C0-A422-CAA11DB51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>
                                            <p:graphicEl>
                                              <a:dgm id="{98D14EC3-9AC9-41C0-A422-CAA11DB51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649705" y="505345"/>
          <a:ext cx="11044991" cy="260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409075" y="3416969"/>
          <a:ext cx="11454062" cy="272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14196405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3B63705-F87E-45E4-B055-45A53EE6E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graphicEl>
                                              <a:dgm id="{E3B63705-F87E-45E4-B055-45A53EE6E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CAC8296-EEA4-44DC-A615-98D99B1441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graphicEl>
                                              <a:dgm id="{ACAC8296-EEA4-44DC-A615-98D99B1441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37188A6-AB72-48E3-AD62-B9DA9392A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graphicEl>
                                              <a:dgm id="{137188A6-AB72-48E3-AD62-B9DA9392A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8375C89-70DC-4ECC-B320-7AFFC4CF7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graphicEl>
                                              <a:dgm id="{58375C89-70DC-4ECC-B320-7AFFC4CF7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graphicEl>
                                              <a:dgm id="{58375C89-70DC-4ECC-B320-7AFFC4CF7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5E6117A-A7B9-48E4-A21A-F3CB49EC8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graphicEl>
                                              <a:dgm id="{95E6117A-A7B9-48E4-A21A-F3CB49EC8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graphicEl>
                                              <a:dgm id="{95E6117A-A7B9-48E4-A21A-F3CB49EC8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76C1B61-87A4-44B8-A007-77E8E6E07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graphicEl>
                                              <a:dgm id="{D76C1B61-87A4-44B8-A007-77E8E6E07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graphicEl>
                                              <a:dgm id="{D76C1B61-87A4-44B8-A007-77E8E6E07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  <p:bldGraphic spid="13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180E43-14D5-483F-9EAC-1AB008924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0C180E43-14D5-483F-9EAC-1AB008924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6D572-2893-476B-BB96-8D846DD69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D646D572-2893-476B-BB96-8D846DD69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F8443A-0C13-41EE-9720-78E58F9C8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graphicEl>
                                              <a:dgm id="{1FF8443A-0C13-41EE-9720-78E58F9C8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257FA5-8F7F-4F85-B775-5C33F1977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graphicEl>
                                              <a:dgm id="{BD257FA5-8F7F-4F85-B775-5C33F1977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D37A-6454-4D46-B1B7-2D580324F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055FD37A-6454-4D46-B1B7-2D580324F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CF6839-8411-4EDC-8F0E-DEC0FBA0F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D7CF6839-8411-4EDC-8F0E-DEC0FBA0F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BCE17F-C8F0-4624-9948-E81E51D4F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BEBCE17F-C8F0-4624-9948-E81E51D4F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CC9F06-0415-44C2-9BBB-823ADDDD9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BECC9F06-0415-44C2-9BBB-823ADDDD91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62DDC8-F3DE-4429-8476-7A95442AC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F362DDC8-F3DE-4429-8476-7A95442AC2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694329" y="188259"/>
          <a:ext cx="9897036" cy="6427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C8AC6D-A1CE-43D8-BA92-C664BD022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7C8AC6D-A1CE-43D8-BA92-C664BD0229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B63C31-2DC8-4AAE-A164-B8E59D11E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D9B63C31-2DC8-4AAE-A164-B8E59D11E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D98B6D-929E-4925-8B72-347DF372D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04D98B6D-929E-4925-8B72-347DF372D1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B9EEE2-6174-418B-891B-0B268EF3EC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CDB9EEE2-6174-418B-891B-0B268EF3EC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6E0EAF-37F2-4007-87F9-CE9E7D67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326E0EAF-37F2-4007-87F9-CE9E7D672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E4D5D7-295F-47FE-BABB-466DC7FB6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FEE4D5D7-295F-47FE-BABB-466DC7FB6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F1C21D-9628-4AE8-A852-EFAAF2006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73F1C21D-9628-4AE8-A852-EFAAF2006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DD4B80-80A2-44CF-BBDF-E5813AE3A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34DD4B80-80A2-44CF-BBDF-E5813AE3A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29E8E8-7586-4A4B-8F48-B45EE3ABA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AC29E8E8-7586-4A4B-8F48-B45EE3ABA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1FF714-D420-4332-A675-A6939BC5F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921FF714-D420-4332-A675-A6939BC5FE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3464F9-AE08-400A-8659-342E78806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403464F9-AE08-400A-8659-342E78806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403464F9-AE08-400A-8659-342E78806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graphicEl>
                                              <a:dgm id="{403464F9-AE08-400A-8659-342E78806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graphicEl>
                                              <a:dgm id="{403464F9-AE08-400A-8659-342E78806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0AC04A8-9942-4753-97D2-AA7D61BC5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graphicEl>
                                              <a:dgm id="{60AC04A8-9942-4753-97D2-AA7D61BC5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graphicEl>
                                              <a:dgm id="{60AC04A8-9942-4753-97D2-AA7D61BC5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60AC04A8-9942-4753-97D2-AA7D61BC5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60AC04A8-9942-4753-97D2-AA7D61BC5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46A3C7E-DD33-40EA-B602-63185F260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graphicEl>
                                              <a:dgm id="{846A3C7E-DD33-40EA-B602-63185F260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dgm id="{846A3C7E-DD33-40EA-B602-63185F260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846A3C7E-DD33-40EA-B602-63185F260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846A3C7E-DD33-40EA-B602-63185F260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0E5F9FE-A585-44D8-9BF8-F387DA1DF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dgm id="{E0E5F9FE-A585-44D8-9BF8-F387DA1DF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graphicEl>
                                              <a:dgm id="{E0E5F9FE-A585-44D8-9BF8-F387DA1DF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E0E5F9FE-A585-44D8-9BF8-F387DA1DF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E0E5F9FE-A585-44D8-9BF8-F387DA1DF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002456-878B-4B8C-A5BF-CD32C2FA6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dgm id="{BA002456-878B-4B8C-A5BF-CD32C2FA6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BA002456-878B-4B8C-A5BF-CD32C2FA6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BA002456-878B-4B8C-A5BF-CD32C2FA6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BA002456-878B-4B8C-A5BF-CD32C2FA6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EA3C53D-E855-4297-96E1-5BF7DF78B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AEA3C53D-E855-4297-96E1-5BF7DF78B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dgm id="{AEA3C53D-E855-4297-96E1-5BF7DF78B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graphicEl>
                                              <a:dgm id="{AEA3C53D-E855-4297-96E1-5BF7DF78B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graphicEl>
                                              <a:dgm id="{AEA3C53D-E855-4297-96E1-5BF7DF78B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DDC3892-43AA-49E2-9D80-D2A5227DB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graphicEl>
                                              <a:dgm id="{4DDC3892-43AA-49E2-9D80-D2A5227DB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graphicEl>
                                              <a:dgm id="{4DDC3892-43AA-49E2-9D80-D2A5227DB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graphicEl>
                                              <a:dgm id="{4DDC3892-43AA-49E2-9D80-D2A5227DB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graphicEl>
                                              <a:dgm id="{4DDC3892-43AA-49E2-9D80-D2A5227DB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1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9">
      <a:dk1>
        <a:srgbClr val="FFFFCB"/>
      </a:dk1>
      <a:lt1>
        <a:srgbClr val="FFFFCB"/>
      </a:lt1>
      <a:dk2>
        <a:srgbClr val="92D050"/>
      </a:dk2>
      <a:lt2>
        <a:srgbClr val="AB73D5"/>
      </a:lt2>
      <a:accent1>
        <a:srgbClr val="00B0F0"/>
      </a:accent1>
      <a:accent2>
        <a:srgbClr val="0070C0"/>
      </a:accent2>
      <a:accent3>
        <a:srgbClr val="FF0000"/>
      </a:accent3>
      <a:accent4>
        <a:srgbClr val="C00000"/>
      </a:accent4>
      <a:accent5>
        <a:srgbClr val="FF0000"/>
      </a:accent5>
      <a:accent6>
        <a:srgbClr val="00B0F0"/>
      </a:accent6>
      <a:hlink>
        <a:srgbClr val="00B050"/>
      </a:hlink>
      <a:folHlink>
        <a:srgbClr val="7030A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1413</TotalTime>
  <Words>226</Words>
  <Application>Microsoft Office PowerPoint</Application>
  <PresentationFormat>Custom</PresentationFormat>
  <Paragraphs>43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user</cp:lastModifiedBy>
  <cp:revision>249</cp:revision>
  <dcterms:created xsi:type="dcterms:W3CDTF">2019-08-29T14:40:46Z</dcterms:created>
  <dcterms:modified xsi:type="dcterms:W3CDTF">2020-05-04T04:58:08Z</dcterms:modified>
</cp:coreProperties>
</file>