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70" r:id="rId7"/>
    <p:sldId id="271" r:id="rId8"/>
    <p:sldId id="272" r:id="rId9"/>
    <p:sldId id="274" r:id="rId10"/>
    <p:sldId id="275" r:id="rId11"/>
    <p:sldId id="263" r:id="rId12"/>
    <p:sldId id="264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41D-6D1A-4B75-8AD6-208238969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9AAF1-0737-479A-9A80-CAC199044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88C8B-FFA9-4FB1-973D-3A05F352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49427-3A83-424C-8C05-9B65031A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F9704-2D25-4BBE-A382-0DC3A280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5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3C47-49FE-4ACD-82D5-37D41636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E8229-081B-4896-8CAF-0E189DD9F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268BB-8136-4921-8021-8D542470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C37E9-3127-407F-BF41-1FF56754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2939-6B07-4656-A403-961E26B8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8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B893D-439F-4763-8276-B329C5A72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BBF98-EE5C-47EC-968E-608905CC6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94CB7-7945-49AD-A7EF-41DDBCC6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05B68-7567-44C5-845C-622589C4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C88B0-9BCD-4C5D-8456-78F8D4FA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1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C3A5-9336-4785-8DE4-40EBEAFE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9792E-DEA3-48ED-928E-EC3A137AC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89611-4775-4B9E-B10C-D0018B1F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B5FC-C835-4E38-B001-7E02FEFA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48233-E98C-4F48-99AC-5B2C64B5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3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537F-9BAA-4017-8FB1-1B50C876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D3365-232C-474B-801C-B14E3BE0E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5A41C-01A3-4B59-80C6-2A6C7DC3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83DE5-6206-48BF-83ED-D5A23272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C66E-247C-4B12-8398-87BDA8FE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0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CDFE-3937-42FA-A549-533E479F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9C4B-2F4B-4AA1-A380-350A390A8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60F4B-DD35-41F0-888D-FD5E02863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68041-5355-4B81-BBB7-26C0C6B4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D20B1-D9CC-42B9-A580-65F63E75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4FF4D-F559-48F0-832F-27557E41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4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7A91-BA3B-4D03-9850-2049F050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9748F-9AC5-4B0A-A48C-E5C5D6985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C11A7-F608-4B6B-A771-1F2C9AC14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109DD-819D-4B95-B922-623F9BC2F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0AF43-8E4B-4821-84D8-8F37B87A5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3CCFF-2FB8-43E2-AA68-88819B01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61E56-A1F3-48B0-A221-B046546B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256CA-1DC8-43D2-8556-FB81FB63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1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D05F-221A-4713-8A7B-A1AA18E4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CD5AE-0AC9-47E1-9096-39F77DB6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71E86-9CF9-402C-8DFE-4034B8DB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84FA0-1938-4C98-B0A3-A55CD42F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8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8BE09-1132-417C-A97C-2611B770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A59A2-8BF2-4B4B-A190-5400878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6EE0C-29BB-4E25-B825-509CCBCB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0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E7A2-8ADF-47CD-A91A-3BE9A36C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82D6-3081-4F89-8FCF-8B72284B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E98DD-4456-4245-9AB6-C08CDA07B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BF805-B0A6-425B-B5C2-4F89189F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5F38-A764-4A77-865D-4099EB55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B631D-A153-4BDE-B8DC-4BF33B59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2CA1-C92E-4963-8BD1-6AF13C8B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C7594-7E96-4E10-AFF9-3E8409669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9CFBA-1F78-462B-BA15-72EE86E3D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57F7B-59C0-43A0-9F5D-F93691D8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FB516-C08F-426C-8889-58E21F1A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6A5AA-464D-49B3-B9EA-EAA8FE9E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9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01C77-FEAC-4EBA-A68D-472F154E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1EB23-6E86-4CD3-9EA0-84334480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9130-6FCB-4E08-B23B-9D80FD24F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BBE2-0542-43FF-9FAC-FD6066F62FC3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B9082-A65F-4A89-82DD-C700393E4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CD629-3ABB-490E-B114-5592CB7B0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9838-D151-4509-BFE4-4D6CB4FF2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1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04800"/>
            <a:ext cx="57912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Welcome students</a:t>
            </a:r>
          </a:p>
        </p:txBody>
      </p:sp>
      <p:pic>
        <p:nvPicPr>
          <p:cNvPr id="5" name="Picture 4" descr="03312015_Rose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38400"/>
            <a:ext cx="8839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914401"/>
            <a:ext cx="73152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Open your book at page no.68.</a:t>
            </a:r>
          </a:p>
          <a:p>
            <a:r>
              <a:rPr lang="en-US" sz="2800" dirty="0"/>
              <a:t>Discussing about </a:t>
            </a:r>
            <a:r>
              <a:rPr lang="en-US" sz="2800" dirty="0" err="1"/>
              <a:t>S.M.Sultan</a:t>
            </a:r>
            <a:r>
              <a:rPr lang="en-US" sz="2800" dirty="0"/>
              <a:t> and his painting.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2667001"/>
            <a:ext cx="7543800" cy="31085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Word meaning and spelling-</a:t>
            </a:r>
            <a:r>
              <a:rPr lang="en-US" sz="2800" dirty="0"/>
              <a:t>------</a:t>
            </a:r>
          </a:p>
          <a:p>
            <a:pPr algn="ctr"/>
            <a:r>
              <a:rPr lang="en-US" sz="2800" dirty="0"/>
              <a:t>Famous-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বিখ্যাত।</a:t>
            </a:r>
            <a:endParaRPr lang="en-US" sz="2800" dirty="0"/>
          </a:p>
          <a:p>
            <a:pPr algn="ctr"/>
            <a:r>
              <a:rPr lang="en-US" sz="2800" dirty="0"/>
              <a:t>Painter</a:t>
            </a:r>
            <a:r>
              <a:rPr lang="bn-BD" sz="2800" dirty="0"/>
              <a:t>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চিত্রকর।</a:t>
            </a:r>
            <a:endParaRPr lang="en-US" sz="2800" dirty="0"/>
          </a:p>
          <a:p>
            <a:pPr algn="ctr"/>
            <a:r>
              <a:rPr lang="en-US" sz="2800" dirty="0"/>
              <a:t>Country-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দেশ।</a:t>
            </a:r>
            <a:endParaRPr lang="en-US" sz="2800" dirty="0"/>
          </a:p>
          <a:p>
            <a:pPr algn="ctr"/>
            <a:r>
              <a:rPr lang="en-US" sz="2800" dirty="0"/>
              <a:t>With-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সাথে।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Family-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পরিবার।</a:t>
            </a:r>
            <a:endParaRPr lang="en-US" sz="2800" dirty="0"/>
          </a:p>
          <a:p>
            <a:pPr algn="ctr"/>
            <a:r>
              <a:rPr lang="en-US" sz="2800" dirty="0"/>
              <a:t>Money-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টাকা।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990600"/>
            <a:ext cx="6629400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Dividing Three groups.</a:t>
            </a:r>
          </a:p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group name-CHITRA</a:t>
            </a:r>
          </a:p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Group name-SULTAN MELA</a:t>
            </a:r>
          </a:p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Group name-SULTAN BOAT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200401"/>
            <a:ext cx="6781800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 </a:t>
            </a:r>
            <a:r>
              <a:rPr lang="en-US" sz="2800" dirty="0"/>
              <a:t> group -write 3 sentence about  Sultan Art</a:t>
            </a:r>
          </a:p>
          <a:p>
            <a:r>
              <a:rPr lang="en-US" sz="2800" dirty="0"/>
              <a:t>2</a:t>
            </a:r>
            <a:r>
              <a:rPr lang="en-US" sz="2800" baseline="30000" dirty="0"/>
              <a:t>nd </a:t>
            </a:r>
            <a:r>
              <a:rPr lang="en-US" sz="2800" dirty="0"/>
              <a:t> group -write 3 sentence about Sultan </a:t>
            </a:r>
            <a:r>
              <a:rPr lang="en-US" sz="2800" dirty="0" err="1"/>
              <a:t>Mela</a:t>
            </a:r>
            <a:r>
              <a:rPr lang="en-US" sz="2800" dirty="0"/>
              <a:t>.</a:t>
            </a:r>
          </a:p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 group -write 3 sentence about Sultan Boat.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rmary_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838201"/>
            <a:ext cx="6629400" cy="4218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334001"/>
            <a:ext cx="65532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Reading silently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505201"/>
            <a:ext cx="7086600" cy="2185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Short question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1.Where is the birth place of S.M. Sultan?</a:t>
            </a:r>
          </a:p>
          <a:p>
            <a:pPr algn="ctr"/>
            <a:r>
              <a:rPr lang="en-US" sz="3200" dirty="0"/>
              <a:t>2.Where did he want to study?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838201"/>
            <a:ext cx="7086600" cy="218521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Fill in the gaps</a:t>
            </a:r>
          </a:p>
          <a:p>
            <a:pPr algn="ctr">
              <a:buFont typeface="Arial" charset="0"/>
              <a:buChar char="•"/>
            </a:pPr>
            <a:endParaRPr lang="en-US" sz="3200" dirty="0"/>
          </a:p>
          <a:p>
            <a:pPr algn="ctr"/>
            <a:r>
              <a:rPr lang="en-US" sz="3200" dirty="0"/>
              <a:t>1. S.M. Sultan was born in…………..</a:t>
            </a:r>
          </a:p>
          <a:p>
            <a:pPr algn="ctr"/>
            <a:r>
              <a:rPr lang="en-US" sz="3200" dirty="0"/>
              <a:t>2.  Sultan went to school for……………….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85801"/>
            <a:ext cx="45720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3810001"/>
            <a:ext cx="4572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Write 5 sentence about S.M. Sultan.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1"/>
            <a:ext cx="74676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THANKS</a:t>
            </a:r>
          </a:p>
        </p:txBody>
      </p:sp>
      <p:pic>
        <p:nvPicPr>
          <p:cNvPr id="4" name="Picture 3" descr="pppppppppNar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28800"/>
            <a:ext cx="7848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838200"/>
            <a:ext cx="58674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Teacher’s Introduce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286" y="3429000"/>
            <a:ext cx="10564837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Md. Nuruddin</a:t>
            </a:r>
          </a:p>
          <a:p>
            <a:r>
              <a:rPr lang="en-US" sz="4000" dirty="0"/>
              <a:t>Assistant teacher</a:t>
            </a:r>
          </a:p>
          <a:p>
            <a:r>
              <a:rPr lang="en-US" sz="4000" dirty="0" err="1"/>
              <a:t>Kasirgathi</a:t>
            </a:r>
            <a:r>
              <a:rPr lang="en-US" sz="4000" dirty="0"/>
              <a:t> </a:t>
            </a:r>
            <a:r>
              <a:rPr lang="en-US" sz="4000" dirty="0" err="1"/>
              <a:t>Govt.Primary</a:t>
            </a:r>
            <a:r>
              <a:rPr lang="en-US" sz="4000" dirty="0"/>
              <a:t> school</a:t>
            </a:r>
          </a:p>
          <a:p>
            <a:r>
              <a:rPr lang="en-US" sz="4000" dirty="0" err="1"/>
              <a:t>Biswambarpur</a:t>
            </a:r>
            <a:r>
              <a:rPr lang="en-US" sz="4000" dirty="0"/>
              <a:t>, </a:t>
            </a:r>
            <a:r>
              <a:rPr lang="en-US" sz="4000" dirty="0" err="1"/>
              <a:t>Sunamganj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7086600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Introducing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3048000"/>
            <a:ext cx="716280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Class- </a:t>
            </a:r>
            <a:r>
              <a:rPr lang="en-US" sz="2400" dirty="0"/>
              <a:t>Four</a:t>
            </a:r>
          </a:p>
          <a:p>
            <a:pPr algn="ctr"/>
            <a:r>
              <a:rPr lang="en-US" sz="2400" dirty="0"/>
              <a:t>Subject-English</a:t>
            </a:r>
          </a:p>
          <a:p>
            <a:pPr algn="ctr"/>
            <a:r>
              <a:rPr lang="en-US" sz="2400" dirty="0"/>
              <a:t>Title-</a:t>
            </a:r>
            <a:r>
              <a:rPr lang="en-US" sz="2400" dirty="0" err="1"/>
              <a:t>S.M.Sultan</a:t>
            </a:r>
            <a:endParaRPr lang="en-US" sz="2400" dirty="0"/>
          </a:p>
          <a:p>
            <a:pPr algn="ctr"/>
            <a:r>
              <a:rPr lang="en-US" sz="2400" dirty="0"/>
              <a:t>Unite-34</a:t>
            </a:r>
          </a:p>
          <a:p>
            <a:pPr algn="ctr"/>
            <a:r>
              <a:rPr lang="en-US" sz="2400" dirty="0"/>
              <a:t>Part of the lesson-</a:t>
            </a:r>
            <a:r>
              <a:rPr lang="en-US" sz="2400" dirty="0" err="1"/>
              <a:t>S.M.Sultan</a:t>
            </a:r>
            <a:r>
              <a:rPr lang="en-US" sz="2400" dirty="0"/>
              <a:t> is a……Art Collage.</a:t>
            </a:r>
          </a:p>
          <a:p>
            <a:pPr algn="ctr"/>
            <a:r>
              <a:rPr lang="en-US" sz="2400" dirty="0"/>
              <a:t>Time-35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1"/>
            <a:ext cx="76200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2286001"/>
            <a:ext cx="7696200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The end of the lesson the students will be able to…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 1.Read the selected part of the lesson correctly.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2.Recogenise the painting of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S.M.Sultan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0" y="5334001"/>
            <a:ext cx="44958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S.M.Sultan</a:t>
            </a:r>
            <a:r>
              <a:rPr lang="en-US" sz="36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5297270"/>
            <a:ext cx="4191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Narail</a:t>
            </a:r>
            <a:r>
              <a:rPr lang="en-US" sz="3600" dirty="0"/>
              <a:t> District  </a:t>
            </a:r>
          </a:p>
        </p:txBody>
      </p:sp>
      <p:pic>
        <p:nvPicPr>
          <p:cNvPr id="13" name="Picture 12" descr="400px-NarailDistri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76400"/>
            <a:ext cx="4267200" cy="320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0" y="381001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Let’s see some pictures</a:t>
            </a:r>
          </a:p>
        </p:txBody>
      </p:sp>
      <p:pic>
        <p:nvPicPr>
          <p:cNvPr id="10" name="Picture 9" descr="Sult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764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or 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09600"/>
            <a:ext cx="4038600" cy="4169664"/>
          </a:xfrm>
          <a:prstGeom prst="rect">
            <a:avLst/>
          </a:prstGeom>
        </p:spPr>
      </p:pic>
      <p:pic>
        <p:nvPicPr>
          <p:cNvPr id="4" name="Picture 3" descr="primary-sch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85800"/>
            <a:ext cx="41910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181600"/>
            <a:ext cx="358140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 to school five years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5181600"/>
            <a:ext cx="358140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Poor family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 fa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09600"/>
            <a:ext cx="4495800" cy="4267200"/>
          </a:xfrm>
          <a:prstGeom prst="rect">
            <a:avLst/>
          </a:prstGeom>
        </p:spPr>
      </p:pic>
      <p:pic>
        <p:nvPicPr>
          <p:cNvPr id="3" name="Picture 2" descr="art lo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09600"/>
            <a:ext cx="42672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334001"/>
            <a:ext cx="4343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Work with his father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5334001"/>
            <a:ext cx="4343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Love drawing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NB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4800"/>
            <a:ext cx="4495800" cy="4267200"/>
          </a:xfrm>
          <a:prstGeom prst="rect">
            <a:avLst/>
          </a:prstGeom>
        </p:spPr>
      </p:pic>
      <p:pic>
        <p:nvPicPr>
          <p:cNvPr id="3" name="Picture 2" descr="mdhfahim_collection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8600"/>
            <a:ext cx="42672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4953001"/>
            <a:ext cx="42672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DHAN BHANA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4953001"/>
            <a:ext cx="42672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PALKI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GOVT.-ART-COLLEG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1"/>
            <a:ext cx="4343400" cy="4282039"/>
          </a:xfrm>
          <a:prstGeom prst="rect">
            <a:avLst/>
          </a:prstGeom>
        </p:spPr>
      </p:pic>
      <p:pic>
        <p:nvPicPr>
          <p:cNvPr id="5" name="Picture 4" descr="poor 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"/>
            <a:ext cx="44958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029201"/>
            <a:ext cx="41910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Kolkata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5029201"/>
            <a:ext cx="41910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Poor father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263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Uddin</dc:creator>
  <cp:lastModifiedBy>Nur Uddin</cp:lastModifiedBy>
  <cp:revision>5</cp:revision>
  <dcterms:created xsi:type="dcterms:W3CDTF">2020-05-03T19:19:28Z</dcterms:created>
  <dcterms:modified xsi:type="dcterms:W3CDTF">2020-05-03T19:45:18Z</dcterms:modified>
</cp:coreProperties>
</file>