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80" r:id="rId8"/>
    <p:sldId id="272" r:id="rId9"/>
    <p:sldId id="263" r:id="rId10"/>
    <p:sldId id="264" r:id="rId11"/>
    <p:sldId id="274" r:id="rId12"/>
    <p:sldId id="266" r:id="rId13"/>
    <p:sldId id="276" r:id="rId14"/>
    <p:sldId id="277" r:id="rId15"/>
    <p:sldId id="278" r:id="rId16"/>
    <p:sldId id="282" r:id="rId17"/>
    <p:sldId id="279" r:id="rId18"/>
    <p:sldId id="281" r:id="rId19"/>
    <p:sldId id="265" r:id="rId20"/>
    <p:sldId id="268" r:id="rId21"/>
    <p:sldId id="267" r:id="rId22"/>
    <p:sldId id="269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 varScale="1">
        <p:scale>
          <a:sx n="62" d="100"/>
          <a:sy n="62" d="100"/>
        </p:scale>
        <p:origin x="-1002" y="-90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440B7-2D0F-4088-A3C9-08972C62E35A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230F8-82E8-48E6-BB1D-B449EFFAE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230F8-82E8-48E6-BB1D-B449EFFAE1A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7"/>
            <a:ext cx="97155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0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0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2" y="4406902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2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3050"/>
            <a:ext cx="376039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2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435102"/>
            <a:ext cx="376039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47"/>
            </a:avLst>
          </a:prstGeom>
          <a:blipFill dpi="0" rotWithShape="1"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0" y="609600"/>
            <a:ext cx="11206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b="1" dirty="0"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00" y="609600"/>
            <a:ext cx="8305800" cy="7234929"/>
            <a:chOff x="1726945" y="457200"/>
            <a:chExt cx="7683206" cy="66926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945" y="457200"/>
              <a:ext cx="7683206" cy="669260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057400"/>
              <a:ext cx="1189534" cy="69257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4724400"/>
            <a:ext cx="109728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304800" y="304800"/>
            <a:ext cx="10896600" cy="914400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pic>
        <p:nvPicPr>
          <p:cNvPr id="13314" name="Picture 2" descr="জেএসসি বৃত্তি ফলাফল ২০২০ - (জেডিসি ও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5334000" cy="3381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5" name="Picture 3" descr="C:\Users\user\Desktop\ROSE\getting-ssc-result-s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219200"/>
            <a:ext cx="4800600" cy="3352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Rounded Rectangle 11"/>
          <p:cNvSpPr/>
          <p:nvPr/>
        </p:nvSpPr>
        <p:spPr>
          <a:xfrm>
            <a:off x="304800" y="4800600"/>
            <a:ext cx="107442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রেজাল্ট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বিড়ম্বনা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57200" y="381000"/>
            <a:ext cx="10668000" cy="762000"/>
          </a:xfrm>
          <a:prstGeom prst="snip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572000"/>
            <a:ext cx="10896600" cy="1905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ভর্তির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প্রার্থীকে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ভর্তির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ফরম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Online Exam Images, Stock Photos &amp; Vectors | 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4191000" cy="3256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2" descr="f5c9278e3ff81496316574-online-Exam - Online T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219200"/>
            <a:ext cx="4419600" cy="331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4343400"/>
            <a:ext cx="10820400" cy="2133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প্রশাসকের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কার্যালয়ে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ঝামেলাহীন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৮০-৯০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লাগছে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304800" y="228602"/>
            <a:ext cx="10287000" cy="1143000"/>
          </a:xfrm>
          <a:prstGeom prst="snip2DiagRect">
            <a:avLst>
              <a:gd name="adj1" fmla="val 0"/>
              <a:gd name="adj2" fmla="val 939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81000"/>
            <a:ext cx="1089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ই-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4000" b="1" dirty="0"/>
          </a:p>
        </p:txBody>
      </p:sp>
      <p:pic>
        <p:nvPicPr>
          <p:cNvPr id="3" name="Picture 2" descr="Ajker Bhola- দ্বীপজেলার প্রথম দৈনিক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95400"/>
            <a:ext cx="6553200" cy="323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228600" y="304800"/>
            <a:ext cx="10363200" cy="838200"/>
          </a:xfrm>
          <a:prstGeom prst="snip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GB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81000"/>
            <a:ext cx="1082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ই-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endParaRPr lang="en-US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1524000"/>
            <a:ext cx="10972800" cy="48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১।আগে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২/৩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সপ্তাহ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লাগত,এখন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২-৫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যায়্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২।ই-গভর্ন্যান্স -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চালুর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আন্ত:সংযোগ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কর্মীদের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বেড়েছে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ঘস্টায়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ATM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 Mobile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নাগরিকরা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 smtClean="0"/>
          </a:p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819A849-1F8A-485B-9B24-93FC3BDB3CB2}"/>
              </a:ext>
            </a:extLst>
          </p:cNvPr>
          <p:cNvSpPr/>
          <p:nvPr/>
        </p:nvSpPr>
        <p:spPr>
          <a:xfrm>
            <a:off x="228601" y="5940992"/>
            <a:ext cx="1074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0480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181600"/>
            <a:ext cx="1043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জবাবদিহিতা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দলিল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নকল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সক্ষমতা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8194" name="Picture 2" descr="অনলাইনে জমির পর্চা,খতিয়ান, দাগ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95400"/>
            <a:ext cx="6773333" cy="38100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01596"/>
            <a:ext cx="10591800" cy="1753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4622" y="381000"/>
            <a:ext cx="8430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1054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218" name="Picture 2" descr="ইউনিয়ন তথ্য ও সেবা কেন্দ্র, ৩নং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09800"/>
            <a:ext cx="5867400" cy="311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25220009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1000"/>
            <a:ext cx="8001000" cy="1219200"/>
          </a:xfrm>
        </p:spPr>
        <p:txBody>
          <a:bodyPr/>
          <a:lstStyle/>
          <a:p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--</a:t>
            </a:r>
          </a:p>
          <a:p>
            <a:endParaRPr lang="en-US" sz="5400" dirty="0"/>
          </a:p>
        </p:txBody>
      </p:sp>
      <p:pic>
        <p:nvPicPr>
          <p:cNvPr id="4" name="Picture 2" descr="pay-bills - Ravalli Elect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5791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819A849-1F8A-485B-9B24-93FC3BDB3CB2}"/>
              </a:ext>
            </a:extLst>
          </p:cNvPr>
          <p:cNvSpPr/>
          <p:nvPr/>
        </p:nvSpPr>
        <p:spPr>
          <a:xfrm>
            <a:off x="228600" y="228600"/>
            <a:ext cx="10972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প্ল্যাটফর্ম</a:t>
            </a:r>
            <a:endParaRPr lang="en-US" sz="45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038600"/>
            <a:ext cx="106680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নাগরিকগন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হয়রানি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</a:p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বিদ্যুৎ,গ্যাস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মোবাইলে,অনলাইনে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2" name="Picture 4" descr="Pay Bill Mobile Stock Vectors, Images &amp; Vector Art | 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371600"/>
            <a:ext cx="2466975" cy="2667000"/>
          </a:xfrm>
          <a:prstGeom prst="rect">
            <a:avLst/>
          </a:prstGeom>
          <a:noFill/>
        </p:spPr>
      </p:pic>
      <p:pic>
        <p:nvPicPr>
          <p:cNvPr id="7174" name="Picture 6" descr="What it's like to use the Prism app to pay bills | Haven Li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066800"/>
            <a:ext cx="53340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45087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10820400" cy="1219199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10744200" cy="2209800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pPr algn="l"/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—</a:t>
            </a:r>
          </a:p>
          <a:p>
            <a:pPr algn="l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হয়রানিমুক্ত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801596"/>
            <a:ext cx="10591800" cy="1753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016" y="691634"/>
            <a:ext cx="10384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5626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362200"/>
            <a:ext cx="4800600" cy="2703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83465" y="382473"/>
            <a:ext cx="57912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GB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54041" y="3352637"/>
            <a:ext cx="41910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যোগাযোগ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-দ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1ম</a:t>
            </a:r>
          </a:p>
          <a:p>
            <a:pPr>
              <a:lnSpc>
                <a:spcPct val="90000"/>
              </a:lnSpc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গভর্ন্যাস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- 04/০5২০২০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200000">
            <a:off x="7306541" y="938823"/>
            <a:ext cx="2286000" cy="1811482"/>
          </a:xfrm>
          <a:prstGeom prst="rect">
            <a:avLst/>
          </a:prstGeom>
        </p:spPr>
      </p:pic>
      <p:pic>
        <p:nvPicPr>
          <p:cNvPr id="16" name="Picture 1" descr="C:\Users\user\Desktop\shobn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906" y="747546"/>
            <a:ext cx="2031423" cy="21940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Rectangle 16"/>
          <p:cNvSpPr/>
          <p:nvPr/>
        </p:nvSpPr>
        <p:spPr>
          <a:xfrm>
            <a:off x="169718" y="3352637"/>
            <a:ext cx="5257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t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fontAlgn="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মোবাইল-০১৭১৮৫৬০৪০১</a:t>
            </a:r>
          </a:p>
          <a:p>
            <a:pPr algn="ctr" fontAlgn="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Mail- shobnoma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391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1981200"/>
            <a:ext cx="529735" cy="4347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81000" y="304800"/>
            <a:ext cx="10058399" cy="12192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0455" y="1914663"/>
            <a:ext cx="78347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0455" y="2862970"/>
            <a:ext cx="78347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ই-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0454" y="3811277"/>
            <a:ext cx="77585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গভর্ন্যান্স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  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304800" y="3200400"/>
            <a:ext cx="10820400" cy="1905000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GB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GB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পদ্ধতিই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যথার্থ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81" y="538837"/>
            <a:ext cx="2182563" cy="157384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6600" y="762000"/>
            <a:ext cx="6400800" cy="10341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-345"/>
              </a:avLst>
            </a:prstTxWarp>
            <a:spAutoFit/>
          </a:bodyPr>
          <a:lstStyle/>
          <a:p>
            <a:r>
              <a:rPr lang="bn-IN" sz="61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1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10668000" cy="78912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174"/>
              </a:avLst>
            </a:prstTxWarp>
            <a:spAutoFit/>
          </a:bodyPr>
          <a:lstStyle/>
          <a:p>
            <a:r>
              <a:rPr lang="bn-IN" sz="3733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সবাইকে ধন্যবাদ</a:t>
            </a:r>
            <a:endParaRPr lang="en-US" sz="373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Where to Find Online Courses during Coronavirus Home Quarant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6477000" cy="359114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70924" y="2967335"/>
            <a:ext cx="5888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bn-IN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সবাইকে ধন্যবাদ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52600" y="160338"/>
            <a:ext cx="74676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2" name="AutoShape 2" descr="Turkish Cargo updates web portal with user-friendly interface ...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Turkish Cargo updates web portal with user-friendly interface ...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Turkish Cargo updates web portal with user-friendly interface ...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National Web Portal of Bangladesh and Dep of Immigration and Passpor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400" y="228600"/>
            <a:ext cx="1905000" cy="1295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4" name="Picture 2" descr="La hora cero para la factura electrónica en Colombia | Blu Radio"/>
          <p:cNvPicPr>
            <a:picLocks noChangeAspect="1" noChangeArrowheads="1"/>
          </p:cNvPicPr>
          <p:nvPr/>
        </p:nvPicPr>
        <p:blipFill>
          <a:blip r:embed="rId3"/>
          <a:srcRect l="18499"/>
          <a:stretch>
            <a:fillRect/>
          </a:stretch>
        </p:blipFill>
        <p:spPr bwMode="auto">
          <a:xfrm>
            <a:off x="228600" y="2133600"/>
            <a:ext cx="5035738" cy="4429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8" name="Picture 6" descr="মহিলা ও শিশু বিষয়ক মন্ত্রণালয়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1524000" cy="152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41" name="Picture 9" descr="C:\Users\user\Desktop\ROSE\getting-ssc-result-sm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762836"/>
            <a:ext cx="4457700" cy="47903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Rectangle 12"/>
          <p:cNvSpPr/>
          <p:nvPr/>
        </p:nvSpPr>
        <p:spPr>
          <a:xfrm>
            <a:off x="1828800" y="304800"/>
            <a:ext cx="7315200" cy="646331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914400"/>
            <a:ext cx="2860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GB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" y="228600"/>
            <a:ext cx="104394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GB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GB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GB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GB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ডিজিটাল বাংলাদেশের সরকারি তথ্য ও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789470"/>
            <a:ext cx="4343400" cy="4763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60" name="Picture 4" descr="একসেবা | ekshe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0200" y="228600"/>
            <a:ext cx="19145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61" name="Picture 5" descr="C:\Users\user\Desktop\images monogram govt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1219199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8" descr="E-Government: India, Definition, Advantages, Disadvant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438400"/>
            <a:ext cx="612421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5423275"/>
            <a:ext cx="10972800" cy="9056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81000"/>
            <a:ext cx="10515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পাঠর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10" name="AutoShape 2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শিক্ষক বাতায়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শিক্ষক বাতায়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7391400" cy="42043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2057400"/>
            <a:ext cx="8229600" cy="3553691"/>
          </a:xfrm>
          <a:prstGeom prst="roundRect">
            <a:avLst>
              <a:gd name="adj" fmla="val 18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685800" y="665018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801596"/>
            <a:ext cx="10591800" cy="1753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81000" y="665018"/>
            <a:ext cx="6705600" cy="93518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স্বচ্ছতা ও জবাবদিহিতা নিশ্চিতে ..."/>
          <p:cNvPicPr>
            <a:picLocks noChangeAspect="1" noChangeArrowheads="1"/>
          </p:cNvPicPr>
          <p:nvPr/>
        </p:nvPicPr>
        <p:blipFill>
          <a:blip r:embed="rId2"/>
          <a:srcRect t="63259" b="18963"/>
          <a:stretch>
            <a:fillRect/>
          </a:stretch>
        </p:blipFill>
        <p:spPr bwMode="auto">
          <a:xfrm>
            <a:off x="1295400" y="381000"/>
            <a:ext cx="86868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6" descr="স্বচ্ছতা ও জবাবদিহিতা নিশ্চিতে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7696200" cy="476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97180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228600"/>
            <a:ext cx="9525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2286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endParaRPr lang="en-US" sz="5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114800"/>
            <a:ext cx="106680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গুড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সু-শাসনের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জবাবদিহিতা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প্রচলনের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সমূহকে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যুগোপযোগী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জবাবদিহিতা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হয়রানির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ই-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40" name="Picture 4" descr="সরকারের স্বচ্ছতা ও জবাবদিহিত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953000" cy="26853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5334000"/>
            <a:ext cx="10363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24800" y="1288473"/>
            <a:ext cx="3276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ROSE\hw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1" y="1670369"/>
            <a:ext cx="7239000" cy="3667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304800" y="1371600"/>
            <a:ext cx="10591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304800"/>
            <a:ext cx="7239000" cy="956965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459</Words>
  <Application>Microsoft Office PowerPoint</Application>
  <PresentationFormat>Custom</PresentationFormat>
  <Paragraphs>71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বাংলাদেশের ই-গভর্ন্যান্স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263</cp:revision>
  <dcterms:created xsi:type="dcterms:W3CDTF">2006-08-16T00:00:00Z</dcterms:created>
  <dcterms:modified xsi:type="dcterms:W3CDTF">2020-05-04T14:16:23Z</dcterms:modified>
</cp:coreProperties>
</file>