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 id="2147483702" r:id="rId4"/>
  </p:sldMasterIdLst>
  <p:sldIdLst>
    <p:sldId id="256" r:id="rId5"/>
    <p:sldId id="257" r:id="rId6"/>
    <p:sldId id="258" r:id="rId7"/>
    <p:sldId id="259" r:id="rId8"/>
    <p:sldId id="260" r:id="rId9"/>
    <p:sldId id="261" r:id="rId10"/>
    <p:sldId id="262" r:id="rId11"/>
    <p:sldId id="263"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4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41CDC6-FB11-4CCA-B882-C830BF9E60CA}" type="datetimeFigureOut">
              <a:rPr lang="en-US" smtClean="0"/>
              <a:t>04-May-20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E6BD7-0BE9-442A-AA61-1E2108C59968}"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4172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F941CDC6-FB11-4CCA-B882-C830BF9E60CA}" type="datetimeFigureOut">
              <a:rPr lang="en-US" smtClean="0"/>
              <a:t>04-May-20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1134636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41CDC6-FB11-4CCA-B882-C830BF9E60CA}" type="datetimeFigureOut">
              <a:rPr lang="en-US" smtClean="0"/>
              <a:t>04-May-20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3443400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41CDC6-FB11-4CCA-B882-C830BF9E60CA}" type="datetimeFigureOut">
              <a:rPr lang="en-US" smtClean="0"/>
              <a:t>04-May-20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E6BD7-0BE9-442A-AA61-1E2108C59968}"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64389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41CDC6-FB11-4CCA-B882-C830BF9E60CA}" type="datetimeFigureOut">
              <a:rPr lang="en-US" smtClean="0"/>
              <a:t>04-May-20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4115856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41CDC6-FB11-4CCA-B882-C830BF9E60CA}" type="datetimeFigureOut">
              <a:rPr lang="en-US" smtClean="0"/>
              <a:t>04-May-20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E6BD7-0BE9-442A-AA61-1E2108C59968}"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30002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41CDC6-FB11-4CCA-B882-C830BF9E60CA}" type="datetimeFigureOut">
              <a:rPr lang="en-US" smtClean="0"/>
              <a:t>04-May-20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2546337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41CDC6-FB11-4CCA-B882-C830BF9E60CA}" type="datetimeFigureOut">
              <a:rPr lang="en-US" smtClean="0"/>
              <a:t>04-May-20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577014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41CDC6-FB11-4CCA-B882-C830BF9E60CA}" type="datetimeFigureOut">
              <a:rPr lang="en-US" smtClean="0"/>
              <a:t>04-May-20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3423693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AD9BE-53E0-424C-BF4D-683D7E25CC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5A5EA7-9A95-4C76-BE2B-230BF4D630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7E2F6D-4E94-48C9-87B3-7CEA1ED5D9B6}"/>
              </a:ext>
            </a:extLst>
          </p:cNvPr>
          <p:cNvSpPr>
            <a:spLocks noGrp="1"/>
          </p:cNvSpPr>
          <p:nvPr>
            <p:ph type="dt" sz="half" idx="10"/>
          </p:nvPr>
        </p:nvSpPr>
        <p:spPr/>
        <p:txBody>
          <a:bodyPr/>
          <a:lstStyle/>
          <a:p>
            <a:fld id="{F941CDC6-FB11-4CCA-B882-C830BF9E60CA}" type="datetimeFigureOut">
              <a:rPr lang="en-US" smtClean="0"/>
              <a:t>04-May-20</a:t>
            </a:fld>
            <a:endParaRPr lang="en-US"/>
          </a:p>
        </p:txBody>
      </p:sp>
      <p:sp>
        <p:nvSpPr>
          <p:cNvPr id="5" name="Footer Placeholder 4">
            <a:extLst>
              <a:ext uri="{FF2B5EF4-FFF2-40B4-BE49-F238E27FC236}">
                <a16:creationId xmlns:a16="http://schemas.microsoft.com/office/drawing/2014/main" id="{33BDD13C-EADE-49CD-93D5-52ECF86C3F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ED6C45-D29F-47FC-B34F-1519CECC6F7F}"/>
              </a:ext>
            </a:extLst>
          </p:cNvPr>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364467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126A-0A99-4CBB-A94C-A27943A591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F181D3-DF6D-4B60-97C4-29C774B9F5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286B40-2DDB-4517-829D-363A21B94CE4}"/>
              </a:ext>
            </a:extLst>
          </p:cNvPr>
          <p:cNvSpPr>
            <a:spLocks noGrp="1"/>
          </p:cNvSpPr>
          <p:nvPr>
            <p:ph type="dt" sz="half" idx="10"/>
          </p:nvPr>
        </p:nvSpPr>
        <p:spPr/>
        <p:txBody>
          <a:bodyPr/>
          <a:lstStyle/>
          <a:p>
            <a:fld id="{F941CDC6-FB11-4CCA-B882-C830BF9E60CA}" type="datetimeFigureOut">
              <a:rPr lang="en-US" smtClean="0"/>
              <a:t>04-May-20</a:t>
            </a:fld>
            <a:endParaRPr lang="en-US"/>
          </a:p>
        </p:txBody>
      </p:sp>
      <p:sp>
        <p:nvSpPr>
          <p:cNvPr id="5" name="Footer Placeholder 4">
            <a:extLst>
              <a:ext uri="{FF2B5EF4-FFF2-40B4-BE49-F238E27FC236}">
                <a16:creationId xmlns:a16="http://schemas.microsoft.com/office/drawing/2014/main" id="{90CF66DD-1EAB-4D39-9039-1A539E86DC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48430E-899B-4B38-89C7-91F31D48AFEB}"/>
              </a:ext>
            </a:extLst>
          </p:cNvPr>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155938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41CDC6-FB11-4CCA-B882-C830BF9E60CA}" type="datetimeFigureOut">
              <a:rPr lang="en-US" smtClean="0"/>
              <a:t>04-May-20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1399535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A01B-F120-4DD2-87DF-0D82C79BE2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672E5C-559D-45BF-B31D-5E2E601C96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A85229-84F9-4F14-BFBA-09367B4C1B3A}"/>
              </a:ext>
            </a:extLst>
          </p:cNvPr>
          <p:cNvSpPr>
            <a:spLocks noGrp="1"/>
          </p:cNvSpPr>
          <p:nvPr>
            <p:ph type="dt" sz="half" idx="10"/>
          </p:nvPr>
        </p:nvSpPr>
        <p:spPr/>
        <p:txBody>
          <a:bodyPr/>
          <a:lstStyle/>
          <a:p>
            <a:fld id="{F941CDC6-FB11-4CCA-B882-C830BF9E60CA}" type="datetimeFigureOut">
              <a:rPr lang="en-US" smtClean="0"/>
              <a:t>04-May-20</a:t>
            </a:fld>
            <a:endParaRPr lang="en-US"/>
          </a:p>
        </p:txBody>
      </p:sp>
      <p:sp>
        <p:nvSpPr>
          <p:cNvPr id="5" name="Footer Placeholder 4">
            <a:extLst>
              <a:ext uri="{FF2B5EF4-FFF2-40B4-BE49-F238E27FC236}">
                <a16:creationId xmlns:a16="http://schemas.microsoft.com/office/drawing/2014/main" id="{448B914A-ECA3-4E81-A066-8988E92626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6C9482-D194-4B53-A96C-5813C29A5AA0}"/>
              </a:ext>
            </a:extLst>
          </p:cNvPr>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3557471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B17C6-0FC4-4C31-9F04-55C68D9B19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606A8B-79C1-4442-8917-1B9D1A38D9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D9B534-D492-4084-8A4F-14197CE7BE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D77564-28B1-4991-88DD-ECC28009DE28}"/>
              </a:ext>
            </a:extLst>
          </p:cNvPr>
          <p:cNvSpPr>
            <a:spLocks noGrp="1"/>
          </p:cNvSpPr>
          <p:nvPr>
            <p:ph type="dt" sz="half" idx="10"/>
          </p:nvPr>
        </p:nvSpPr>
        <p:spPr/>
        <p:txBody>
          <a:bodyPr/>
          <a:lstStyle/>
          <a:p>
            <a:fld id="{F941CDC6-FB11-4CCA-B882-C830BF9E60CA}" type="datetimeFigureOut">
              <a:rPr lang="en-US" smtClean="0"/>
              <a:t>04-May-20</a:t>
            </a:fld>
            <a:endParaRPr lang="en-US"/>
          </a:p>
        </p:txBody>
      </p:sp>
      <p:sp>
        <p:nvSpPr>
          <p:cNvPr id="6" name="Footer Placeholder 5">
            <a:extLst>
              <a:ext uri="{FF2B5EF4-FFF2-40B4-BE49-F238E27FC236}">
                <a16:creationId xmlns:a16="http://schemas.microsoft.com/office/drawing/2014/main" id="{DF8EFAE2-D789-4A83-BE14-D215F52B1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123F3A-CE59-4583-8D81-1619151E9C70}"/>
              </a:ext>
            </a:extLst>
          </p:cNvPr>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3495284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7E06-0DFC-43D4-9B2E-A501C74BF6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685BF7-57E9-4553-915F-BD57568A75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801B6F-3184-4884-BC0A-825FD4063F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BD229F-5F5B-4B1A-913C-1789EE0161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27391F-4710-4BA8-B09C-D55790A0A4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C5DCF7-7BBC-4917-9660-27B0EE6C8845}"/>
              </a:ext>
            </a:extLst>
          </p:cNvPr>
          <p:cNvSpPr>
            <a:spLocks noGrp="1"/>
          </p:cNvSpPr>
          <p:nvPr>
            <p:ph type="dt" sz="half" idx="10"/>
          </p:nvPr>
        </p:nvSpPr>
        <p:spPr/>
        <p:txBody>
          <a:bodyPr/>
          <a:lstStyle/>
          <a:p>
            <a:fld id="{F941CDC6-FB11-4CCA-B882-C830BF9E60CA}" type="datetimeFigureOut">
              <a:rPr lang="en-US" smtClean="0"/>
              <a:t>04-May-20</a:t>
            </a:fld>
            <a:endParaRPr lang="en-US"/>
          </a:p>
        </p:txBody>
      </p:sp>
      <p:sp>
        <p:nvSpPr>
          <p:cNvPr id="8" name="Footer Placeholder 7">
            <a:extLst>
              <a:ext uri="{FF2B5EF4-FFF2-40B4-BE49-F238E27FC236}">
                <a16:creationId xmlns:a16="http://schemas.microsoft.com/office/drawing/2014/main" id="{2847FDE2-505A-4E97-9AD5-BB693DCDBE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3D94D7-AA87-4C4F-974F-A293F21D3A11}"/>
              </a:ext>
            </a:extLst>
          </p:cNvPr>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3826827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B5747-E873-49B6-A004-DF5E5FC8A6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A4848D-4922-45B2-9B75-FE2168AC46CE}"/>
              </a:ext>
            </a:extLst>
          </p:cNvPr>
          <p:cNvSpPr>
            <a:spLocks noGrp="1"/>
          </p:cNvSpPr>
          <p:nvPr>
            <p:ph type="dt" sz="half" idx="10"/>
          </p:nvPr>
        </p:nvSpPr>
        <p:spPr/>
        <p:txBody>
          <a:bodyPr/>
          <a:lstStyle/>
          <a:p>
            <a:fld id="{F941CDC6-FB11-4CCA-B882-C830BF9E60CA}" type="datetimeFigureOut">
              <a:rPr lang="en-US" smtClean="0"/>
              <a:t>04-May-20</a:t>
            </a:fld>
            <a:endParaRPr lang="en-US"/>
          </a:p>
        </p:txBody>
      </p:sp>
      <p:sp>
        <p:nvSpPr>
          <p:cNvPr id="4" name="Footer Placeholder 3">
            <a:extLst>
              <a:ext uri="{FF2B5EF4-FFF2-40B4-BE49-F238E27FC236}">
                <a16:creationId xmlns:a16="http://schemas.microsoft.com/office/drawing/2014/main" id="{D6616DD7-9497-4DDA-BCDF-9F6D11C117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4CF98F-D37D-4A03-ABB6-66C6C0A34A60}"/>
              </a:ext>
            </a:extLst>
          </p:cNvPr>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2749260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D794D-87C0-4EBE-A6FA-13162245EAAE}"/>
              </a:ext>
            </a:extLst>
          </p:cNvPr>
          <p:cNvSpPr>
            <a:spLocks noGrp="1"/>
          </p:cNvSpPr>
          <p:nvPr>
            <p:ph type="dt" sz="half" idx="10"/>
          </p:nvPr>
        </p:nvSpPr>
        <p:spPr/>
        <p:txBody>
          <a:bodyPr/>
          <a:lstStyle/>
          <a:p>
            <a:fld id="{F941CDC6-FB11-4CCA-B882-C830BF9E60CA}" type="datetimeFigureOut">
              <a:rPr lang="en-US" smtClean="0"/>
              <a:t>04-May-20</a:t>
            </a:fld>
            <a:endParaRPr lang="en-US"/>
          </a:p>
        </p:txBody>
      </p:sp>
      <p:sp>
        <p:nvSpPr>
          <p:cNvPr id="3" name="Footer Placeholder 2">
            <a:extLst>
              <a:ext uri="{FF2B5EF4-FFF2-40B4-BE49-F238E27FC236}">
                <a16:creationId xmlns:a16="http://schemas.microsoft.com/office/drawing/2014/main" id="{138C52FC-B49E-4B42-894D-4AA128997A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73A6C8-DFBF-44F6-9302-50B4F20F40DF}"/>
              </a:ext>
            </a:extLst>
          </p:cNvPr>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1853659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13C96-D45F-457F-B87F-F86868EF4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AD4275-5EF9-4461-B193-2C49113D1E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97E848-F84B-4255-B698-71253183BB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38E37F-23BD-4C88-B6DB-632702A8C9A2}"/>
              </a:ext>
            </a:extLst>
          </p:cNvPr>
          <p:cNvSpPr>
            <a:spLocks noGrp="1"/>
          </p:cNvSpPr>
          <p:nvPr>
            <p:ph type="dt" sz="half" idx="10"/>
          </p:nvPr>
        </p:nvSpPr>
        <p:spPr/>
        <p:txBody>
          <a:bodyPr/>
          <a:lstStyle/>
          <a:p>
            <a:fld id="{F941CDC6-FB11-4CCA-B882-C830BF9E60CA}" type="datetimeFigureOut">
              <a:rPr lang="en-US" smtClean="0"/>
              <a:t>04-May-20</a:t>
            </a:fld>
            <a:endParaRPr lang="en-US"/>
          </a:p>
        </p:txBody>
      </p:sp>
      <p:sp>
        <p:nvSpPr>
          <p:cNvPr id="6" name="Footer Placeholder 5">
            <a:extLst>
              <a:ext uri="{FF2B5EF4-FFF2-40B4-BE49-F238E27FC236}">
                <a16:creationId xmlns:a16="http://schemas.microsoft.com/office/drawing/2014/main" id="{676005E8-EABC-449D-AE84-91C3386E10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A90D50-FBA2-4C95-BFD6-829478E2EB06}"/>
              </a:ext>
            </a:extLst>
          </p:cNvPr>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3361383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E66B3-3F20-45EC-BDDC-B95BE545AE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EE9D45-C714-4CF6-9156-CB9AE23C4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36FD46-641C-46EB-8BB2-231055D070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713C94-8316-41D8-A3BB-5F1E11E5EAAB}"/>
              </a:ext>
            </a:extLst>
          </p:cNvPr>
          <p:cNvSpPr>
            <a:spLocks noGrp="1"/>
          </p:cNvSpPr>
          <p:nvPr>
            <p:ph type="dt" sz="half" idx="10"/>
          </p:nvPr>
        </p:nvSpPr>
        <p:spPr/>
        <p:txBody>
          <a:bodyPr/>
          <a:lstStyle/>
          <a:p>
            <a:fld id="{F941CDC6-FB11-4CCA-B882-C830BF9E60CA}" type="datetimeFigureOut">
              <a:rPr lang="en-US" smtClean="0"/>
              <a:t>04-May-20</a:t>
            </a:fld>
            <a:endParaRPr lang="en-US"/>
          </a:p>
        </p:txBody>
      </p:sp>
      <p:sp>
        <p:nvSpPr>
          <p:cNvPr id="6" name="Footer Placeholder 5">
            <a:extLst>
              <a:ext uri="{FF2B5EF4-FFF2-40B4-BE49-F238E27FC236}">
                <a16:creationId xmlns:a16="http://schemas.microsoft.com/office/drawing/2014/main" id="{D2D6060F-E2E9-486F-B80A-2CE960523F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9186C0-A453-4B65-B6D5-70E7AF03C5A1}"/>
              </a:ext>
            </a:extLst>
          </p:cNvPr>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37578377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52574-4E2A-4643-8022-C2FC1FBDA1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D35A49-1C8E-47D4-8175-444BCE58D3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74676-2554-455A-BA7F-2647D74C33E6}"/>
              </a:ext>
            </a:extLst>
          </p:cNvPr>
          <p:cNvSpPr>
            <a:spLocks noGrp="1"/>
          </p:cNvSpPr>
          <p:nvPr>
            <p:ph type="dt" sz="half" idx="10"/>
          </p:nvPr>
        </p:nvSpPr>
        <p:spPr/>
        <p:txBody>
          <a:bodyPr/>
          <a:lstStyle/>
          <a:p>
            <a:fld id="{F941CDC6-FB11-4CCA-B882-C830BF9E60CA}" type="datetimeFigureOut">
              <a:rPr lang="en-US" smtClean="0"/>
              <a:t>04-May-20</a:t>
            </a:fld>
            <a:endParaRPr lang="en-US"/>
          </a:p>
        </p:txBody>
      </p:sp>
      <p:sp>
        <p:nvSpPr>
          <p:cNvPr id="5" name="Footer Placeholder 4">
            <a:extLst>
              <a:ext uri="{FF2B5EF4-FFF2-40B4-BE49-F238E27FC236}">
                <a16:creationId xmlns:a16="http://schemas.microsoft.com/office/drawing/2014/main" id="{6C25B6EB-5A59-470B-AACE-71E758C219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7146C1-69F1-46F9-B40E-B476622CB835}"/>
              </a:ext>
            </a:extLst>
          </p:cNvPr>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2247705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788F34-839C-4BA0-8B66-AD81911699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EFF0EA-E369-47EA-840A-6417691472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38808-F153-4BD5-AFAD-78181A749F74}"/>
              </a:ext>
            </a:extLst>
          </p:cNvPr>
          <p:cNvSpPr>
            <a:spLocks noGrp="1"/>
          </p:cNvSpPr>
          <p:nvPr>
            <p:ph type="dt" sz="half" idx="10"/>
          </p:nvPr>
        </p:nvSpPr>
        <p:spPr/>
        <p:txBody>
          <a:bodyPr/>
          <a:lstStyle/>
          <a:p>
            <a:fld id="{F941CDC6-FB11-4CCA-B882-C830BF9E60CA}" type="datetimeFigureOut">
              <a:rPr lang="en-US" smtClean="0"/>
              <a:t>04-May-20</a:t>
            </a:fld>
            <a:endParaRPr lang="en-US"/>
          </a:p>
        </p:txBody>
      </p:sp>
      <p:sp>
        <p:nvSpPr>
          <p:cNvPr id="5" name="Footer Placeholder 4">
            <a:extLst>
              <a:ext uri="{FF2B5EF4-FFF2-40B4-BE49-F238E27FC236}">
                <a16:creationId xmlns:a16="http://schemas.microsoft.com/office/drawing/2014/main" id="{2E7FF512-A58F-41C4-9B78-3E52311FD5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291A1A-9AB2-49B5-B8B3-85E66FDC8A0B}"/>
              </a:ext>
            </a:extLst>
          </p:cNvPr>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3987100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41CDC6-FB11-4CCA-B882-C830BF9E60CA}" type="datetimeFigureOut">
              <a:rPr lang="en-US" smtClean="0"/>
              <a:t>04-May-20</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CD5E6BD7-0BE9-442A-AA61-1E2108C59968}"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2436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41CDC6-FB11-4CCA-B882-C830BF9E60CA}" type="datetimeFigureOut">
              <a:rPr lang="en-US" smtClean="0"/>
              <a:t>04-May-20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11809289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41CDC6-FB11-4CCA-B882-C830BF9E60CA}" type="datetimeFigureOut">
              <a:rPr lang="en-US" smtClean="0"/>
              <a:t>04-May-20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E6BD7-0BE9-442A-AA61-1E2108C59968}"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71446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41CDC6-FB11-4CCA-B882-C830BF9E60CA}" type="datetimeFigureOut">
              <a:rPr lang="en-US" smtClean="0"/>
              <a:t>04-May-20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E6BD7-0BE9-442A-AA61-1E2108C59968}"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957681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41CDC6-FB11-4CCA-B882-C830BF9E60CA}" type="datetimeFigureOut">
              <a:rPr lang="en-US" smtClean="0"/>
              <a:t>04-May-20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E6BD7-0BE9-442A-AA61-1E2108C59968}"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13825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41CDC6-FB11-4CCA-B882-C830BF9E60CA}" type="datetimeFigureOut">
              <a:rPr lang="en-US" smtClean="0"/>
              <a:t>04-May-20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5E6BD7-0BE9-442A-AA61-1E2108C59968}"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46491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41CDC6-FB11-4CCA-B882-C830BF9E60CA}" type="datetimeFigureOut">
              <a:rPr lang="en-US" smtClean="0"/>
              <a:t>04-May-20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5E6BD7-0BE9-442A-AA61-1E2108C59968}"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235536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41CDC6-FB11-4CCA-B882-C830BF9E60CA}" type="datetimeFigureOut">
              <a:rPr lang="en-US" smtClean="0"/>
              <a:t>04-May-20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2712467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41CDC6-FB11-4CCA-B882-C830BF9E60CA}" type="datetimeFigureOut">
              <a:rPr lang="en-US" smtClean="0"/>
              <a:t>04-May-20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E6BD7-0BE9-442A-AA61-1E2108C59968}"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003217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941CDC6-FB11-4CCA-B882-C830BF9E60CA}" type="datetimeFigureOut">
              <a:rPr lang="en-US" smtClean="0"/>
              <a:t>04-May-20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CD5E6BD7-0BE9-442A-AA61-1E2108C59968}"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313184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41CDC6-FB11-4CCA-B882-C830BF9E60CA}" type="datetimeFigureOut">
              <a:rPr lang="en-US" smtClean="0"/>
              <a:t>04-May-20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E6BD7-0BE9-442A-AA61-1E2108C59968}"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5106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41CDC6-FB11-4CCA-B882-C830BF9E60CA}" type="datetimeFigureOut">
              <a:rPr lang="en-US" smtClean="0"/>
              <a:t>04-May-20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E6BD7-0BE9-442A-AA61-1E2108C59968}"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6197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41CDC6-FB11-4CCA-B882-C830BF9E60CA}" type="datetimeFigureOut">
              <a:rPr lang="en-US" smtClean="0"/>
              <a:t>04-May-20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42613408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F941CDC6-FB11-4CCA-B882-C830BF9E60CA}" type="datetimeFigureOut">
              <a:rPr lang="en-US" smtClean="0"/>
              <a:t>04-May-20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D5E6BD7-0BE9-442A-AA61-1E2108C59968}"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251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41CDC6-FB11-4CCA-B882-C830BF9E60CA}" type="datetimeFigureOut">
              <a:rPr lang="en-US" smtClean="0"/>
              <a:t>04-May-20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5761876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41CDC6-FB11-4CCA-B882-C830BF9E60CA}" type="datetimeFigureOut">
              <a:rPr lang="en-US" smtClean="0"/>
              <a:t>04-May-20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E6BD7-0BE9-442A-AA61-1E2108C59968}"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8355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41CDC6-FB11-4CCA-B882-C830BF9E60CA}" type="datetimeFigureOut">
              <a:rPr lang="en-US" smtClean="0"/>
              <a:t>04-May-20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33778555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41CDC6-FB11-4CCA-B882-C830BF9E60CA}" type="datetimeFigureOut">
              <a:rPr lang="en-US" smtClean="0"/>
              <a:t>04-May-20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31767726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41CDC6-FB11-4CCA-B882-C830BF9E60CA}" type="datetimeFigureOut">
              <a:rPr lang="en-US" smtClean="0"/>
              <a:t>04-May-20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41015484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41CDC6-FB11-4CCA-B882-C830BF9E60CA}" type="datetimeFigureOut">
              <a:rPr lang="en-US" smtClean="0"/>
              <a:t>04-May-20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7564102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41CDC6-FB11-4CCA-B882-C830BF9E60CA}" type="datetimeFigureOut">
              <a:rPr lang="en-US" smtClean="0"/>
              <a:t>04-May-20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39220561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41CDC6-FB11-4CCA-B882-C830BF9E60CA}" type="datetimeFigureOut">
              <a:rPr lang="en-US" smtClean="0"/>
              <a:t>04-May-20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32274975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41CDC6-FB11-4CCA-B882-C830BF9E60CA}" type="datetimeFigureOut">
              <a:rPr lang="en-US" smtClean="0"/>
              <a:t>04-May-20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3664492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41CDC6-FB11-4CCA-B882-C830BF9E60CA}" type="datetimeFigureOut">
              <a:rPr lang="en-US" smtClean="0"/>
              <a:t>04-May-20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13389367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41CDC6-FB11-4CCA-B882-C830BF9E60CA}" type="datetimeFigureOut">
              <a:rPr lang="en-US" smtClean="0"/>
              <a:t>04-May-20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4122981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41CDC6-FB11-4CCA-B882-C830BF9E60CA}" type="datetimeFigureOut">
              <a:rPr lang="en-US" smtClean="0"/>
              <a:t>04-May-20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1436781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41CDC6-FB11-4CCA-B882-C830BF9E60CA}" type="datetimeFigureOut">
              <a:rPr lang="en-US" smtClean="0"/>
              <a:t>04-May-20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2490113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41CDC6-FB11-4CCA-B882-C830BF9E60CA}" type="datetimeFigureOut">
              <a:rPr lang="en-US" smtClean="0"/>
              <a:t>04-May-20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227277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41CDC6-FB11-4CCA-B882-C830BF9E60CA}" type="datetimeFigureOut">
              <a:rPr lang="en-US" smtClean="0"/>
              <a:t>04-May-20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E6BD7-0BE9-442A-AA61-1E2108C59968}" type="slidenum">
              <a:rPr lang="en-US" smtClean="0"/>
              <a:t>‹#›</a:t>
            </a:fld>
            <a:endParaRPr lang="en-US"/>
          </a:p>
        </p:txBody>
      </p:sp>
    </p:spTree>
    <p:extLst>
      <p:ext uri="{BB962C8B-B14F-4D97-AF65-F5344CB8AC3E}">
        <p14:creationId xmlns:p14="http://schemas.microsoft.com/office/powerpoint/2010/main" val="1362645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jp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941CDC6-FB11-4CCA-B882-C830BF9E60CA}" type="datetimeFigureOut">
              <a:rPr lang="en-US" smtClean="0"/>
              <a:t>04-May-20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D5E6BD7-0BE9-442A-AA61-1E2108C59968}" type="slidenum">
              <a:rPr lang="en-US" smtClean="0"/>
              <a:t>‹#›</a:t>
            </a:fld>
            <a:endParaRPr lang="en-US"/>
          </a:p>
        </p:txBody>
      </p:sp>
    </p:spTree>
    <p:extLst>
      <p:ext uri="{BB962C8B-B14F-4D97-AF65-F5344CB8AC3E}">
        <p14:creationId xmlns:p14="http://schemas.microsoft.com/office/powerpoint/2010/main" val="352860617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383186-D046-48C7-A8EB-9E90D0EEFA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A6DC9A-DEC7-40D6-945F-E1A7711B13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BF77AE-58C9-4284-9E3A-82B3C4564D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1CDC6-FB11-4CCA-B882-C830BF9E60CA}" type="datetimeFigureOut">
              <a:rPr lang="en-US" smtClean="0"/>
              <a:t>04-May-20</a:t>
            </a:fld>
            <a:endParaRPr lang="en-US"/>
          </a:p>
        </p:txBody>
      </p:sp>
      <p:sp>
        <p:nvSpPr>
          <p:cNvPr id="5" name="Footer Placeholder 4">
            <a:extLst>
              <a:ext uri="{FF2B5EF4-FFF2-40B4-BE49-F238E27FC236}">
                <a16:creationId xmlns:a16="http://schemas.microsoft.com/office/drawing/2014/main" id="{8B06485B-BD4F-49D2-96A8-4129000645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AF6FF7-2EC5-472C-9ED5-0B4CE715DE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E6BD7-0BE9-442A-AA61-1E2108C59968}" type="slidenum">
              <a:rPr lang="en-US" smtClean="0"/>
              <a:t>‹#›</a:t>
            </a:fld>
            <a:endParaRPr lang="en-US"/>
          </a:p>
        </p:txBody>
      </p:sp>
    </p:spTree>
    <p:extLst>
      <p:ext uri="{BB962C8B-B14F-4D97-AF65-F5344CB8AC3E}">
        <p14:creationId xmlns:p14="http://schemas.microsoft.com/office/powerpoint/2010/main" val="198625944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941CDC6-FB11-4CCA-B882-C830BF9E60CA}" type="datetimeFigureOut">
              <a:rPr lang="en-US" smtClean="0"/>
              <a:t>04-May-20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D5E6BD7-0BE9-442A-AA61-1E2108C59968}"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49455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941CDC6-FB11-4CCA-B882-C830BF9E60CA}" type="datetimeFigureOut">
              <a:rPr lang="en-US" smtClean="0"/>
              <a:t>04-May-20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CD5E6BD7-0BE9-442A-AA61-1E2108C59968}" type="slidenum">
              <a:rPr lang="en-US" smtClean="0"/>
              <a:t>‹#›</a:t>
            </a:fld>
            <a:endParaRPr lang="en-US"/>
          </a:p>
        </p:txBody>
      </p:sp>
    </p:spTree>
    <p:extLst>
      <p:ext uri="{BB962C8B-B14F-4D97-AF65-F5344CB8AC3E}">
        <p14:creationId xmlns:p14="http://schemas.microsoft.com/office/powerpoint/2010/main" val="354455729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6.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6.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jp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6.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912EFF-9DD2-422B-A424-D338B8547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5A09B0AC-7340-4B90-8467-C70CAD0A6167}"/>
              </a:ext>
            </a:extLst>
          </p:cNvPr>
          <p:cNvSpPr/>
          <p:nvPr/>
        </p:nvSpPr>
        <p:spPr>
          <a:xfrm>
            <a:off x="-112544" y="773723"/>
            <a:ext cx="12421772" cy="225083"/>
          </a:xfrm>
          <a:prstGeom prst="roundRect">
            <a:avLst/>
          </a:prstGeom>
          <a:gradFill flip="none" rotWithShape="1">
            <a:gsLst>
              <a:gs pos="0">
                <a:schemeClr val="tx1">
                  <a:lumMod val="65000"/>
                </a:schemeClr>
              </a:gs>
              <a:gs pos="5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4D621A3D-2460-47B6-A389-1051695F5F47}"/>
              </a:ext>
            </a:extLst>
          </p:cNvPr>
          <p:cNvGrpSpPr/>
          <p:nvPr/>
        </p:nvGrpSpPr>
        <p:grpSpPr>
          <a:xfrm>
            <a:off x="326570" y="501189"/>
            <a:ext cx="1008743" cy="2706469"/>
            <a:chOff x="326571" y="515703"/>
            <a:chExt cx="1008743" cy="2706469"/>
          </a:xfrm>
        </p:grpSpPr>
        <p:sp>
          <p:nvSpPr>
            <p:cNvPr id="4" name="Rectangle: Top Corners Snipped 3">
              <a:extLst>
                <a:ext uri="{FF2B5EF4-FFF2-40B4-BE49-F238E27FC236}">
                  <a16:creationId xmlns:a16="http://schemas.microsoft.com/office/drawing/2014/main" id="{3D280FC4-E1B9-469F-B023-F6A3486C0874}"/>
                </a:ext>
              </a:extLst>
            </p:cNvPr>
            <p:cNvSpPr/>
            <p:nvPr/>
          </p:nvSpPr>
          <p:spPr>
            <a:xfrm>
              <a:off x="326571" y="2264230"/>
              <a:ext cx="1008743" cy="957942"/>
            </a:xfrm>
            <a:prstGeom prst="snip2Same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B277857-BD81-4568-A1B9-0729A584B810}"/>
                </a:ext>
              </a:extLst>
            </p:cNvPr>
            <p:cNvCxnSpPr>
              <a:cxnSpLocks/>
            </p:cNvCxnSpPr>
            <p:nvPr/>
          </p:nvCxnSpPr>
          <p:spPr>
            <a:xfrm flipH="1">
              <a:off x="950685" y="1219755"/>
              <a:ext cx="1" cy="1000932"/>
            </a:xfrm>
            <a:prstGeom prst="line">
              <a:avLst/>
            </a:prstGeom>
            <a:ln w="76200">
              <a:solidFill>
                <a:schemeClr val="accent2">
                  <a:lumMod val="60000"/>
                  <a:lumOff val="40000"/>
                  <a:alpha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Shape 15">
              <a:extLst>
                <a:ext uri="{FF2B5EF4-FFF2-40B4-BE49-F238E27FC236}">
                  <a16:creationId xmlns:a16="http://schemas.microsoft.com/office/drawing/2014/main" id="{CAD02A47-DBF1-411F-AA28-B95DA1E12505}"/>
                </a:ext>
              </a:extLst>
            </p:cNvPr>
            <p:cNvSpPr/>
            <p:nvPr/>
          </p:nvSpPr>
          <p:spPr>
            <a:xfrm>
              <a:off x="573787" y="515703"/>
              <a:ext cx="753796" cy="741122"/>
            </a:xfrm>
            <a:custGeom>
              <a:avLst/>
              <a:gdLst>
                <a:gd name="connsiteX0" fmla="*/ 384629 w 753796"/>
                <a:gd name="connsiteY0" fmla="*/ 0 h 741122"/>
                <a:gd name="connsiteX1" fmla="*/ 739032 w 753796"/>
                <a:gd name="connsiteY1" fmla="*/ 226322 h 741122"/>
                <a:gd name="connsiteX2" fmla="*/ 747159 w 753796"/>
                <a:gd name="connsiteY2" fmla="*/ 251546 h 741122"/>
                <a:gd name="connsiteX3" fmla="*/ 648475 w 753796"/>
                <a:gd name="connsiteY3" fmla="*/ 251546 h 741122"/>
                <a:gd name="connsiteX4" fmla="*/ 627462 w 753796"/>
                <a:gd name="connsiteY4" fmla="*/ 214692 h 741122"/>
                <a:gd name="connsiteX5" fmla="*/ 384628 w 753796"/>
                <a:gd name="connsiteY5" fmla="*/ 91781 h 741122"/>
                <a:gd name="connsiteX6" fmla="*/ 91780 w 753796"/>
                <a:gd name="connsiteY6" fmla="*/ 370561 h 741122"/>
                <a:gd name="connsiteX7" fmla="*/ 384628 w 753796"/>
                <a:gd name="connsiteY7" fmla="*/ 649341 h 741122"/>
                <a:gd name="connsiteX8" fmla="*/ 654462 w 753796"/>
                <a:gd name="connsiteY8" fmla="*/ 479075 h 741122"/>
                <a:gd name="connsiteX9" fmla="*/ 657755 w 753796"/>
                <a:gd name="connsiteY9" fmla="*/ 468978 h 741122"/>
                <a:gd name="connsiteX10" fmla="*/ 753796 w 753796"/>
                <a:gd name="connsiteY10" fmla="*/ 468978 h 741122"/>
                <a:gd name="connsiteX11" fmla="*/ 739032 w 753796"/>
                <a:gd name="connsiteY11" fmla="*/ 514800 h 741122"/>
                <a:gd name="connsiteX12" fmla="*/ 384629 w 753796"/>
                <a:gd name="connsiteY12" fmla="*/ 741122 h 741122"/>
                <a:gd name="connsiteX13" fmla="*/ 0 w 753796"/>
                <a:gd name="connsiteY13" fmla="*/ 370561 h 741122"/>
                <a:gd name="connsiteX14" fmla="*/ 384629 w 753796"/>
                <a:gd name="connsiteY14" fmla="*/ 0 h 74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3796" h="741122">
                  <a:moveTo>
                    <a:pt x="384629" y="0"/>
                  </a:moveTo>
                  <a:cubicBezTo>
                    <a:pt x="543948" y="0"/>
                    <a:pt x="680642" y="93322"/>
                    <a:pt x="739032" y="226322"/>
                  </a:cubicBezTo>
                  <a:lnTo>
                    <a:pt x="747159" y="251546"/>
                  </a:lnTo>
                  <a:lnTo>
                    <a:pt x="648475" y="251546"/>
                  </a:lnTo>
                  <a:lnTo>
                    <a:pt x="627462" y="214692"/>
                  </a:lnTo>
                  <a:cubicBezTo>
                    <a:pt x="574835" y="140537"/>
                    <a:pt x="485712" y="91781"/>
                    <a:pt x="384628" y="91781"/>
                  </a:cubicBezTo>
                  <a:cubicBezTo>
                    <a:pt x="222893" y="91781"/>
                    <a:pt x="91780" y="216595"/>
                    <a:pt x="91780" y="370561"/>
                  </a:cubicBezTo>
                  <a:cubicBezTo>
                    <a:pt x="91780" y="524527"/>
                    <a:pt x="222893" y="649341"/>
                    <a:pt x="384628" y="649341"/>
                  </a:cubicBezTo>
                  <a:cubicBezTo>
                    <a:pt x="505929" y="649341"/>
                    <a:pt x="610006" y="579133"/>
                    <a:pt x="654462" y="479075"/>
                  </a:cubicBezTo>
                  <a:lnTo>
                    <a:pt x="657755" y="468978"/>
                  </a:lnTo>
                  <a:lnTo>
                    <a:pt x="753796" y="468978"/>
                  </a:lnTo>
                  <a:lnTo>
                    <a:pt x="739032" y="514800"/>
                  </a:lnTo>
                  <a:cubicBezTo>
                    <a:pt x="680642" y="647800"/>
                    <a:pt x="543948" y="741122"/>
                    <a:pt x="384629" y="741122"/>
                  </a:cubicBezTo>
                  <a:cubicBezTo>
                    <a:pt x="172204" y="741122"/>
                    <a:pt x="0" y="575216"/>
                    <a:pt x="0" y="370561"/>
                  </a:cubicBezTo>
                  <a:cubicBezTo>
                    <a:pt x="0" y="165906"/>
                    <a:pt x="172204" y="0"/>
                    <a:pt x="384629" y="0"/>
                  </a:cubicBezTo>
                  <a:close/>
                </a:path>
              </a:pathLst>
            </a:cu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28" name="Rectangle 27">
            <a:extLst>
              <a:ext uri="{FF2B5EF4-FFF2-40B4-BE49-F238E27FC236}">
                <a16:creationId xmlns:a16="http://schemas.microsoft.com/office/drawing/2014/main" id="{571CD127-EC8C-4C73-8313-3914B05A62DC}"/>
              </a:ext>
            </a:extLst>
          </p:cNvPr>
          <p:cNvSpPr/>
          <p:nvPr/>
        </p:nvSpPr>
        <p:spPr>
          <a:xfrm>
            <a:off x="457282" y="2240786"/>
            <a:ext cx="747320" cy="1107996"/>
          </a:xfrm>
          <a:prstGeom prst="rect">
            <a:avLst/>
          </a:prstGeom>
          <a:noFill/>
        </p:spPr>
        <p:txBody>
          <a:bodyPr wrap="none" lIns="91440" tIns="45720" rIns="91440" bIns="45720">
            <a:spAutoFit/>
          </a:bodyPr>
          <a:lstStyle/>
          <a:p>
            <a:pPr algn="ctr"/>
            <a:r>
              <a:rPr lang="bn-I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স</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pSp>
        <p:nvGrpSpPr>
          <p:cNvPr id="29" name="Group 28">
            <a:extLst>
              <a:ext uri="{FF2B5EF4-FFF2-40B4-BE49-F238E27FC236}">
                <a16:creationId xmlns:a16="http://schemas.microsoft.com/office/drawing/2014/main" id="{EDBFD782-1592-4E28-90E2-FFC6EE1DCF3F}"/>
              </a:ext>
            </a:extLst>
          </p:cNvPr>
          <p:cNvGrpSpPr/>
          <p:nvPr/>
        </p:nvGrpSpPr>
        <p:grpSpPr>
          <a:xfrm>
            <a:off x="1386113" y="501189"/>
            <a:ext cx="1008743" cy="2706469"/>
            <a:chOff x="326571" y="515703"/>
            <a:chExt cx="1008743" cy="2706469"/>
          </a:xfrm>
        </p:grpSpPr>
        <p:sp>
          <p:nvSpPr>
            <p:cNvPr id="30" name="Rectangle: Top Corners Snipped 29">
              <a:extLst>
                <a:ext uri="{FF2B5EF4-FFF2-40B4-BE49-F238E27FC236}">
                  <a16:creationId xmlns:a16="http://schemas.microsoft.com/office/drawing/2014/main" id="{281D7BA4-C90A-44CC-981F-661FF58D12A3}"/>
                </a:ext>
              </a:extLst>
            </p:cNvPr>
            <p:cNvSpPr/>
            <p:nvPr/>
          </p:nvSpPr>
          <p:spPr>
            <a:xfrm>
              <a:off x="326571" y="2264230"/>
              <a:ext cx="1008743" cy="957942"/>
            </a:xfrm>
            <a:prstGeom prst="snip2Same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C4D78290-4100-40DF-8461-20CC6108B542}"/>
                </a:ext>
              </a:extLst>
            </p:cNvPr>
            <p:cNvCxnSpPr>
              <a:cxnSpLocks/>
            </p:cNvCxnSpPr>
            <p:nvPr/>
          </p:nvCxnSpPr>
          <p:spPr>
            <a:xfrm flipH="1">
              <a:off x="950685" y="1219755"/>
              <a:ext cx="1" cy="1000932"/>
            </a:xfrm>
            <a:prstGeom prst="line">
              <a:avLst/>
            </a:prstGeom>
            <a:ln w="76200">
              <a:solidFill>
                <a:schemeClr val="accent2">
                  <a:lumMod val="60000"/>
                  <a:lumOff val="40000"/>
                  <a:alpha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Freeform: Shape 31">
              <a:extLst>
                <a:ext uri="{FF2B5EF4-FFF2-40B4-BE49-F238E27FC236}">
                  <a16:creationId xmlns:a16="http://schemas.microsoft.com/office/drawing/2014/main" id="{FE8B6019-8FD0-4819-A157-AAD7EA6CB415}"/>
                </a:ext>
              </a:extLst>
            </p:cNvPr>
            <p:cNvSpPr/>
            <p:nvPr/>
          </p:nvSpPr>
          <p:spPr>
            <a:xfrm>
              <a:off x="573787" y="515703"/>
              <a:ext cx="753796" cy="741122"/>
            </a:xfrm>
            <a:custGeom>
              <a:avLst/>
              <a:gdLst>
                <a:gd name="connsiteX0" fmla="*/ 384629 w 753796"/>
                <a:gd name="connsiteY0" fmla="*/ 0 h 741122"/>
                <a:gd name="connsiteX1" fmla="*/ 739032 w 753796"/>
                <a:gd name="connsiteY1" fmla="*/ 226322 h 741122"/>
                <a:gd name="connsiteX2" fmla="*/ 747159 w 753796"/>
                <a:gd name="connsiteY2" fmla="*/ 251546 h 741122"/>
                <a:gd name="connsiteX3" fmla="*/ 648475 w 753796"/>
                <a:gd name="connsiteY3" fmla="*/ 251546 h 741122"/>
                <a:gd name="connsiteX4" fmla="*/ 627462 w 753796"/>
                <a:gd name="connsiteY4" fmla="*/ 214692 h 741122"/>
                <a:gd name="connsiteX5" fmla="*/ 384628 w 753796"/>
                <a:gd name="connsiteY5" fmla="*/ 91781 h 741122"/>
                <a:gd name="connsiteX6" fmla="*/ 91780 w 753796"/>
                <a:gd name="connsiteY6" fmla="*/ 370561 h 741122"/>
                <a:gd name="connsiteX7" fmla="*/ 384628 w 753796"/>
                <a:gd name="connsiteY7" fmla="*/ 649341 h 741122"/>
                <a:gd name="connsiteX8" fmla="*/ 654462 w 753796"/>
                <a:gd name="connsiteY8" fmla="*/ 479075 h 741122"/>
                <a:gd name="connsiteX9" fmla="*/ 657755 w 753796"/>
                <a:gd name="connsiteY9" fmla="*/ 468978 h 741122"/>
                <a:gd name="connsiteX10" fmla="*/ 753796 w 753796"/>
                <a:gd name="connsiteY10" fmla="*/ 468978 h 741122"/>
                <a:gd name="connsiteX11" fmla="*/ 739032 w 753796"/>
                <a:gd name="connsiteY11" fmla="*/ 514800 h 741122"/>
                <a:gd name="connsiteX12" fmla="*/ 384629 w 753796"/>
                <a:gd name="connsiteY12" fmla="*/ 741122 h 741122"/>
                <a:gd name="connsiteX13" fmla="*/ 0 w 753796"/>
                <a:gd name="connsiteY13" fmla="*/ 370561 h 741122"/>
                <a:gd name="connsiteX14" fmla="*/ 384629 w 753796"/>
                <a:gd name="connsiteY14" fmla="*/ 0 h 74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3796" h="741122">
                  <a:moveTo>
                    <a:pt x="384629" y="0"/>
                  </a:moveTo>
                  <a:cubicBezTo>
                    <a:pt x="543948" y="0"/>
                    <a:pt x="680642" y="93322"/>
                    <a:pt x="739032" y="226322"/>
                  </a:cubicBezTo>
                  <a:lnTo>
                    <a:pt x="747159" y="251546"/>
                  </a:lnTo>
                  <a:lnTo>
                    <a:pt x="648475" y="251546"/>
                  </a:lnTo>
                  <a:lnTo>
                    <a:pt x="627462" y="214692"/>
                  </a:lnTo>
                  <a:cubicBezTo>
                    <a:pt x="574835" y="140537"/>
                    <a:pt x="485712" y="91781"/>
                    <a:pt x="384628" y="91781"/>
                  </a:cubicBezTo>
                  <a:cubicBezTo>
                    <a:pt x="222893" y="91781"/>
                    <a:pt x="91780" y="216595"/>
                    <a:pt x="91780" y="370561"/>
                  </a:cubicBezTo>
                  <a:cubicBezTo>
                    <a:pt x="91780" y="524527"/>
                    <a:pt x="222893" y="649341"/>
                    <a:pt x="384628" y="649341"/>
                  </a:cubicBezTo>
                  <a:cubicBezTo>
                    <a:pt x="505929" y="649341"/>
                    <a:pt x="610006" y="579133"/>
                    <a:pt x="654462" y="479075"/>
                  </a:cubicBezTo>
                  <a:lnTo>
                    <a:pt x="657755" y="468978"/>
                  </a:lnTo>
                  <a:lnTo>
                    <a:pt x="753796" y="468978"/>
                  </a:lnTo>
                  <a:lnTo>
                    <a:pt x="739032" y="514800"/>
                  </a:lnTo>
                  <a:cubicBezTo>
                    <a:pt x="680642" y="647800"/>
                    <a:pt x="543948" y="741122"/>
                    <a:pt x="384629" y="741122"/>
                  </a:cubicBezTo>
                  <a:cubicBezTo>
                    <a:pt x="172204" y="741122"/>
                    <a:pt x="0" y="575216"/>
                    <a:pt x="0" y="370561"/>
                  </a:cubicBezTo>
                  <a:cubicBezTo>
                    <a:pt x="0" y="165906"/>
                    <a:pt x="172204" y="0"/>
                    <a:pt x="384629" y="0"/>
                  </a:cubicBezTo>
                  <a:close/>
                </a:path>
              </a:pathLst>
            </a:cu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33" name="Rectangle 32">
            <a:extLst>
              <a:ext uri="{FF2B5EF4-FFF2-40B4-BE49-F238E27FC236}">
                <a16:creationId xmlns:a16="http://schemas.microsoft.com/office/drawing/2014/main" id="{C577D209-EB3C-4F3D-8D51-BC35B647CED1}"/>
              </a:ext>
            </a:extLst>
          </p:cNvPr>
          <p:cNvSpPr/>
          <p:nvPr/>
        </p:nvSpPr>
        <p:spPr>
          <a:xfrm>
            <a:off x="1515223" y="2240786"/>
            <a:ext cx="750526" cy="1107996"/>
          </a:xfrm>
          <a:prstGeom prst="rect">
            <a:avLst/>
          </a:prstGeom>
          <a:noFill/>
        </p:spPr>
        <p:txBody>
          <a:bodyPr wrap="none" lIns="91440" tIns="45720" rIns="91440" bIns="45720">
            <a:spAutoFit/>
          </a:bodyPr>
          <a:lstStyle/>
          <a:p>
            <a:pPr algn="ctr"/>
            <a:r>
              <a:rPr lang="en-US" sz="66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বা</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pSp>
        <p:nvGrpSpPr>
          <p:cNvPr id="34" name="Group 33">
            <a:extLst>
              <a:ext uri="{FF2B5EF4-FFF2-40B4-BE49-F238E27FC236}">
                <a16:creationId xmlns:a16="http://schemas.microsoft.com/office/drawing/2014/main" id="{4A5BA962-0C2F-455B-B27C-8C3E1D2B79D1}"/>
              </a:ext>
            </a:extLst>
          </p:cNvPr>
          <p:cNvGrpSpPr/>
          <p:nvPr/>
        </p:nvGrpSpPr>
        <p:grpSpPr>
          <a:xfrm>
            <a:off x="2438313" y="501189"/>
            <a:ext cx="1008743" cy="2706469"/>
            <a:chOff x="326571" y="515703"/>
            <a:chExt cx="1008743" cy="2706469"/>
          </a:xfrm>
        </p:grpSpPr>
        <p:sp>
          <p:nvSpPr>
            <p:cNvPr id="35" name="Rectangle: Top Corners Snipped 34">
              <a:extLst>
                <a:ext uri="{FF2B5EF4-FFF2-40B4-BE49-F238E27FC236}">
                  <a16:creationId xmlns:a16="http://schemas.microsoft.com/office/drawing/2014/main" id="{CD449A91-C651-4096-A08C-63F91BCA7070}"/>
                </a:ext>
              </a:extLst>
            </p:cNvPr>
            <p:cNvSpPr/>
            <p:nvPr/>
          </p:nvSpPr>
          <p:spPr>
            <a:xfrm>
              <a:off x="326571" y="2264230"/>
              <a:ext cx="1008743" cy="957942"/>
            </a:xfrm>
            <a:prstGeom prst="snip2Same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B82257B2-E808-4D95-9727-AE185E0C9C52}"/>
                </a:ext>
              </a:extLst>
            </p:cNvPr>
            <p:cNvCxnSpPr>
              <a:cxnSpLocks/>
            </p:cNvCxnSpPr>
            <p:nvPr/>
          </p:nvCxnSpPr>
          <p:spPr>
            <a:xfrm flipH="1">
              <a:off x="950685" y="1219755"/>
              <a:ext cx="1" cy="1000932"/>
            </a:xfrm>
            <a:prstGeom prst="line">
              <a:avLst/>
            </a:prstGeom>
            <a:ln w="76200">
              <a:solidFill>
                <a:schemeClr val="accent2">
                  <a:lumMod val="60000"/>
                  <a:lumOff val="40000"/>
                  <a:alpha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Freeform: Shape 36">
              <a:extLst>
                <a:ext uri="{FF2B5EF4-FFF2-40B4-BE49-F238E27FC236}">
                  <a16:creationId xmlns:a16="http://schemas.microsoft.com/office/drawing/2014/main" id="{05EE1A00-597E-4E01-B232-57F919E2EE50}"/>
                </a:ext>
              </a:extLst>
            </p:cNvPr>
            <p:cNvSpPr/>
            <p:nvPr/>
          </p:nvSpPr>
          <p:spPr>
            <a:xfrm>
              <a:off x="573787" y="515703"/>
              <a:ext cx="753796" cy="741122"/>
            </a:xfrm>
            <a:custGeom>
              <a:avLst/>
              <a:gdLst>
                <a:gd name="connsiteX0" fmla="*/ 384629 w 753796"/>
                <a:gd name="connsiteY0" fmla="*/ 0 h 741122"/>
                <a:gd name="connsiteX1" fmla="*/ 739032 w 753796"/>
                <a:gd name="connsiteY1" fmla="*/ 226322 h 741122"/>
                <a:gd name="connsiteX2" fmla="*/ 747159 w 753796"/>
                <a:gd name="connsiteY2" fmla="*/ 251546 h 741122"/>
                <a:gd name="connsiteX3" fmla="*/ 648475 w 753796"/>
                <a:gd name="connsiteY3" fmla="*/ 251546 h 741122"/>
                <a:gd name="connsiteX4" fmla="*/ 627462 w 753796"/>
                <a:gd name="connsiteY4" fmla="*/ 214692 h 741122"/>
                <a:gd name="connsiteX5" fmla="*/ 384628 w 753796"/>
                <a:gd name="connsiteY5" fmla="*/ 91781 h 741122"/>
                <a:gd name="connsiteX6" fmla="*/ 91780 w 753796"/>
                <a:gd name="connsiteY6" fmla="*/ 370561 h 741122"/>
                <a:gd name="connsiteX7" fmla="*/ 384628 w 753796"/>
                <a:gd name="connsiteY7" fmla="*/ 649341 h 741122"/>
                <a:gd name="connsiteX8" fmla="*/ 654462 w 753796"/>
                <a:gd name="connsiteY8" fmla="*/ 479075 h 741122"/>
                <a:gd name="connsiteX9" fmla="*/ 657755 w 753796"/>
                <a:gd name="connsiteY9" fmla="*/ 468978 h 741122"/>
                <a:gd name="connsiteX10" fmla="*/ 753796 w 753796"/>
                <a:gd name="connsiteY10" fmla="*/ 468978 h 741122"/>
                <a:gd name="connsiteX11" fmla="*/ 739032 w 753796"/>
                <a:gd name="connsiteY11" fmla="*/ 514800 h 741122"/>
                <a:gd name="connsiteX12" fmla="*/ 384629 w 753796"/>
                <a:gd name="connsiteY12" fmla="*/ 741122 h 741122"/>
                <a:gd name="connsiteX13" fmla="*/ 0 w 753796"/>
                <a:gd name="connsiteY13" fmla="*/ 370561 h 741122"/>
                <a:gd name="connsiteX14" fmla="*/ 384629 w 753796"/>
                <a:gd name="connsiteY14" fmla="*/ 0 h 74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3796" h="741122">
                  <a:moveTo>
                    <a:pt x="384629" y="0"/>
                  </a:moveTo>
                  <a:cubicBezTo>
                    <a:pt x="543948" y="0"/>
                    <a:pt x="680642" y="93322"/>
                    <a:pt x="739032" y="226322"/>
                  </a:cubicBezTo>
                  <a:lnTo>
                    <a:pt x="747159" y="251546"/>
                  </a:lnTo>
                  <a:lnTo>
                    <a:pt x="648475" y="251546"/>
                  </a:lnTo>
                  <a:lnTo>
                    <a:pt x="627462" y="214692"/>
                  </a:lnTo>
                  <a:cubicBezTo>
                    <a:pt x="574835" y="140537"/>
                    <a:pt x="485712" y="91781"/>
                    <a:pt x="384628" y="91781"/>
                  </a:cubicBezTo>
                  <a:cubicBezTo>
                    <a:pt x="222893" y="91781"/>
                    <a:pt x="91780" y="216595"/>
                    <a:pt x="91780" y="370561"/>
                  </a:cubicBezTo>
                  <a:cubicBezTo>
                    <a:pt x="91780" y="524527"/>
                    <a:pt x="222893" y="649341"/>
                    <a:pt x="384628" y="649341"/>
                  </a:cubicBezTo>
                  <a:cubicBezTo>
                    <a:pt x="505929" y="649341"/>
                    <a:pt x="610006" y="579133"/>
                    <a:pt x="654462" y="479075"/>
                  </a:cubicBezTo>
                  <a:lnTo>
                    <a:pt x="657755" y="468978"/>
                  </a:lnTo>
                  <a:lnTo>
                    <a:pt x="753796" y="468978"/>
                  </a:lnTo>
                  <a:lnTo>
                    <a:pt x="739032" y="514800"/>
                  </a:lnTo>
                  <a:cubicBezTo>
                    <a:pt x="680642" y="647800"/>
                    <a:pt x="543948" y="741122"/>
                    <a:pt x="384629" y="741122"/>
                  </a:cubicBezTo>
                  <a:cubicBezTo>
                    <a:pt x="172204" y="741122"/>
                    <a:pt x="0" y="575216"/>
                    <a:pt x="0" y="370561"/>
                  </a:cubicBezTo>
                  <a:cubicBezTo>
                    <a:pt x="0" y="165906"/>
                    <a:pt x="172204" y="0"/>
                    <a:pt x="384629" y="0"/>
                  </a:cubicBezTo>
                  <a:close/>
                </a:path>
              </a:pathLst>
            </a:cu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38" name="Rectangle 37">
            <a:extLst>
              <a:ext uri="{FF2B5EF4-FFF2-40B4-BE49-F238E27FC236}">
                <a16:creationId xmlns:a16="http://schemas.microsoft.com/office/drawing/2014/main" id="{645B4E3F-54F2-447B-AF8F-8AB9BC46DBBE}"/>
              </a:ext>
            </a:extLst>
          </p:cNvPr>
          <p:cNvSpPr/>
          <p:nvPr/>
        </p:nvSpPr>
        <p:spPr>
          <a:xfrm>
            <a:off x="2659594" y="2240786"/>
            <a:ext cx="566181" cy="1107996"/>
          </a:xfrm>
          <a:prstGeom prst="rect">
            <a:avLst/>
          </a:prstGeom>
          <a:noFill/>
        </p:spPr>
        <p:txBody>
          <a:bodyPr wrap="none" lIns="91440" tIns="45720" rIns="91440" bIns="45720">
            <a:spAutoFit/>
          </a:bodyPr>
          <a:lstStyle/>
          <a:p>
            <a:pPr algn="ctr"/>
            <a:r>
              <a:rPr lang="en-US" sz="6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ই</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pSp>
        <p:nvGrpSpPr>
          <p:cNvPr id="39" name="Group 38">
            <a:extLst>
              <a:ext uri="{FF2B5EF4-FFF2-40B4-BE49-F238E27FC236}">
                <a16:creationId xmlns:a16="http://schemas.microsoft.com/office/drawing/2014/main" id="{2946C1AE-E83D-49F2-A641-2EB54E3E0AE8}"/>
              </a:ext>
            </a:extLst>
          </p:cNvPr>
          <p:cNvGrpSpPr/>
          <p:nvPr/>
        </p:nvGrpSpPr>
        <p:grpSpPr>
          <a:xfrm>
            <a:off x="3490514" y="501189"/>
            <a:ext cx="1008743" cy="2706469"/>
            <a:chOff x="326571" y="515703"/>
            <a:chExt cx="1008743" cy="2706469"/>
          </a:xfrm>
        </p:grpSpPr>
        <p:sp>
          <p:nvSpPr>
            <p:cNvPr id="40" name="Rectangle: Top Corners Snipped 39">
              <a:extLst>
                <a:ext uri="{FF2B5EF4-FFF2-40B4-BE49-F238E27FC236}">
                  <a16:creationId xmlns:a16="http://schemas.microsoft.com/office/drawing/2014/main" id="{C754A771-449F-40A0-93A5-1D05CCDE4DEA}"/>
                </a:ext>
              </a:extLst>
            </p:cNvPr>
            <p:cNvSpPr/>
            <p:nvPr/>
          </p:nvSpPr>
          <p:spPr>
            <a:xfrm>
              <a:off x="326571" y="2264230"/>
              <a:ext cx="1008743" cy="957942"/>
            </a:xfrm>
            <a:prstGeom prst="snip2Same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02DB010C-CF7D-4C6C-802A-A73F3E9BCB73}"/>
                </a:ext>
              </a:extLst>
            </p:cNvPr>
            <p:cNvCxnSpPr>
              <a:cxnSpLocks/>
            </p:cNvCxnSpPr>
            <p:nvPr/>
          </p:nvCxnSpPr>
          <p:spPr>
            <a:xfrm flipH="1">
              <a:off x="950685" y="1219755"/>
              <a:ext cx="1" cy="1000932"/>
            </a:xfrm>
            <a:prstGeom prst="line">
              <a:avLst/>
            </a:prstGeom>
            <a:ln w="76200">
              <a:solidFill>
                <a:schemeClr val="accent2">
                  <a:lumMod val="60000"/>
                  <a:lumOff val="40000"/>
                  <a:alpha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Freeform: Shape 41">
              <a:extLst>
                <a:ext uri="{FF2B5EF4-FFF2-40B4-BE49-F238E27FC236}">
                  <a16:creationId xmlns:a16="http://schemas.microsoft.com/office/drawing/2014/main" id="{7D48CDE4-C7B1-4A85-83CA-6D9ED5362D9F}"/>
                </a:ext>
              </a:extLst>
            </p:cNvPr>
            <p:cNvSpPr/>
            <p:nvPr/>
          </p:nvSpPr>
          <p:spPr>
            <a:xfrm>
              <a:off x="573787" y="515703"/>
              <a:ext cx="753796" cy="741122"/>
            </a:xfrm>
            <a:custGeom>
              <a:avLst/>
              <a:gdLst>
                <a:gd name="connsiteX0" fmla="*/ 384629 w 753796"/>
                <a:gd name="connsiteY0" fmla="*/ 0 h 741122"/>
                <a:gd name="connsiteX1" fmla="*/ 739032 w 753796"/>
                <a:gd name="connsiteY1" fmla="*/ 226322 h 741122"/>
                <a:gd name="connsiteX2" fmla="*/ 747159 w 753796"/>
                <a:gd name="connsiteY2" fmla="*/ 251546 h 741122"/>
                <a:gd name="connsiteX3" fmla="*/ 648475 w 753796"/>
                <a:gd name="connsiteY3" fmla="*/ 251546 h 741122"/>
                <a:gd name="connsiteX4" fmla="*/ 627462 w 753796"/>
                <a:gd name="connsiteY4" fmla="*/ 214692 h 741122"/>
                <a:gd name="connsiteX5" fmla="*/ 384628 w 753796"/>
                <a:gd name="connsiteY5" fmla="*/ 91781 h 741122"/>
                <a:gd name="connsiteX6" fmla="*/ 91780 w 753796"/>
                <a:gd name="connsiteY6" fmla="*/ 370561 h 741122"/>
                <a:gd name="connsiteX7" fmla="*/ 384628 w 753796"/>
                <a:gd name="connsiteY7" fmla="*/ 649341 h 741122"/>
                <a:gd name="connsiteX8" fmla="*/ 654462 w 753796"/>
                <a:gd name="connsiteY8" fmla="*/ 479075 h 741122"/>
                <a:gd name="connsiteX9" fmla="*/ 657755 w 753796"/>
                <a:gd name="connsiteY9" fmla="*/ 468978 h 741122"/>
                <a:gd name="connsiteX10" fmla="*/ 753796 w 753796"/>
                <a:gd name="connsiteY10" fmla="*/ 468978 h 741122"/>
                <a:gd name="connsiteX11" fmla="*/ 739032 w 753796"/>
                <a:gd name="connsiteY11" fmla="*/ 514800 h 741122"/>
                <a:gd name="connsiteX12" fmla="*/ 384629 w 753796"/>
                <a:gd name="connsiteY12" fmla="*/ 741122 h 741122"/>
                <a:gd name="connsiteX13" fmla="*/ 0 w 753796"/>
                <a:gd name="connsiteY13" fmla="*/ 370561 h 741122"/>
                <a:gd name="connsiteX14" fmla="*/ 384629 w 753796"/>
                <a:gd name="connsiteY14" fmla="*/ 0 h 74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3796" h="741122">
                  <a:moveTo>
                    <a:pt x="384629" y="0"/>
                  </a:moveTo>
                  <a:cubicBezTo>
                    <a:pt x="543948" y="0"/>
                    <a:pt x="680642" y="93322"/>
                    <a:pt x="739032" y="226322"/>
                  </a:cubicBezTo>
                  <a:lnTo>
                    <a:pt x="747159" y="251546"/>
                  </a:lnTo>
                  <a:lnTo>
                    <a:pt x="648475" y="251546"/>
                  </a:lnTo>
                  <a:lnTo>
                    <a:pt x="627462" y="214692"/>
                  </a:lnTo>
                  <a:cubicBezTo>
                    <a:pt x="574835" y="140537"/>
                    <a:pt x="485712" y="91781"/>
                    <a:pt x="384628" y="91781"/>
                  </a:cubicBezTo>
                  <a:cubicBezTo>
                    <a:pt x="222893" y="91781"/>
                    <a:pt x="91780" y="216595"/>
                    <a:pt x="91780" y="370561"/>
                  </a:cubicBezTo>
                  <a:cubicBezTo>
                    <a:pt x="91780" y="524527"/>
                    <a:pt x="222893" y="649341"/>
                    <a:pt x="384628" y="649341"/>
                  </a:cubicBezTo>
                  <a:cubicBezTo>
                    <a:pt x="505929" y="649341"/>
                    <a:pt x="610006" y="579133"/>
                    <a:pt x="654462" y="479075"/>
                  </a:cubicBezTo>
                  <a:lnTo>
                    <a:pt x="657755" y="468978"/>
                  </a:lnTo>
                  <a:lnTo>
                    <a:pt x="753796" y="468978"/>
                  </a:lnTo>
                  <a:lnTo>
                    <a:pt x="739032" y="514800"/>
                  </a:lnTo>
                  <a:cubicBezTo>
                    <a:pt x="680642" y="647800"/>
                    <a:pt x="543948" y="741122"/>
                    <a:pt x="384629" y="741122"/>
                  </a:cubicBezTo>
                  <a:cubicBezTo>
                    <a:pt x="172204" y="741122"/>
                    <a:pt x="0" y="575216"/>
                    <a:pt x="0" y="370561"/>
                  </a:cubicBezTo>
                  <a:cubicBezTo>
                    <a:pt x="0" y="165906"/>
                    <a:pt x="172204" y="0"/>
                    <a:pt x="384629" y="0"/>
                  </a:cubicBezTo>
                  <a:close/>
                </a:path>
              </a:pathLst>
            </a:cu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43" name="Rectangle 42">
            <a:extLst>
              <a:ext uri="{FF2B5EF4-FFF2-40B4-BE49-F238E27FC236}">
                <a16:creationId xmlns:a16="http://schemas.microsoft.com/office/drawing/2014/main" id="{66FBAEE8-55A0-4A48-ACE4-B0723E238826}"/>
              </a:ext>
            </a:extLst>
          </p:cNvPr>
          <p:cNvSpPr/>
          <p:nvPr/>
        </p:nvSpPr>
        <p:spPr>
          <a:xfrm>
            <a:off x="3497795" y="2240786"/>
            <a:ext cx="994183" cy="1107996"/>
          </a:xfrm>
          <a:prstGeom prst="rect">
            <a:avLst/>
          </a:prstGeom>
          <a:noFill/>
        </p:spPr>
        <p:txBody>
          <a:bodyPr wrap="none" lIns="91440" tIns="45720" rIns="91440" bIns="45720">
            <a:spAutoFit/>
          </a:bodyPr>
          <a:lstStyle/>
          <a:p>
            <a:pPr algn="ctr"/>
            <a:r>
              <a:rPr lang="en-US" sz="66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কে</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pSp>
        <p:nvGrpSpPr>
          <p:cNvPr id="107" name="Group 106">
            <a:extLst>
              <a:ext uri="{FF2B5EF4-FFF2-40B4-BE49-F238E27FC236}">
                <a16:creationId xmlns:a16="http://schemas.microsoft.com/office/drawing/2014/main" id="{BDCDF532-09CA-4411-9318-75ACDF88CA5C}"/>
              </a:ext>
            </a:extLst>
          </p:cNvPr>
          <p:cNvGrpSpPr/>
          <p:nvPr/>
        </p:nvGrpSpPr>
        <p:grpSpPr>
          <a:xfrm>
            <a:off x="5030546" y="457706"/>
            <a:ext cx="1694534" cy="4420344"/>
            <a:chOff x="5030546" y="457706"/>
            <a:chExt cx="1694534" cy="4420344"/>
          </a:xfrm>
        </p:grpSpPr>
        <p:sp>
          <p:nvSpPr>
            <p:cNvPr id="45" name="Rectangle: Top Corners Snipped 44">
              <a:extLst>
                <a:ext uri="{FF2B5EF4-FFF2-40B4-BE49-F238E27FC236}">
                  <a16:creationId xmlns:a16="http://schemas.microsoft.com/office/drawing/2014/main" id="{15172F91-EC34-48C7-BEC3-451B49B6F816}"/>
                </a:ext>
              </a:extLst>
            </p:cNvPr>
            <p:cNvSpPr/>
            <p:nvPr/>
          </p:nvSpPr>
          <p:spPr>
            <a:xfrm>
              <a:off x="5030546" y="3430250"/>
              <a:ext cx="1694534" cy="1447800"/>
            </a:xfrm>
            <a:prstGeom prst="snip2Same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6B77CCEA-58A2-43F2-BB94-FD395E590073}"/>
                </a:ext>
              </a:extLst>
            </p:cNvPr>
            <p:cNvCxnSpPr>
              <a:cxnSpLocks/>
            </p:cNvCxnSpPr>
            <p:nvPr/>
          </p:nvCxnSpPr>
          <p:spPr>
            <a:xfrm>
              <a:off x="5891892" y="1486242"/>
              <a:ext cx="0" cy="1862540"/>
            </a:xfrm>
            <a:prstGeom prst="line">
              <a:avLst/>
            </a:prstGeom>
            <a:ln w="76200">
              <a:solidFill>
                <a:schemeClr val="accent2">
                  <a:lumMod val="60000"/>
                  <a:lumOff val="40000"/>
                  <a:alpha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7" name="Freeform: Shape 46">
              <a:extLst>
                <a:ext uri="{FF2B5EF4-FFF2-40B4-BE49-F238E27FC236}">
                  <a16:creationId xmlns:a16="http://schemas.microsoft.com/office/drawing/2014/main" id="{E919AF46-B76A-45B0-821F-965E058125FF}"/>
                </a:ext>
              </a:extLst>
            </p:cNvPr>
            <p:cNvSpPr/>
            <p:nvPr/>
          </p:nvSpPr>
          <p:spPr>
            <a:xfrm>
              <a:off x="5534055" y="457706"/>
              <a:ext cx="832422" cy="828150"/>
            </a:xfrm>
            <a:custGeom>
              <a:avLst/>
              <a:gdLst>
                <a:gd name="connsiteX0" fmla="*/ 384629 w 753796"/>
                <a:gd name="connsiteY0" fmla="*/ 0 h 741122"/>
                <a:gd name="connsiteX1" fmla="*/ 739032 w 753796"/>
                <a:gd name="connsiteY1" fmla="*/ 226322 h 741122"/>
                <a:gd name="connsiteX2" fmla="*/ 747159 w 753796"/>
                <a:gd name="connsiteY2" fmla="*/ 251546 h 741122"/>
                <a:gd name="connsiteX3" fmla="*/ 648475 w 753796"/>
                <a:gd name="connsiteY3" fmla="*/ 251546 h 741122"/>
                <a:gd name="connsiteX4" fmla="*/ 627462 w 753796"/>
                <a:gd name="connsiteY4" fmla="*/ 214692 h 741122"/>
                <a:gd name="connsiteX5" fmla="*/ 384628 w 753796"/>
                <a:gd name="connsiteY5" fmla="*/ 91781 h 741122"/>
                <a:gd name="connsiteX6" fmla="*/ 91780 w 753796"/>
                <a:gd name="connsiteY6" fmla="*/ 370561 h 741122"/>
                <a:gd name="connsiteX7" fmla="*/ 384628 w 753796"/>
                <a:gd name="connsiteY7" fmla="*/ 649341 h 741122"/>
                <a:gd name="connsiteX8" fmla="*/ 654462 w 753796"/>
                <a:gd name="connsiteY8" fmla="*/ 479075 h 741122"/>
                <a:gd name="connsiteX9" fmla="*/ 657755 w 753796"/>
                <a:gd name="connsiteY9" fmla="*/ 468978 h 741122"/>
                <a:gd name="connsiteX10" fmla="*/ 753796 w 753796"/>
                <a:gd name="connsiteY10" fmla="*/ 468978 h 741122"/>
                <a:gd name="connsiteX11" fmla="*/ 739032 w 753796"/>
                <a:gd name="connsiteY11" fmla="*/ 514800 h 741122"/>
                <a:gd name="connsiteX12" fmla="*/ 384629 w 753796"/>
                <a:gd name="connsiteY12" fmla="*/ 741122 h 741122"/>
                <a:gd name="connsiteX13" fmla="*/ 0 w 753796"/>
                <a:gd name="connsiteY13" fmla="*/ 370561 h 741122"/>
                <a:gd name="connsiteX14" fmla="*/ 384629 w 753796"/>
                <a:gd name="connsiteY14" fmla="*/ 0 h 74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3796" h="741122">
                  <a:moveTo>
                    <a:pt x="384629" y="0"/>
                  </a:moveTo>
                  <a:cubicBezTo>
                    <a:pt x="543948" y="0"/>
                    <a:pt x="680642" y="93322"/>
                    <a:pt x="739032" y="226322"/>
                  </a:cubicBezTo>
                  <a:lnTo>
                    <a:pt x="747159" y="251546"/>
                  </a:lnTo>
                  <a:lnTo>
                    <a:pt x="648475" y="251546"/>
                  </a:lnTo>
                  <a:lnTo>
                    <a:pt x="627462" y="214692"/>
                  </a:lnTo>
                  <a:cubicBezTo>
                    <a:pt x="574835" y="140537"/>
                    <a:pt x="485712" y="91781"/>
                    <a:pt x="384628" y="91781"/>
                  </a:cubicBezTo>
                  <a:cubicBezTo>
                    <a:pt x="222893" y="91781"/>
                    <a:pt x="91780" y="216595"/>
                    <a:pt x="91780" y="370561"/>
                  </a:cubicBezTo>
                  <a:cubicBezTo>
                    <a:pt x="91780" y="524527"/>
                    <a:pt x="222893" y="649341"/>
                    <a:pt x="384628" y="649341"/>
                  </a:cubicBezTo>
                  <a:cubicBezTo>
                    <a:pt x="505929" y="649341"/>
                    <a:pt x="610006" y="579133"/>
                    <a:pt x="654462" y="479075"/>
                  </a:cubicBezTo>
                  <a:lnTo>
                    <a:pt x="657755" y="468978"/>
                  </a:lnTo>
                  <a:lnTo>
                    <a:pt x="753796" y="468978"/>
                  </a:lnTo>
                  <a:lnTo>
                    <a:pt x="739032" y="514800"/>
                  </a:lnTo>
                  <a:cubicBezTo>
                    <a:pt x="680642" y="647800"/>
                    <a:pt x="543948" y="741122"/>
                    <a:pt x="384629" y="741122"/>
                  </a:cubicBezTo>
                  <a:cubicBezTo>
                    <a:pt x="172204" y="741122"/>
                    <a:pt x="0" y="575216"/>
                    <a:pt x="0" y="370561"/>
                  </a:cubicBezTo>
                  <a:cubicBezTo>
                    <a:pt x="0" y="165906"/>
                    <a:pt x="172204" y="0"/>
                    <a:pt x="384629" y="0"/>
                  </a:cubicBezTo>
                  <a:close/>
                </a:path>
              </a:pathLst>
            </a:cu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84" name="Rectangle 83">
            <a:extLst>
              <a:ext uri="{FF2B5EF4-FFF2-40B4-BE49-F238E27FC236}">
                <a16:creationId xmlns:a16="http://schemas.microsoft.com/office/drawing/2014/main" id="{146279D1-0840-4650-96C9-D46D01AFDBF9}"/>
              </a:ext>
            </a:extLst>
          </p:cNvPr>
          <p:cNvSpPr/>
          <p:nvPr/>
        </p:nvSpPr>
        <p:spPr>
          <a:xfrm>
            <a:off x="5503246" y="3470490"/>
            <a:ext cx="768159" cy="1446550"/>
          </a:xfrm>
          <a:prstGeom prst="rect">
            <a:avLst/>
          </a:prstGeom>
        </p:spPr>
        <p:txBody>
          <a:bodyPr wrap="none">
            <a:spAutoFit/>
          </a:bodyPr>
          <a:lstStyle/>
          <a:p>
            <a:pPr algn="ctr"/>
            <a:r>
              <a:rPr lang="en-US" sz="8800" b="1" dirty="0" err="1">
                <a:ln w="22225">
                  <a:solidFill>
                    <a:schemeClr val="accent2"/>
                  </a:solidFill>
                  <a:prstDash val="solid"/>
                </a:ln>
                <a:solidFill>
                  <a:schemeClr val="accent4">
                    <a:lumMod val="75000"/>
                  </a:schemeClr>
                </a:solidFill>
                <a:latin typeface="NikoshBAN" panose="02000000000000000000" pitchFamily="2" charset="0"/>
                <a:cs typeface="NikoshBAN" panose="02000000000000000000" pitchFamily="2" charset="0"/>
              </a:rPr>
              <a:t>শু</a:t>
            </a:r>
            <a:endParaRPr lang="en-US" sz="6000" b="1" dirty="0">
              <a:ln w="22225">
                <a:solidFill>
                  <a:schemeClr val="accent2"/>
                </a:solidFill>
                <a:prstDash val="solid"/>
              </a:ln>
              <a:solidFill>
                <a:schemeClr val="accent4">
                  <a:lumMod val="75000"/>
                </a:schemeClr>
              </a:solidFill>
              <a:latin typeface="NikoshBAN" panose="02000000000000000000" pitchFamily="2" charset="0"/>
              <a:cs typeface="NikoshBAN" panose="02000000000000000000" pitchFamily="2" charset="0"/>
            </a:endParaRPr>
          </a:p>
        </p:txBody>
      </p:sp>
      <p:grpSp>
        <p:nvGrpSpPr>
          <p:cNvPr id="109" name="Group 108">
            <a:extLst>
              <a:ext uri="{FF2B5EF4-FFF2-40B4-BE49-F238E27FC236}">
                <a16:creationId xmlns:a16="http://schemas.microsoft.com/office/drawing/2014/main" id="{57DC0D29-D262-4F0B-B0CE-CA5FF2169417}"/>
              </a:ext>
            </a:extLst>
          </p:cNvPr>
          <p:cNvGrpSpPr/>
          <p:nvPr/>
        </p:nvGrpSpPr>
        <p:grpSpPr>
          <a:xfrm>
            <a:off x="7239234" y="477941"/>
            <a:ext cx="1694534" cy="4398859"/>
            <a:chOff x="7239234" y="477941"/>
            <a:chExt cx="1694534" cy="4398859"/>
          </a:xfrm>
        </p:grpSpPr>
        <p:sp>
          <p:nvSpPr>
            <p:cNvPr id="85" name="Rectangle: Top Corners Snipped 84">
              <a:extLst>
                <a:ext uri="{FF2B5EF4-FFF2-40B4-BE49-F238E27FC236}">
                  <a16:creationId xmlns:a16="http://schemas.microsoft.com/office/drawing/2014/main" id="{36A4289D-113D-404A-A2A2-BA6B38C903E1}"/>
                </a:ext>
              </a:extLst>
            </p:cNvPr>
            <p:cNvSpPr/>
            <p:nvPr/>
          </p:nvSpPr>
          <p:spPr>
            <a:xfrm>
              <a:off x="7239234" y="3429000"/>
              <a:ext cx="1694534" cy="1447800"/>
            </a:xfrm>
            <a:prstGeom prst="snip2Same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4ED492DA-0C40-4D2D-90F1-A2CB7C06DC48}"/>
                </a:ext>
              </a:extLst>
            </p:cNvPr>
            <p:cNvCxnSpPr>
              <a:cxnSpLocks/>
            </p:cNvCxnSpPr>
            <p:nvPr/>
          </p:nvCxnSpPr>
          <p:spPr>
            <a:xfrm>
              <a:off x="8127545" y="1486242"/>
              <a:ext cx="0" cy="1862540"/>
            </a:xfrm>
            <a:prstGeom prst="line">
              <a:avLst/>
            </a:prstGeom>
            <a:ln w="76200">
              <a:solidFill>
                <a:schemeClr val="accent2">
                  <a:lumMod val="60000"/>
                  <a:lumOff val="40000"/>
                  <a:alpha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7" name="Freeform: Shape 86">
              <a:extLst>
                <a:ext uri="{FF2B5EF4-FFF2-40B4-BE49-F238E27FC236}">
                  <a16:creationId xmlns:a16="http://schemas.microsoft.com/office/drawing/2014/main" id="{F6726974-D592-4380-AD6C-858397B58021}"/>
                </a:ext>
              </a:extLst>
            </p:cNvPr>
            <p:cNvSpPr/>
            <p:nvPr/>
          </p:nvSpPr>
          <p:spPr>
            <a:xfrm>
              <a:off x="7792886" y="477941"/>
              <a:ext cx="832422" cy="828150"/>
            </a:xfrm>
            <a:custGeom>
              <a:avLst/>
              <a:gdLst>
                <a:gd name="connsiteX0" fmla="*/ 384629 w 753796"/>
                <a:gd name="connsiteY0" fmla="*/ 0 h 741122"/>
                <a:gd name="connsiteX1" fmla="*/ 739032 w 753796"/>
                <a:gd name="connsiteY1" fmla="*/ 226322 h 741122"/>
                <a:gd name="connsiteX2" fmla="*/ 747159 w 753796"/>
                <a:gd name="connsiteY2" fmla="*/ 251546 h 741122"/>
                <a:gd name="connsiteX3" fmla="*/ 648475 w 753796"/>
                <a:gd name="connsiteY3" fmla="*/ 251546 h 741122"/>
                <a:gd name="connsiteX4" fmla="*/ 627462 w 753796"/>
                <a:gd name="connsiteY4" fmla="*/ 214692 h 741122"/>
                <a:gd name="connsiteX5" fmla="*/ 384628 w 753796"/>
                <a:gd name="connsiteY5" fmla="*/ 91781 h 741122"/>
                <a:gd name="connsiteX6" fmla="*/ 91780 w 753796"/>
                <a:gd name="connsiteY6" fmla="*/ 370561 h 741122"/>
                <a:gd name="connsiteX7" fmla="*/ 384628 w 753796"/>
                <a:gd name="connsiteY7" fmla="*/ 649341 h 741122"/>
                <a:gd name="connsiteX8" fmla="*/ 654462 w 753796"/>
                <a:gd name="connsiteY8" fmla="*/ 479075 h 741122"/>
                <a:gd name="connsiteX9" fmla="*/ 657755 w 753796"/>
                <a:gd name="connsiteY9" fmla="*/ 468978 h 741122"/>
                <a:gd name="connsiteX10" fmla="*/ 753796 w 753796"/>
                <a:gd name="connsiteY10" fmla="*/ 468978 h 741122"/>
                <a:gd name="connsiteX11" fmla="*/ 739032 w 753796"/>
                <a:gd name="connsiteY11" fmla="*/ 514800 h 741122"/>
                <a:gd name="connsiteX12" fmla="*/ 384629 w 753796"/>
                <a:gd name="connsiteY12" fmla="*/ 741122 h 741122"/>
                <a:gd name="connsiteX13" fmla="*/ 0 w 753796"/>
                <a:gd name="connsiteY13" fmla="*/ 370561 h 741122"/>
                <a:gd name="connsiteX14" fmla="*/ 384629 w 753796"/>
                <a:gd name="connsiteY14" fmla="*/ 0 h 74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3796" h="741122">
                  <a:moveTo>
                    <a:pt x="384629" y="0"/>
                  </a:moveTo>
                  <a:cubicBezTo>
                    <a:pt x="543948" y="0"/>
                    <a:pt x="680642" y="93322"/>
                    <a:pt x="739032" y="226322"/>
                  </a:cubicBezTo>
                  <a:lnTo>
                    <a:pt x="747159" y="251546"/>
                  </a:lnTo>
                  <a:lnTo>
                    <a:pt x="648475" y="251546"/>
                  </a:lnTo>
                  <a:lnTo>
                    <a:pt x="627462" y="214692"/>
                  </a:lnTo>
                  <a:cubicBezTo>
                    <a:pt x="574835" y="140537"/>
                    <a:pt x="485712" y="91781"/>
                    <a:pt x="384628" y="91781"/>
                  </a:cubicBezTo>
                  <a:cubicBezTo>
                    <a:pt x="222893" y="91781"/>
                    <a:pt x="91780" y="216595"/>
                    <a:pt x="91780" y="370561"/>
                  </a:cubicBezTo>
                  <a:cubicBezTo>
                    <a:pt x="91780" y="524527"/>
                    <a:pt x="222893" y="649341"/>
                    <a:pt x="384628" y="649341"/>
                  </a:cubicBezTo>
                  <a:cubicBezTo>
                    <a:pt x="505929" y="649341"/>
                    <a:pt x="610006" y="579133"/>
                    <a:pt x="654462" y="479075"/>
                  </a:cubicBezTo>
                  <a:lnTo>
                    <a:pt x="657755" y="468978"/>
                  </a:lnTo>
                  <a:lnTo>
                    <a:pt x="753796" y="468978"/>
                  </a:lnTo>
                  <a:lnTo>
                    <a:pt x="739032" y="514800"/>
                  </a:lnTo>
                  <a:cubicBezTo>
                    <a:pt x="680642" y="647800"/>
                    <a:pt x="543948" y="741122"/>
                    <a:pt x="384629" y="741122"/>
                  </a:cubicBezTo>
                  <a:cubicBezTo>
                    <a:pt x="172204" y="741122"/>
                    <a:pt x="0" y="575216"/>
                    <a:pt x="0" y="370561"/>
                  </a:cubicBezTo>
                  <a:cubicBezTo>
                    <a:pt x="0" y="165906"/>
                    <a:pt x="172204" y="0"/>
                    <a:pt x="384629" y="0"/>
                  </a:cubicBezTo>
                  <a:close/>
                </a:path>
              </a:pathLst>
            </a:cu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10" name="Group 109">
            <a:extLst>
              <a:ext uri="{FF2B5EF4-FFF2-40B4-BE49-F238E27FC236}">
                <a16:creationId xmlns:a16="http://schemas.microsoft.com/office/drawing/2014/main" id="{4C51C5C1-95BD-454A-AD80-63B952355411}"/>
              </a:ext>
            </a:extLst>
          </p:cNvPr>
          <p:cNvGrpSpPr/>
          <p:nvPr/>
        </p:nvGrpSpPr>
        <p:grpSpPr>
          <a:xfrm>
            <a:off x="9532406" y="471771"/>
            <a:ext cx="1765915" cy="4419094"/>
            <a:chOff x="9603787" y="457706"/>
            <a:chExt cx="1694534" cy="4419094"/>
          </a:xfrm>
        </p:grpSpPr>
        <p:sp>
          <p:nvSpPr>
            <p:cNvPr id="92" name="Rectangle: Top Corners Snipped 91">
              <a:extLst>
                <a:ext uri="{FF2B5EF4-FFF2-40B4-BE49-F238E27FC236}">
                  <a16:creationId xmlns:a16="http://schemas.microsoft.com/office/drawing/2014/main" id="{7A2387A2-F0D0-4523-AAE5-2D99AB84883A}"/>
                </a:ext>
              </a:extLst>
            </p:cNvPr>
            <p:cNvSpPr/>
            <p:nvPr/>
          </p:nvSpPr>
          <p:spPr>
            <a:xfrm>
              <a:off x="9603787" y="3429000"/>
              <a:ext cx="1694534" cy="1447800"/>
            </a:xfrm>
            <a:prstGeom prst="snip2Same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a:extLst>
                <a:ext uri="{FF2B5EF4-FFF2-40B4-BE49-F238E27FC236}">
                  <a16:creationId xmlns:a16="http://schemas.microsoft.com/office/drawing/2014/main" id="{0BDEF3E5-D4FA-4A8C-B81A-7A9DF699AFE9}"/>
                </a:ext>
              </a:extLst>
            </p:cNvPr>
            <p:cNvCxnSpPr>
              <a:cxnSpLocks/>
            </p:cNvCxnSpPr>
            <p:nvPr/>
          </p:nvCxnSpPr>
          <p:spPr>
            <a:xfrm>
              <a:off x="10485665" y="1411290"/>
              <a:ext cx="0" cy="1862540"/>
            </a:xfrm>
            <a:prstGeom prst="line">
              <a:avLst/>
            </a:prstGeom>
            <a:ln w="76200">
              <a:solidFill>
                <a:schemeClr val="accent2">
                  <a:lumMod val="60000"/>
                  <a:lumOff val="40000"/>
                  <a:alpha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4" name="Freeform: Shape 93">
              <a:extLst>
                <a:ext uri="{FF2B5EF4-FFF2-40B4-BE49-F238E27FC236}">
                  <a16:creationId xmlns:a16="http://schemas.microsoft.com/office/drawing/2014/main" id="{90E12AE9-600E-446B-B9DD-6AFB322CFB2D}"/>
                </a:ext>
              </a:extLst>
            </p:cNvPr>
            <p:cNvSpPr/>
            <p:nvPr/>
          </p:nvSpPr>
          <p:spPr>
            <a:xfrm>
              <a:off x="10069454" y="457706"/>
              <a:ext cx="832422" cy="828150"/>
            </a:xfrm>
            <a:custGeom>
              <a:avLst/>
              <a:gdLst>
                <a:gd name="connsiteX0" fmla="*/ 384629 w 753796"/>
                <a:gd name="connsiteY0" fmla="*/ 0 h 741122"/>
                <a:gd name="connsiteX1" fmla="*/ 739032 w 753796"/>
                <a:gd name="connsiteY1" fmla="*/ 226322 h 741122"/>
                <a:gd name="connsiteX2" fmla="*/ 747159 w 753796"/>
                <a:gd name="connsiteY2" fmla="*/ 251546 h 741122"/>
                <a:gd name="connsiteX3" fmla="*/ 648475 w 753796"/>
                <a:gd name="connsiteY3" fmla="*/ 251546 h 741122"/>
                <a:gd name="connsiteX4" fmla="*/ 627462 w 753796"/>
                <a:gd name="connsiteY4" fmla="*/ 214692 h 741122"/>
                <a:gd name="connsiteX5" fmla="*/ 384628 w 753796"/>
                <a:gd name="connsiteY5" fmla="*/ 91781 h 741122"/>
                <a:gd name="connsiteX6" fmla="*/ 91780 w 753796"/>
                <a:gd name="connsiteY6" fmla="*/ 370561 h 741122"/>
                <a:gd name="connsiteX7" fmla="*/ 384628 w 753796"/>
                <a:gd name="connsiteY7" fmla="*/ 649341 h 741122"/>
                <a:gd name="connsiteX8" fmla="*/ 654462 w 753796"/>
                <a:gd name="connsiteY8" fmla="*/ 479075 h 741122"/>
                <a:gd name="connsiteX9" fmla="*/ 657755 w 753796"/>
                <a:gd name="connsiteY9" fmla="*/ 468978 h 741122"/>
                <a:gd name="connsiteX10" fmla="*/ 753796 w 753796"/>
                <a:gd name="connsiteY10" fmla="*/ 468978 h 741122"/>
                <a:gd name="connsiteX11" fmla="*/ 739032 w 753796"/>
                <a:gd name="connsiteY11" fmla="*/ 514800 h 741122"/>
                <a:gd name="connsiteX12" fmla="*/ 384629 w 753796"/>
                <a:gd name="connsiteY12" fmla="*/ 741122 h 741122"/>
                <a:gd name="connsiteX13" fmla="*/ 0 w 753796"/>
                <a:gd name="connsiteY13" fmla="*/ 370561 h 741122"/>
                <a:gd name="connsiteX14" fmla="*/ 384629 w 753796"/>
                <a:gd name="connsiteY14" fmla="*/ 0 h 74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3796" h="741122">
                  <a:moveTo>
                    <a:pt x="384629" y="0"/>
                  </a:moveTo>
                  <a:cubicBezTo>
                    <a:pt x="543948" y="0"/>
                    <a:pt x="680642" y="93322"/>
                    <a:pt x="739032" y="226322"/>
                  </a:cubicBezTo>
                  <a:lnTo>
                    <a:pt x="747159" y="251546"/>
                  </a:lnTo>
                  <a:lnTo>
                    <a:pt x="648475" y="251546"/>
                  </a:lnTo>
                  <a:lnTo>
                    <a:pt x="627462" y="214692"/>
                  </a:lnTo>
                  <a:cubicBezTo>
                    <a:pt x="574835" y="140537"/>
                    <a:pt x="485712" y="91781"/>
                    <a:pt x="384628" y="91781"/>
                  </a:cubicBezTo>
                  <a:cubicBezTo>
                    <a:pt x="222893" y="91781"/>
                    <a:pt x="91780" y="216595"/>
                    <a:pt x="91780" y="370561"/>
                  </a:cubicBezTo>
                  <a:cubicBezTo>
                    <a:pt x="91780" y="524527"/>
                    <a:pt x="222893" y="649341"/>
                    <a:pt x="384628" y="649341"/>
                  </a:cubicBezTo>
                  <a:cubicBezTo>
                    <a:pt x="505929" y="649341"/>
                    <a:pt x="610006" y="579133"/>
                    <a:pt x="654462" y="479075"/>
                  </a:cubicBezTo>
                  <a:lnTo>
                    <a:pt x="657755" y="468978"/>
                  </a:lnTo>
                  <a:lnTo>
                    <a:pt x="753796" y="468978"/>
                  </a:lnTo>
                  <a:lnTo>
                    <a:pt x="739032" y="514800"/>
                  </a:lnTo>
                  <a:cubicBezTo>
                    <a:pt x="680642" y="647800"/>
                    <a:pt x="543948" y="741122"/>
                    <a:pt x="384629" y="741122"/>
                  </a:cubicBezTo>
                  <a:cubicBezTo>
                    <a:pt x="172204" y="741122"/>
                    <a:pt x="0" y="575216"/>
                    <a:pt x="0" y="370561"/>
                  </a:cubicBezTo>
                  <a:cubicBezTo>
                    <a:pt x="0" y="165906"/>
                    <a:pt x="172204" y="0"/>
                    <a:pt x="384629" y="0"/>
                  </a:cubicBezTo>
                  <a:close/>
                </a:path>
              </a:pathLst>
            </a:cu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96" name="Rectangle 95">
            <a:extLst>
              <a:ext uri="{FF2B5EF4-FFF2-40B4-BE49-F238E27FC236}">
                <a16:creationId xmlns:a16="http://schemas.microsoft.com/office/drawing/2014/main" id="{7AE0A884-AAFA-47A7-AB46-1EA784F31F60}"/>
              </a:ext>
            </a:extLst>
          </p:cNvPr>
          <p:cNvSpPr/>
          <p:nvPr/>
        </p:nvSpPr>
        <p:spPr>
          <a:xfrm>
            <a:off x="7427556" y="3430250"/>
            <a:ext cx="1091967" cy="1446550"/>
          </a:xfrm>
          <a:prstGeom prst="rect">
            <a:avLst/>
          </a:prstGeom>
        </p:spPr>
        <p:txBody>
          <a:bodyPr wrap="none">
            <a:spAutoFit/>
          </a:bodyPr>
          <a:lstStyle/>
          <a:p>
            <a:pPr algn="ctr"/>
            <a:r>
              <a:rPr lang="en-US" sz="8800" b="1" dirty="0" err="1">
                <a:ln w="22225">
                  <a:solidFill>
                    <a:schemeClr val="accent2"/>
                  </a:solidFill>
                  <a:prstDash val="solid"/>
                </a:ln>
                <a:solidFill>
                  <a:schemeClr val="accent4">
                    <a:lumMod val="75000"/>
                  </a:schemeClr>
                </a:solidFill>
                <a:latin typeface="NikoshBAN" panose="02000000000000000000" pitchFamily="2" charset="0"/>
                <a:cs typeface="NikoshBAN" panose="02000000000000000000" pitchFamily="2" charset="0"/>
              </a:rPr>
              <a:t>ভে</a:t>
            </a:r>
            <a:endParaRPr lang="en-US" sz="6000" b="1" dirty="0">
              <a:ln w="22225">
                <a:solidFill>
                  <a:schemeClr val="accent2"/>
                </a:solidFill>
                <a:prstDash val="solid"/>
              </a:ln>
              <a:solidFill>
                <a:schemeClr val="accent4">
                  <a:lumMod val="75000"/>
                </a:schemeClr>
              </a:solidFill>
              <a:latin typeface="NikoshBAN" panose="02000000000000000000" pitchFamily="2" charset="0"/>
              <a:cs typeface="NikoshBAN" panose="02000000000000000000" pitchFamily="2" charset="0"/>
            </a:endParaRPr>
          </a:p>
        </p:txBody>
      </p:sp>
      <p:sp>
        <p:nvSpPr>
          <p:cNvPr id="97" name="Rectangle 96">
            <a:extLst>
              <a:ext uri="{FF2B5EF4-FFF2-40B4-BE49-F238E27FC236}">
                <a16:creationId xmlns:a16="http://schemas.microsoft.com/office/drawing/2014/main" id="{2F48B7CF-4EF3-485A-9433-F9F387D984A1}"/>
              </a:ext>
            </a:extLst>
          </p:cNvPr>
          <p:cNvSpPr/>
          <p:nvPr/>
        </p:nvSpPr>
        <p:spPr>
          <a:xfrm>
            <a:off x="9878621" y="3470490"/>
            <a:ext cx="1144865" cy="1446550"/>
          </a:xfrm>
          <a:prstGeom prst="rect">
            <a:avLst/>
          </a:prstGeom>
        </p:spPr>
        <p:txBody>
          <a:bodyPr wrap="none">
            <a:spAutoFit/>
          </a:bodyPr>
          <a:lstStyle/>
          <a:p>
            <a:pPr algn="ctr"/>
            <a:r>
              <a:rPr lang="en-US" sz="8800" b="1" dirty="0" err="1">
                <a:ln w="22225">
                  <a:solidFill>
                    <a:schemeClr val="accent2"/>
                  </a:solidFill>
                  <a:prstDash val="solid"/>
                </a:ln>
                <a:solidFill>
                  <a:schemeClr val="accent4">
                    <a:lumMod val="75000"/>
                  </a:schemeClr>
                </a:solidFill>
                <a:latin typeface="NikoshBAN" panose="02000000000000000000" pitchFamily="2" charset="0"/>
                <a:cs typeface="NikoshBAN" panose="02000000000000000000" pitchFamily="2" charset="0"/>
              </a:rPr>
              <a:t>চ্ছা</a:t>
            </a:r>
            <a:endParaRPr lang="en-US" sz="6000" b="1" dirty="0">
              <a:ln w="22225">
                <a:solidFill>
                  <a:schemeClr val="accent2"/>
                </a:solidFill>
                <a:prstDash val="solid"/>
              </a:ln>
              <a:solidFill>
                <a:schemeClr val="accent4">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7592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1+#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1+#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1+#ppt_w/2"/>
                                          </p:val>
                                        </p:tav>
                                        <p:tav tm="100000">
                                          <p:val>
                                            <p:strVal val="#ppt_x"/>
                                          </p:val>
                                        </p:tav>
                                      </p:tavLst>
                                    </p:anim>
                                    <p:anim calcmode="lin" valueType="num">
                                      <p:cBhvr additive="base">
                                        <p:cTn id="44" dur="500" fill="hold"/>
                                        <p:tgtEl>
                                          <p:spTgt spid="39"/>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107"/>
                                        </p:tgtEl>
                                        <p:attrNameLst>
                                          <p:attrName>style.visibility</p:attrName>
                                        </p:attrNameLst>
                                      </p:cBhvr>
                                      <p:to>
                                        <p:strVal val="visible"/>
                                      </p:to>
                                    </p:set>
                                    <p:anim calcmode="lin" valueType="num">
                                      <p:cBhvr additive="base">
                                        <p:cTn id="53" dur="500" fill="hold"/>
                                        <p:tgtEl>
                                          <p:spTgt spid="107"/>
                                        </p:tgtEl>
                                        <p:attrNameLst>
                                          <p:attrName>ppt_x</p:attrName>
                                        </p:attrNameLst>
                                      </p:cBhvr>
                                      <p:tavLst>
                                        <p:tav tm="0">
                                          <p:val>
                                            <p:strVal val="1+#ppt_w/2"/>
                                          </p:val>
                                        </p:tav>
                                        <p:tav tm="100000">
                                          <p:val>
                                            <p:strVal val="#ppt_x"/>
                                          </p:val>
                                        </p:tav>
                                      </p:tavLst>
                                    </p:anim>
                                    <p:anim calcmode="lin" valueType="num">
                                      <p:cBhvr additive="base">
                                        <p:cTn id="54" dur="500" fill="hold"/>
                                        <p:tgtEl>
                                          <p:spTgt spid="107"/>
                                        </p:tgtEl>
                                        <p:attrNameLst>
                                          <p:attrName>ppt_y</p:attrName>
                                        </p:attrNameLst>
                                      </p:cBhvr>
                                      <p:tavLst>
                                        <p:tav tm="0">
                                          <p:val>
                                            <p:strVal val="#ppt_y"/>
                                          </p:val>
                                        </p:tav>
                                        <p:tav tm="100000">
                                          <p:val>
                                            <p:strVal val="#ppt_y"/>
                                          </p:val>
                                        </p:tav>
                                      </p:tavLst>
                                    </p:anim>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fade">
                                      <p:cBhvr>
                                        <p:cTn id="58" dur="500"/>
                                        <p:tgtEl>
                                          <p:spTgt spid="84"/>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nodeType="clickEffect">
                                  <p:stCondLst>
                                    <p:cond delay="0"/>
                                  </p:stCondLst>
                                  <p:childTnLst>
                                    <p:set>
                                      <p:cBhvr>
                                        <p:cTn id="62" dur="1" fill="hold">
                                          <p:stCondLst>
                                            <p:cond delay="0"/>
                                          </p:stCondLst>
                                        </p:cTn>
                                        <p:tgtEl>
                                          <p:spTgt spid="109"/>
                                        </p:tgtEl>
                                        <p:attrNameLst>
                                          <p:attrName>style.visibility</p:attrName>
                                        </p:attrNameLst>
                                      </p:cBhvr>
                                      <p:to>
                                        <p:strVal val="visible"/>
                                      </p:to>
                                    </p:set>
                                    <p:anim calcmode="lin" valueType="num">
                                      <p:cBhvr additive="base">
                                        <p:cTn id="63" dur="500" fill="hold"/>
                                        <p:tgtEl>
                                          <p:spTgt spid="109"/>
                                        </p:tgtEl>
                                        <p:attrNameLst>
                                          <p:attrName>ppt_x</p:attrName>
                                        </p:attrNameLst>
                                      </p:cBhvr>
                                      <p:tavLst>
                                        <p:tav tm="0">
                                          <p:val>
                                            <p:strVal val="1+#ppt_w/2"/>
                                          </p:val>
                                        </p:tav>
                                        <p:tav tm="100000">
                                          <p:val>
                                            <p:strVal val="#ppt_x"/>
                                          </p:val>
                                        </p:tav>
                                      </p:tavLst>
                                    </p:anim>
                                    <p:anim calcmode="lin" valueType="num">
                                      <p:cBhvr additive="base">
                                        <p:cTn id="64" dur="500" fill="hold"/>
                                        <p:tgtEl>
                                          <p:spTgt spid="109"/>
                                        </p:tgtEl>
                                        <p:attrNameLst>
                                          <p:attrName>ppt_y</p:attrName>
                                        </p:attrNameLst>
                                      </p:cBhvr>
                                      <p:tavLst>
                                        <p:tav tm="0">
                                          <p:val>
                                            <p:strVal val="#ppt_y"/>
                                          </p:val>
                                        </p:tav>
                                        <p:tav tm="100000">
                                          <p:val>
                                            <p:strVal val="#ppt_y"/>
                                          </p:val>
                                        </p:tav>
                                      </p:tavLst>
                                    </p:anim>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fade">
                                      <p:cBhvr>
                                        <p:cTn id="68" dur="500"/>
                                        <p:tgtEl>
                                          <p:spTgt spid="96"/>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110"/>
                                        </p:tgtEl>
                                        <p:attrNameLst>
                                          <p:attrName>style.visibility</p:attrName>
                                        </p:attrNameLst>
                                      </p:cBhvr>
                                      <p:to>
                                        <p:strVal val="visible"/>
                                      </p:to>
                                    </p:set>
                                    <p:anim calcmode="lin" valueType="num">
                                      <p:cBhvr additive="base">
                                        <p:cTn id="73" dur="500" fill="hold"/>
                                        <p:tgtEl>
                                          <p:spTgt spid="110"/>
                                        </p:tgtEl>
                                        <p:attrNameLst>
                                          <p:attrName>ppt_x</p:attrName>
                                        </p:attrNameLst>
                                      </p:cBhvr>
                                      <p:tavLst>
                                        <p:tav tm="0">
                                          <p:val>
                                            <p:strVal val="1+#ppt_w/2"/>
                                          </p:val>
                                        </p:tav>
                                        <p:tav tm="100000">
                                          <p:val>
                                            <p:strVal val="#ppt_x"/>
                                          </p:val>
                                        </p:tav>
                                      </p:tavLst>
                                    </p:anim>
                                    <p:anim calcmode="lin" valueType="num">
                                      <p:cBhvr additive="base">
                                        <p:cTn id="74" dur="500" fill="hold"/>
                                        <p:tgtEl>
                                          <p:spTgt spid="110"/>
                                        </p:tgtEl>
                                        <p:attrNameLst>
                                          <p:attrName>ppt_y</p:attrName>
                                        </p:attrNameLst>
                                      </p:cBhvr>
                                      <p:tavLst>
                                        <p:tav tm="0">
                                          <p:val>
                                            <p:strVal val="#ppt_y"/>
                                          </p:val>
                                        </p:tav>
                                        <p:tav tm="100000">
                                          <p:val>
                                            <p:strVal val="#ppt_y"/>
                                          </p:val>
                                        </p:tav>
                                      </p:tavLst>
                                    </p:anim>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97"/>
                                        </p:tgtEl>
                                        <p:attrNameLst>
                                          <p:attrName>style.visibility</p:attrName>
                                        </p:attrNameLst>
                                      </p:cBhvr>
                                      <p:to>
                                        <p:strVal val="visible"/>
                                      </p:to>
                                    </p:set>
                                    <p:animEffect transition="in" filter="fade">
                                      <p:cBhvr>
                                        <p:cTn id="78"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p:bldP spid="33" grpId="0"/>
      <p:bldP spid="38" grpId="0"/>
      <p:bldP spid="43" grpId="0"/>
      <p:bldP spid="84" grpId="0"/>
      <p:bldP spid="96" grpId="0"/>
      <p:bldP spid="9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6475149-70F5-4F35-8606-65086F7997CA}"/>
              </a:ext>
            </a:extLst>
          </p:cNvPr>
          <p:cNvSpPr/>
          <p:nvPr/>
        </p:nvSpPr>
        <p:spPr>
          <a:xfrm>
            <a:off x="4813436" y="269111"/>
            <a:ext cx="2565126" cy="769441"/>
          </a:xfrm>
          <a:prstGeom prst="rect">
            <a:avLst/>
          </a:prstGeom>
          <a:noFill/>
        </p:spPr>
        <p:txBody>
          <a:bodyPr wrap="none" lIns="91440" tIns="45720" rIns="91440" bIns="45720">
            <a:spAutoFit/>
          </a:bodyPr>
          <a:lstStyle/>
          <a:p>
            <a:pPr algn="ctr"/>
            <a:r>
              <a:rPr lang="bn-I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মাটির ব্যবহার</a:t>
            </a:r>
            <a:endParaRPr lang="en-US"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id="{5CB67952-6182-4B39-B402-9F185300B343}"/>
              </a:ext>
            </a:extLst>
          </p:cNvPr>
          <p:cNvSpPr/>
          <p:nvPr/>
        </p:nvSpPr>
        <p:spPr>
          <a:xfrm>
            <a:off x="360899" y="4129791"/>
            <a:ext cx="11343589" cy="2123658"/>
          </a:xfrm>
          <a:prstGeom prst="rect">
            <a:avLst/>
          </a:prstGeom>
          <a:noFill/>
        </p:spPr>
        <p:txBody>
          <a:bodyPr wrap="square" lIns="91440" tIns="45720" rIns="91440" bIns="45720">
            <a:spAutoFit/>
          </a:bodyPr>
          <a:lstStyle/>
          <a:p>
            <a:pPr algn="ctr"/>
            <a:r>
              <a:rPr lang="bn-IN"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rPr>
              <a:t>বিভিন্ন ধরনের মৃৎশিল্প তৈরীতে মাটি ব্যবহৄত হয়। যেমন রান্নার হাঁড়ি পাতিল, ফুলদানি, বাটি ইত্যাদি। এছাড়াও মাটি দিয়ে তৈরী বিভিন্ন ধরনের শিল্পকর্ম ঘর সাজানো এবং প্রদর্শনীতে ব্যবহৃত হয়।</a:t>
            </a:r>
            <a:endParaRPr lang="en-US"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endParaRPr>
          </a:p>
        </p:txBody>
      </p:sp>
      <p:sp>
        <p:nvSpPr>
          <p:cNvPr id="12" name="Rectangle 11">
            <a:extLst>
              <a:ext uri="{FF2B5EF4-FFF2-40B4-BE49-F238E27FC236}">
                <a16:creationId xmlns:a16="http://schemas.microsoft.com/office/drawing/2014/main" id="{035D9CBB-DD31-4109-86B5-052237F27C19}"/>
              </a:ext>
            </a:extLst>
          </p:cNvPr>
          <p:cNvSpPr/>
          <p:nvPr/>
        </p:nvSpPr>
        <p:spPr>
          <a:xfrm>
            <a:off x="459631" y="3360350"/>
            <a:ext cx="1811714" cy="769441"/>
          </a:xfrm>
          <a:prstGeom prst="rect">
            <a:avLst/>
          </a:prstGeom>
          <a:noFill/>
        </p:spPr>
        <p:txBody>
          <a:bodyPr wrap="none" lIns="91440" tIns="45720" rIns="91440" bIns="45720">
            <a:spAutoFit/>
          </a:bodyPr>
          <a:lstStyle/>
          <a:p>
            <a:pPr algn="ctr"/>
            <a:r>
              <a:rPr lang="bn-IN" sz="4400" b="1" dirty="0">
                <a:ln w="12700" cmpd="sng">
                  <a:solidFill>
                    <a:schemeClr val="accent4"/>
                  </a:solidFill>
                  <a:prstDash val="solid"/>
                </a:ln>
                <a:solidFill>
                  <a:srgbClr val="002060"/>
                </a:solidFill>
                <a:latin typeface="NikoshBAN" panose="02000000000000000000" pitchFamily="2" charset="0"/>
                <a:cs typeface="NikoshBAN" panose="02000000000000000000" pitchFamily="2" charset="0"/>
              </a:rPr>
              <a:t>মৃৎশিল্পেঃ</a:t>
            </a:r>
            <a:endParaRPr lang="en-US" sz="4400" b="1" cap="none" spc="0" dirty="0">
              <a:ln w="12700" cmpd="sng">
                <a:solidFill>
                  <a:schemeClr val="accent4"/>
                </a:solidFill>
                <a:prstDash val="solid"/>
              </a:ln>
              <a:solidFill>
                <a:srgbClr val="002060"/>
              </a:solidFill>
              <a:effectLst/>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E0B06FCE-3CE5-4E17-A85C-9873A970F3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5843" y="947662"/>
            <a:ext cx="3680694" cy="1947900"/>
          </a:xfrm>
          <a:prstGeom prst="rect">
            <a:avLst/>
          </a:prstGeom>
        </p:spPr>
      </p:pic>
      <p:pic>
        <p:nvPicPr>
          <p:cNvPr id="9" name="Picture 8">
            <a:extLst>
              <a:ext uri="{FF2B5EF4-FFF2-40B4-BE49-F238E27FC236}">
                <a16:creationId xmlns:a16="http://schemas.microsoft.com/office/drawing/2014/main" id="{2029DE47-F124-4C02-A35F-2AED788A9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68" y="947662"/>
            <a:ext cx="3751511" cy="1947900"/>
          </a:xfrm>
          <a:prstGeom prst="rect">
            <a:avLst/>
          </a:prstGeom>
        </p:spPr>
      </p:pic>
      <p:pic>
        <p:nvPicPr>
          <p:cNvPr id="14" name="Picture 13">
            <a:extLst>
              <a:ext uri="{FF2B5EF4-FFF2-40B4-BE49-F238E27FC236}">
                <a16:creationId xmlns:a16="http://schemas.microsoft.com/office/drawing/2014/main" id="{B048022F-6AF7-428C-98FF-1822B34FD0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4129" y="947662"/>
            <a:ext cx="3205687" cy="1947900"/>
          </a:xfrm>
          <a:prstGeom prst="rect">
            <a:avLst/>
          </a:prstGeom>
        </p:spPr>
      </p:pic>
    </p:spTree>
    <p:extLst>
      <p:ext uri="{BB962C8B-B14F-4D97-AF65-F5344CB8AC3E}">
        <p14:creationId xmlns:p14="http://schemas.microsoft.com/office/powerpoint/2010/main" val="171805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nodeType="clickEffect">
                                  <p:stCondLst>
                                    <p:cond delay="0"/>
                                  </p:stCondLst>
                                  <p:iterate type="lt">
                                    <p:tmPct val="10000"/>
                                  </p:iterate>
                                  <p:childTnLst>
                                    <p:set>
                                      <p:cBhvr>
                                        <p:cTn id="27" dur="1" fill="hold">
                                          <p:stCondLst>
                                            <p:cond delay="0"/>
                                          </p:stCondLst>
                                        </p:cTn>
                                        <p:tgtEl>
                                          <p:spTgt spid="11">
                                            <p:txEl>
                                              <p:pRg st="0" end="0"/>
                                            </p:txEl>
                                          </p:spTgt>
                                        </p:tgtEl>
                                        <p:attrNameLst>
                                          <p:attrName>style.visibility</p:attrName>
                                        </p:attrNameLst>
                                      </p:cBhvr>
                                      <p:to>
                                        <p:strVal val="visible"/>
                                      </p:to>
                                    </p:set>
                                    <p:anim calcmode="lin" valueType="num">
                                      <p:cBhvr>
                                        <p:cTn id="28" dur="225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225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30" dur="225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225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2250" tmFilter="0,0; .5, 1; 1, 1"/>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6475149-70F5-4F35-8606-65086F7997CA}"/>
              </a:ext>
            </a:extLst>
          </p:cNvPr>
          <p:cNvSpPr/>
          <p:nvPr/>
        </p:nvSpPr>
        <p:spPr>
          <a:xfrm>
            <a:off x="4813436" y="269111"/>
            <a:ext cx="2565126" cy="769441"/>
          </a:xfrm>
          <a:prstGeom prst="rect">
            <a:avLst/>
          </a:prstGeom>
          <a:noFill/>
        </p:spPr>
        <p:txBody>
          <a:bodyPr wrap="none" lIns="91440" tIns="45720" rIns="91440" bIns="45720">
            <a:spAutoFit/>
          </a:bodyPr>
          <a:lstStyle/>
          <a:p>
            <a:pPr algn="ctr"/>
            <a:r>
              <a:rPr lang="bn-I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মাটির ব্যবহার</a:t>
            </a:r>
            <a:endParaRPr lang="en-US"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id="{5CB67952-6182-4B39-B402-9F185300B343}"/>
              </a:ext>
            </a:extLst>
          </p:cNvPr>
          <p:cNvSpPr/>
          <p:nvPr/>
        </p:nvSpPr>
        <p:spPr>
          <a:xfrm>
            <a:off x="212359" y="4190947"/>
            <a:ext cx="11767278" cy="2123658"/>
          </a:xfrm>
          <a:prstGeom prst="rect">
            <a:avLst/>
          </a:prstGeom>
          <a:noFill/>
        </p:spPr>
        <p:txBody>
          <a:bodyPr wrap="square" lIns="91440" tIns="45720" rIns="91440" bIns="45720">
            <a:spAutoFit/>
          </a:bodyPr>
          <a:lstStyle/>
          <a:p>
            <a:pPr algn="ctr"/>
            <a:r>
              <a:rPr lang="bn-IN"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rPr>
              <a:t>মানুষের দৈনন্দিন কর্মকান্ডের ফলে প্রচুর পরিমাণে বর্জ্য উৎপন্ন হয়। এসব বর্জ্য মাটিতে ফেলা হয়। আবার কখনো কখনো নির্দিষ্ট স্থানে গর্ত করে বা ভাগাড়ে আবর্জনা ফেলে তা মাটি দিয়ে ঢেকে দেওয়া হয়।</a:t>
            </a:r>
            <a:endParaRPr lang="en-US"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endParaRPr>
          </a:p>
        </p:txBody>
      </p:sp>
      <p:sp>
        <p:nvSpPr>
          <p:cNvPr id="12" name="Rectangle 11">
            <a:extLst>
              <a:ext uri="{FF2B5EF4-FFF2-40B4-BE49-F238E27FC236}">
                <a16:creationId xmlns:a16="http://schemas.microsoft.com/office/drawing/2014/main" id="{035D9CBB-DD31-4109-86B5-052237F27C19}"/>
              </a:ext>
            </a:extLst>
          </p:cNvPr>
          <p:cNvSpPr/>
          <p:nvPr/>
        </p:nvSpPr>
        <p:spPr>
          <a:xfrm>
            <a:off x="487512" y="3521552"/>
            <a:ext cx="3943708" cy="769441"/>
          </a:xfrm>
          <a:prstGeom prst="rect">
            <a:avLst/>
          </a:prstGeom>
          <a:noFill/>
        </p:spPr>
        <p:txBody>
          <a:bodyPr wrap="none" lIns="91440" tIns="45720" rIns="91440" bIns="45720">
            <a:spAutoFit/>
          </a:bodyPr>
          <a:lstStyle/>
          <a:p>
            <a:pPr algn="ctr"/>
            <a:r>
              <a:rPr lang="bn-IN" sz="4400" b="1" dirty="0">
                <a:ln w="12700" cmpd="sng">
                  <a:solidFill>
                    <a:schemeClr val="accent4"/>
                  </a:solidFill>
                  <a:prstDash val="solid"/>
                </a:ln>
                <a:solidFill>
                  <a:srgbClr val="002060"/>
                </a:solidFill>
                <a:latin typeface="NikoshBAN" panose="02000000000000000000" pitchFamily="2" charset="0"/>
                <a:cs typeface="NikoshBAN" panose="02000000000000000000" pitchFamily="2" charset="0"/>
              </a:rPr>
              <a:t>আবর্জনা ফেলার স্থানঃ</a:t>
            </a:r>
            <a:endParaRPr lang="en-US" sz="4400" b="1" cap="none" spc="0" dirty="0">
              <a:ln w="12700" cmpd="sng">
                <a:solidFill>
                  <a:schemeClr val="accent4"/>
                </a:solidFill>
                <a:prstDash val="solid"/>
              </a:ln>
              <a:solidFill>
                <a:srgbClr val="002060"/>
              </a:solidFill>
              <a:effectLst/>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61B5B04B-98C0-49A2-9FC7-600E771C6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3661" y="967550"/>
            <a:ext cx="3249787" cy="2265662"/>
          </a:xfrm>
          <a:prstGeom prst="rect">
            <a:avLst/>
          </a:prstGeom>
        </p:spPr>
      </p:pic>
      <p:pic>
        <p:nvPicPr>
          <p:cNvPr id="5" name="Picture 4">
            <a:extLst>
              <a:ext uri="{FF2B5EF4-FFF2-40B4-BE49-F238E27FC236}">
                <a16:creationId xmlns:a16="http://schemas.microsoft.com/office/drawing/2014/main" id="{8155BFA1-1511-41A5-9D5E-6703D90F4B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697" y="967550"/>
            <a:ext cx="3776103" cy="2265662"/>
          </a:xfrm>
          <a:prstGeom prst="rect">
            <a:avLst/>
          </a:prstGeom>
        </p:spPr>
      </p:pic>
    </p:spTree>
    <p:extLst>
      <p:ext uri="{BB962C8B-B14F-4D97-AF65-F5344CB8AC3E}">
        <p14:creationId xmlns:p14="http://schemas.microsoft.com/office/powerpoint/2010/main" val="121020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p:cTn id="25" dur="225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225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27" dur="225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225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250" tmFilter="0,0; .5, 1; 1, 1"/>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6475149-70F5-4F35-8606-65086F7997CA}"/>
              </a:ext>
            </a:extLst>
          </p:cNvPr>
          <p:cNvSpPr/>
          <p:nvPr/>
        </p:nvSpPr>
        <p:spPr>
          <a:xfrm>
            <a:off x="4428717" y="269111"/>
            <a:ext cx="3334567" cy="769441"/>
          </a:xfrm>
          <a:prstGeom prst="rect">
            <a:avLst/>
          </a:prstGeom>
          <a:noFill/>
        </p:spPr>
        <p:txBody>
          <a:bodyPr wrap="none" lIns="91440" tIns="45720" rIns="91440" bIns="45720">
            <a:spAutoFit/>
          </a:bodyPr>
          <a:lstStyle/>
          <a:p>
            <a:pPr algn="ctr"/>
            <a:r>
              <a:rPr lang="bn-I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মাটির উর্বরতা বৃদ্ধি</a:t>
            </a:r>
            <a:endParaRPr lang="en-US"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endParaRPr>
          </a:p>
        </p:txBody>
      </p:sp>
      <p:sp>
        <p:nvSpPr>
          <p:cNvPr id="12" name="Rectangle 11">
            <a:extLst>
              <a:ext uri="{FF2B5EF4-FFF2-40B4-BE49-F238E27FC236}">
                <a16:creationId xmlns:a16="http://schemas.microsoft.com/office/drawing/2014/main" id="{035D9CBB-DD31-4109-86B5-052237F27C19}"/>
              </a:ext>
            </a:extLst>
          </p:cNvPr>
          <p:cNvSpPr/>
          <p:nvPr/>
        </p:nvSpPr>
        <p:spPr>
          <a:xfrm>
            <a:off x="227350" y="4851666"/>
            <a:ext cx="11737299" cy="769441"/>
          </a:xfrm>
          <a:prstGeom prst="rect">
            <a:avLst/>
          </a:prstGeom>
          <a:noFill/>
        </p:spPr>
        <p:txBody>
          <a:bodyPr wrap="square" lIns="91440" tIns="45720" rIns="91440" bIns="45720">
            <a:spAutoFit/>
          </a:bodyPr>
          <a:lstStyle/>
          <a:p>
            <a:pPr algn="ctr"/>
            <a:r>
              <a:rPr lang="bn-IN" sz="4400" b="1" dirty="0">
                <a:ln w="12700" cmpd="sng">
                  <a:solidFill>
                    <a:schemeClr val="accent4"/>
                  </a:solidFill>
                  <a:prstDash val="solid"/>
                </a:ln>
                <a:solidFill>
                  <a:srgbClr val="002060"/>
                </a:solidFill>
                <a:latin typeface="NikoshBAN" panose="02000000000000000000" pitchFamily="2" charset="0"/>
                <a:cs typeface="NikoshBAN" panose="02000000000000000000" pitchFamily="2" charset="0"/>
              </a:rPr>
              <a:t>উদ্ভিদের বৃদ্ধির জন্য বায়ু, পানি, সূর্যের আলো প্রয়োজন।</a:t>
            </a:r>
            <a:endParaRPr lang="en-US" sz="4400" b="1" cap="none" spc="0" dirty="0">
              <a:ln w="12700" cmpd="sng">
                <a:solidFill>
                  <a:schemeClr val="accent4"/>
                </a:solidFill>
                <a:prstDash val="solid"/>
              </a:ln>
              <a:solidFill>
                <a:srgbClr val="002060"/>
              </a:solidFill>
              <a:effectLst/>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F65F1483-7187-4D88-BF97-6A6724BF79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133" y="1236893"/>
            <a:ext cx="4742052" cy="2783730"/>
          </a:xfrm>
          <a:prstGeom prst="rect">
            <a:avLst/>
          </a:prstGeom>
        </p:spPr>
      </p:pic>
      <p:pic>
        <p:nvPicPr>
          <p:cNvPr id="7" name="Picture 6">
            <a:extLst>
              <a:ext uri="{FF2B5EF4-FFF2-40B4-BE49-F238E27FC236}">
                <a16:creationId xmlns:a16="http://schemas.microsoft.com/office/drawing/2014/main" id="{8CCE2378-6FC0-491B-A107-D47821415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4318" y="1236893"/>
            <a:ext cx="4642677" cy="2783730"/>
          </a:xfrm>
          <a:prstGeom prst="rect">
            <a:avLst/>
          </a:prstGeom>
        </p:spPr>
      </p:pic>
    </p:spTree>
    <p:extLst>
      <p:ext uri="{BB962C8B-B14F-4D97-AF65-F5344CB8AC3E}">
        <p14:creationId xmlns:p14="http://schemas.microsoft.com/office/powerpoint/2010/main" val="157130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nodeType="clickEffect">
                                  <p:stCondLst>
                                    <p:cond delay="0"/>
                                  </p:stCondLst>
                                  <p:iterate type="lt">
                                    <p:tmPct val="10000"/>
                                  </p:iterate>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p:cTn id="20" dur="225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225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22" dur="225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225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2250" tmFilter="0,0; .5, 1; 1, 1"/>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C24EC8-A744-4E32-AF6B-D9D7C3E54D8D}"/>
              </a:ext>
            </a:extLst>
          </p:cNvPr>
          <p:cNvPicPr>
            <a:picLocks noChangeAspect="1"/>
          </p:cNvPicPr>
          <p:nvPr/>
        </p:nvPicPr>
        <p:blipFill rotWithShape="1">
          <a:blip r:embed="rId2">
            <a:extLst>
              <a:ext uri="{28A0092B-C50C-407E-A947-70E740481C1C}">
                <a14:useLocalDpi xmlns:a14="http://schemas.microsoft.com/office/drawing/2010/main" val="0"/>
              </a:ext>
            </a:extLst>
          </a:blip>
          <a:srcRect t="2986"/>
          <a:stretch/>
        </p:blipFill>
        <p:spPr>
          <a:xfrm>
            <a:off x="998799" y="884047"/>
            <a:ext cx="3783063" cy="3433823"/>
          </a:xfrm>
          <a:prstGeom prst="rect">
            <a:avLst/>
          </a:prstGeom>
        </p:spPr>
      </p:pic>
      <p:pic>
        <p:nvPicPr>
          <p:cNvPr id="6" name="Picture 5">
            <a:extLst>
              <a:ext uri="{FF2B5EF4-FFF2-40B4-BE49-F238E27FC236}">
                <a16:creationId xmlns:a16="http://schemas.microsoft.com/office/drawing/2014/main" id="{3BABF17E-49DB-446D-9966-ED6C1769F7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750" y="1117327"/>
            <a:ext cx="3237395" cy="3102503"/>
          </a:xfrm>
          <a:prstGeom prst="rect">
            <a:avLst/>
          </a:prstGeom>
        </p:spPr>
      </p:pic>
      <p:sp>
        <p:nvSpPr>
          <p:cNvPr id="8" name="Rectangle 7">
            <a:extLst>
              <a:ext uri="{FF2B5EF4-FFF2-40B4-BE49-F238E27FC236}">
                <a16:creationId xmlns:a16="http://schemas.microsoft.com/office/drawing/2014/main" id="{7AA6D5D9-1F0A-484D-8DE5-05BA3DD7945E}"/>
              </a:ext>
            </a:extLst>
          </p:cNvPr>
          <p:cNvSpPr/>
          <p:nvPr/>
        </p:nvSpPr>
        <p:spPr>
          <a:xfrm>
            <a:off x="3522712" y="347886"/>
            <a:ext cx="4947188"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IN" sz="4400" b="1" dirty="0">
                <a:ln/>
                <a:solidFill>
                  <a:schemeClr val="accent4"/>
                </a:solidFill>
                <a:latin typeface="NikoshBAN" panose="02000000000000000000" pitchFamily="2" charset="0"/>
                <a:cs typeface="NikoshBAN" panose="02000000000000000000" pitchFamily="2" charset="0"/>
              </a:rPr>
              <a:t>নিচের ছবি গুলো লক্ষ্য করি</a:t>
            </a:r>
            <a:endParaRPr lang="en-US" sz="4400" b="1" cap="none" spc="0" dirty="0">
              <a:ln/>
              <a:solidFill>
                <a:schemeClr val="accent4"/>
              </a:solidFill>
              <a:effectLst/>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id="{3BBDB8A5-9C1C-4CFE-A04F-45F684915231}"/>
              </a:ext>
            </a:extLst>
          </p:cNvPr>
          <p:cNvSpPr/>
          <p:nvPr/>
        </p:nvSpPr>
        <p:spPr>
          <a:xfrm>
            <a:off x="416736" y="4469310"/>
            <a:ext cx="4649939" cy="144655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IN" sz="4400" b="1" cap="none" spc="0" dirty="0">
                <a:ln/>
                <a:solidFill>
                  <a:schemeClr val="accent4"/>
                </a:solidFill>
                <a:effectLst/>
                <a:latin typeface="NikoshBAN" panose="02000000000000000000" pitchFamily="2" charset="0"/>
                <a:cs typeface="NikoshBAN" panose="02000000000000000000" pitchFamily="2" charset="0"/>
              </a:rPr>
              <a:t>এই গাছ</a:t>
            </a:r>
            <a:r>
              <a:rPr lang="bn-IN" sz="4400" b="1" dirty="0">
                <a:ln/>
                <a:solidFill>
                  <a:schemeClr val="accent4"/>
                </a:solidFill>
                <a:latin typeface="NikoshBAN" panose="02000000000000000000" pitchFamily="2" charset="0"/>
                <a:cs typeface="NikoshBAN" panose="02000000000000000000" pitchFamily="2" charset="0"/>
              </a:rPr>
              <a:t>টি সূর্যের আলো, পানি এবং </a:t>
            </a:r>
            <a:r>
              <a:rPr lang="bn-IN" sz="4400" b="1" dirty="0">
                <a:ln/>
                <a:solidFill>
                  <a:srgbClr val="FF0000"/>
                </a:solidFill>
                <a:latin typeface="NikoshBAN" panose="02000000000000000000" pitchFamily="2" charset="0"/>
                <a:cs typeface="NikoshBAN" panose="02000000000000000000" pitchFamily="2" charset="0"/>
              </a:rPr>
              <a:t>সার</a:t>
            </a:r>
            <a:r>
              <a:rPr lang="bn-IN" sz="4400" b="1" dirty="0">
                <a:ln/>
                <a:solidFill>
                  <a:schemeClr val="accent4"/>
                </a:solidFill>
                <a:latin typeface="NikoshBAN" panose="02000000000000000000" pitchFamily="2" charset="0"/>
                <a:cs typeface="NikoshBAN" panose="02000000000000000000" pitchFamily="2" charset="0"/>
              </a:rPr>
              <a:t> পাচ্ছে।</a:t>
            </a:r>
            <a:endParaRPr lang="en-US" sz="4400" b="1" cap="none" spc="0" dirty="0">
              <a:ln/>
              <a:solidFill>
                <a:schemeClr val="accent4"/>
              </a:solidFill>
              <a:effectLst/>
              <a:latin typeface="NikoshBAN" panose="02000000000000000000" pitchFamily="2" charset="0"/>
              <a:cs typeface="NikoshBAN" panose="02000000000000000000" pitchFamily="2" charset="0"/>
            </a:endParaRPr>
          </a:p>
        </p:txBody>
      </p:sp>
      <p:sp>
        <p:nvSpPr>
          <p:cNvPr id="13" name="Rectangle 12">
            <a:extLst>
              <a:ext uri="{FF2B5EF4-FFF2-40B4-BE49-F238E27FC236}">
                <a16:creationId xmlns:a16="http://schemas.microsoft.com/office/drawing/2014/main" id="{F8D25132-1809-494B-9263-911DD51D3C49}"/>
              </a:ext>
            </a:extLst>
          </p:cNvPr>
          <p:cNvSpPr/>
          <p:nvPr/>
        </p:nvSpPr>
        <p:spPr>
          <a:xfrm>
            <a:off x="6504477" y="4469310"/>
            <a:ext cx="4649939" cy="2123658"/>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IN" sz="4400" b="1" cap="none" spc="0" dirty="0">
                <a:ln/>
                <a:solidFill>
                  <a:schemeClr val="accent4"/>
                </a:solidFill>
                <a:effectLst/>
                <a:latin typeface="NikoshBAN" panose="02000000000000000000" pitchFamily="2" charset="0"/>
                <a:cs typeface="NikoshBAN" panose="02000000000000000000" pitchFamily="2" charset="0"/>
              </a:rPr>
              <a:t>এই গাছ</a:t>
            </a:r>
            <a:r>
              <a:rPr lang="bn-IN" sz="4400" b="1" dirty="0">
                <a:ln/>
                <a:solidFill>
                  <a:schemeClr val="accent4"/>
                </a:solidFill>
                <a:latin typeface="NikoshBAN" panose="02000000000000000000" pitchFamily="2" charset="0"/>
                <a:cs typeface="NikoshBAN" panose="02000000000000000000" pitchFamily="2" charset="0"/>
              </a:rPr>
              <a:t>টি সূর্যের আলো, পানি পাচ্ছে কিন্তু সার পাচ্ছে না।</a:t>
            </a:r>
            <a:endParaRPr lang="en-US" sz="4400" b="1" cap="none" spc="0" dirty="0">
              <a:ln/>
              <a:solidFill>
                <a:schemeClr val="accent4"/>
              </a:solidFill>
              <a:effectLst/>
              <a:latin typeface="NikoshBAN" panose="02000000000000000000" pitchFamily="2" charset="0"/>
              <a:cs typeface="NikoshBAN" panose="02000000000000000000" pitchFamily="2" charset="0"/>
            </a:endParaRPr>
          </a:p>
        </p:txBody>
      </p:sp>
      <p:sp>
        <p:nvSpPr>
          <p:cNvPr id="14" name="Rectangle 13">
            <a:extLst>
              <a:ext uri="{FF2B5EF4-FFF2-40B4-BE49-F238E27FC236}">
                <a16:creationId xmlns:a16="http://schemas.microsoft.com/office/drawing/2014/main" id="{49F39819-45F1-4577-B5A0-E71459F9AF7C}"/>
              </a:ext>
            </a:extLst>
          </p:cNvPr>
          <p:cNvSpPr/>
          <p:nvPr/>
        </p:nvSpPr>
        <p:spPr>
          <a:xfrm>
            <a:off x="1850658" y="4725010"/>
            <a:ext cx="7869836" cy="101566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IN" sz="6000" dirty="0">
                <a:ln/>
                <a:solidFill>
                  <a:schemeClr val="accent4"/>
                </a:solidFill>
                <a:latin typeface="NikoshBAN" panose="02000000000000000000" pitchFamily="2" charset="0"/>
                <a:cs typeface="NikoshBAN" panose="02000000000000000000" pitchFamily="2" charset="0"/>
              </a:rPr>
              <a:t>কোন গাছটি বেশী বৃদ্ধি পাবে?</a:t>
            </a:r>
            <a:endParaRPr lang="en-US" sz="4400" cap="none" spc="0" dirty="0">
              <a:ln/>
              <a:solidFill>
                <a:schemeClr val="accent4"/>
              </a:solidFill>
              <a:effectLst/>
              <a:latin typeface="NikoshBAN" panose="02000000000000000000" pitchFamily="2" charset="0"/>
              <a:cs typeface="NikoshBAN" panose="02000000000000000000" pitchFamily="2" charset="0"/>
            </a:endParaRPr>
          </a:p>
        </p:txBody>
      </p:sp>
      <p:sp>
        <p:nvSpPr>
          <p:cNvPr id="15" name="Rectangle 14">
            <a:extLst>
              <a:ext uri="{FF2B5EF4-FFF2-40B4-BE49-F238E27FC236}">
                <a16:creationId xmlns:a16="http://schemas.microsoft.com/office/drawing/2014/main" id="{73586D56-EB42-4A1F-AB4B-EE210C5D8ABA}"/>
              </a:ext>
            </a:extLst>
          </p:cNvPr>
          <p:cNvSpPr/>
          <p:nvPr/>
        </p:nvSpPr>
        <p:spPr>
          <a:xfrm>
            <a:off x="1752606" y="4592728"/>
            <a:ext cx="7869836" cy="132343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IN" sz="8000" dirty="0">
                <a:ln/>
                <a:solidFill>
                  <a:schemeClr val="accent4"/>
                </a:solidFill>
                <a:latin typeface="NikoshBAN" panose="02000000000000000000" pitchFamily="2" charset="0"/>
                <a:cs typeface="NikoshBAN" panose="02000000000000000000" pitchFamily="2" charset="0"/>
              </a:rPr>
              <a:t>কেন?</a:t>
            </a:r>
            <a:endParaRPr lang="en-US" sz="4400" cap="none" spc="0" dirty="0">
              <a:ln/>
              <a:solidFill>
                <a:schemeClr val="accent4"/>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5961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nodeType="clickEffect">
                                  <p:stCondLst>
                                    <p:cond delay="0"/>
                                  </p:stCondLst>
                                  <p:iterate type="lt">
                                    <p:tmPct val="10000"/>
                                  </p:iterate>
                                  <p:childTnLst>
                                    <p:set>
                                      <p:cBhvr>
                                        <p:cTn id="23" dur="1" fill="hold">
                                          <p:stCondLst>
                                            <p:cond delay="0"/>
                                          </p:stCondLst>
                                        </p:cTn>
                                        <p:tgtEl>
                                          <p:spTgt spid="11">
                                            <p:txEl>
                                              <p:pRg st="0" end="0"/>
                                            </p:txEl>
                                          </p:spTgt>
                                        </p:tgtEl>
                                        <p:attrNameLst>
                                          <p:attrName>style.visibility</p:attrName>
                                        </p:attrNameLst>
                                      </p:cBhvr>
                                      <p:to>
                                        <p:strVal val="visible"/>
                                      </p:to>
                                    </p:set>
                                    <p:anim calcmode="lin" valueType="num">
                                      <p:cBhvr>
                                        <p:cTn id="24" dur="30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30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26" dur="30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30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3000" tmFilter="0,0; .5, 1; 1, 1"/>
                                        <p:tgtEl>
                                          <p:spTgt spid="1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13">
                                            <p:txEl>
                                              <p:pRg st="0" end="0"/>
                                            </p:txEl>
                                          </p:spTgt>
                                        </p:tgtEl>
                                        <p:attrNameLst>
                                          <p:attrName>style.visibility</p:attrName>
                                        </p:attrNameLst>
                                      </p:cBhvr>
                                      <p:to>
                                        <p:strVal val="visible"/>
                                      </p:to>
                                    </p:set>
                                    <p:anim calcmode="lin" valueType="num">
                                      <p:cBhvr>
                                        <p:cTn id="33" dur="30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30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35" dur="30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30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3000" tmFilter="0,0; .5, 1; 1, 1"/>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iterate type="lt">
                                    <p:tmPct val="0"/>
                                  </p:iterate>
                                  <p:childTnLst>
                                    <p:anim calcmode="lin" valueType="num">
                                      <p:cBhvr>
                                        <p:cTn id="41" dur="500"/>
                                        <p:tgtEl>
                                          <p:spTgt spid="11">
                                            <p:txEl>
                                              <p:pRg st="0" end="0"/>
                                            </p:txEl>
                                          </p:spTgt>
                                        </p:tgtEl>
                                        <p:attrNameLst>
                                          <p:attrName>ppt_w</p:attrName>
                                        </p:attrNameLst>
                                      </p:cBhvr>
                                      <p:tavLst>
                                        <p:tav tm="0">
                                          <p:val>
                                            <p:strVal val="ppt_w"/>
                                          </p:val>
                                        </p:tav>
                                        <p:tav tm="100000">
                                          <p:val>
                                            <p:fltVal val="0"/>
                                          </p:val>
                                        </p:tav>
                                      </p:tavLst>
                                    </p:anim>
                                    <p:anim calcmode="lin" valueType="num">
                                      <p:cBhvr>
                                        <p:cTn id="42" dur="500"/>
                                        <p:tgtEl>
                                          <p:spTgt spid="11">
                                            <p:txEl>
                                              <p:pRg st="0" end="0"/>
                                            </p:txEl>
                                          </p:spTgt>
                                        </p:tgtEl>
                                        <p:attrNameLst>
                                          <p:attrName>ppt_h</p:attrName>
                                        </p:attrNameLst>
                                      </p:cBhvr>
                                      <p:tavLst>
                                        <p:tav tm="0">
                                          <p:val>
                                            <p:strVal val="ppt_h"/>
                                          </p:val>
                                        </p:tav>
                                        <p:tav tm="100000">
                                          <p:val>
                                            <p:fltVal val="0"/>
                                          </p:val>
                                        </p:tav>
                                      </p:tavLst>
                                    </p:anim>
                                    <p:animEffect transition="out" filter="fade">
                                      <p:cBhvr>
                                        <p:cTn id="43" dur="500"/>
                                        <p:tgtEl>
                                          <p:spTgt spid="11">
                                            <p:txEl>
                                              <p:pRg st="0" end="0"/>
                                            </p:txEl>
                                          </p:spTgt>
                                        </p:tgtEl>
                                      </p:cBhvr>
                                    </p:animEffect>
                                    <p:set>
                                      <p:cBhvr>
                                        <p:cTn id="44" dur="1" fill="hold">
                                          <p:stCondLst>
                                            <p:cond delay="499"/>
                                          </p:stCondLst>
                                        </p:cTn>
                                        <p:tgtEl>
                                          <p:spTgt spid="11">
                                            <p:txEl>
                                              <p:pRg st="0" end="0"/>
                                            </p:txEl>
                                          </p:spTgt>
                                        </p:tgtEl>
                                        <p:attrNameLst>
                                          <p:attrName>style.visibility</p:attrName>
                                        </p:attrNameLst>
                                      </p:cBhvr>
                                      <p:to>
                                        <p:strVal val="hidden"/>
                                      </p:to>
                                    </p:set>
                                  </p:childTnLst>
                                </p:cTn>
                              </p:par>
                              <p:par>
                                <p:cTn id="45" presetID="53" presetClass="exit" presetSubtype="32" fill="hold" grpId="0" nodeType="withEffect">
                                  <p:stCondLst>
                                    <p:cond delay="0"/>
                                  </p:stCondLst>
                                  <p:iterate type="lt">
                                    <p:tmPct val="0"/>
                                  </p:iterate>
                                  <p:childTnLst>
                                    <p:anim calcmode="lin" valueType="num">
                                      <p:cBhvr>
                                        <p:cTn id="46" dur="500"/>
                                        <p:tgtEl>
                                          <p:spTgt spid="13">
                                            <p:txEl>
                                              <p:pRg st="0" end="0"/>
                                            </p:txEl>
                                          </p:spTgt>
                                        </p:tgtEl>
                                        <p:attrNameLst>
                                          <p:attrName>ppt_w</p:attrName>
                                        </p:attrNameLst>
                                      </p:cBhvr>
                                      <p:tavLst>
                                        <p:tav tm="0">
                                          <p:val>
                                            <p:strVal val="ppt_w"/>
                                          </p:val>
                                        </p:tav>
                                        <p:tav tm="100000">
                                          <p:val>
                                            <p:fltVal val="0"/>
                                          </p:val>
                                        </p:tav>
                                      </p:tavLst>
                                    </p:anim>
                                    <p:anim calcmode="lin" valueType="num">
                                      <p:cBhvr>
                                        <p:cTn id="47" dur="500"/>
                                        <p:tgtEl>
                                          <p:spTgt spid="13">
                                            <p:txEl>
                                              <p:pRg st="0" end="0"/>
                                            </p:txEl>
                                          </p:spTgt>
                                        </p:tgtEl>
                                        <p:attrNameLst>
                                          <p:attrName>ppt_h</p:attrName>
                                        </p:attrNameLst>
                                      </p:cBhvr>
                                      <p:tavLst>
                                        <p:tav tm="0">
                                          <p:val>
                                            <p:strVal val="ppt_h"/>
                                          </p:val>
                                        </p:tav>
                                        <p:tav tm="100000">
                                          <p:val>
                                            <p:fltVal val="0"/>
                                          </p:val>
                                        </p:tav>
                                      </p:tavLst>
                                    </p:anim>
                                    <p:animEffect transition="out" filter="fade">
                                      <p:cBhvr>
                                        <p:cTn id="48" dur="500"/>
                                        <p:tgtEl>
                                          <p:spTgt spid="13">
                                            <p:txEl>
                                              <p:pRg st="0" end="0"/>
                                            </p:txEl>
                                          </p:spTgt>
                                        </p:tgtEl>
                                      </p:cBhvr>
                                    </p:animEffect>
                                    <p:set>
                                      <p:cBhvr>
                                        <p:cTn id="49" dur="1" fill="hold">
                                          <p:stCondLst>
                                            <p:cond delay="499"/>
                                          </p:stCondLst>
                                        </p:cTn>
                                        <p:tgtEl>
                                          <p:spTgt spid="13">
                                            <p:txEl>
                                              <p:pRg st="0" end="0"/>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xit" presetSubtype="32" fill="hold" grpId="1" nodeType="clickEffect">
                                  <p:stCondLst>
                                    <p:cond delay="0"/>
                                  </p:stCondLst>
                                  <p:childTnLst>
                                    <p:anim calcmode="lin" valueType="num">
                                      <p:cBhvr>
                                        <p:cTn id="58" dur="500"/>
                                        <p:tgtEl>
                                          <p:spTgt spid="14"/>
                                        </p:tgtEl>
                                        <p:attrNameLst>
                                          <p:attrName>ppt_w</p:attrName>
                                        </p:attrNameLst>
                                      </p:cBhvr>
                                      <p:tavLst>
                                        <p:tav tm="0">
                                          <p:val>
                                            <p:strVal val="ppt_w"/>
                                          </p:val>
                                        </p:tav>
                                        <p:tav tm="100000">
                                          <p:val>
                                            <p:fltVal val="0"/>
                                          </p:val>
                                        </p:tav>
                                      </p:tavLst>
                                    </p:anim>
                                    <p:anim calcmode="lin" valueType="num">
                                      <p:cBhvr>
                                        <p:cTn id="59" dur="500"/>
                                        <p:tgtEl>
                                          <p:spTgt spid="14"/>
                                        </p:tgtEl>
                                        <p:attrNameLst>
                                          <p:attrName>ppt_h</p:attrName>
                                        </p:attrNameLst>
                                      </p:cBhvr>
                                      <p:tavLst>
                                        <p:tav tm="0">
                                          <p:val>
                                            <p:strVal val="ppt_h"/>
                                          </p:val>
                                        </p:tav>
                                        <p:tav tm="100000">
                                          <p:val>
                                            <p:fltVal val="0"/>
                                          </p:val>
                                        </p:tav>
                                      </p:tavLst>
                                    </p:anim>
                                    <p:animEffect transition="out" filter="fade">
                                      <p:cBhvr>
                                        <p:cTn id="60" dur="500"/>
                                        <p:tgtEl>
                                          <p:spTgt spid="14"/>
                                        </p:tgtEl>
                                      </p:cBhvr>
                                    </p:animEffect>
                                    <p:set>
                                      <p:cBhvr>
                                        <p:cTn id="61" dur="1" fill="hold">
                                          <p:stCondLst>
                                            <p:cond delay="499"/>
                                          </p:stCondLst>
                                        </p:cTn>
                                        <p:tgtEl>
                                          <p:spTgt spid="1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allAtOnce"/>
      <p:bldP spid="13" grpId="0" build="allAtOnce"/>
      <p:bldP spid="14" grpId="0"/>
      <p:bldP spid="14" grpId="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CCFC0D-9D99-486B-B6C3-C00D75F56451}"/>
              </a:ext>
            </a:extLst>
          </p:cNvPr>
          <p:cNvSpPr/>
          <p:nvPr/>
        </p:nvSpPr>
        <p:spPr>
          <a:xfrm>
            <a:off x="234846" y="2082915"/>
            <a:ext cx="11722308" cy="317009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err="1">
                <a:ln/>
                <a:solidFill>
                  <a:schemeClr val="accent3"/>
                </a:solidFill>
                <a:latin typeface="NikoshBAN" panose="02000000000000000000" pitchFamily="2" charset="0"/>
                <a:cs typeface="NikoshBAN" panose="02000000000000000000" pitchFamily="2" charset="0"/>
              </a:rPr>
              <a:t>যে</a:t>
            </a:r>
            <a:r>
              <a:rPr lang="en-US" sz="4000" b="1" dirty="0">
                <a:ln/>
                <a:solidFill>
                  <a:schemeClr val="accent3"/>
                </a:solidFill>
                <a:latin typeface="NikoshBAN" panose="02000000000000000000" pitchFamily="2" charset="0"/>
                <a:cs typeface="NikoshBAN" panose="02000000000000000000" pitchFamily="2" charset="0"/>
              </a:rPr>
              <a:t> </a:t>
            </a:r>
            <a:r>
              <a:rPr lang="bn-IN" sz="4000" b="1" dirty="0">
                <a:ln/>
                <a:solidFill>
                  <a:schemeClr val="accent3"/>
                </a:solidFill>
                <a:latin typeface="NikoshBAN" panose="02000000000000000000" pitchFamily="2" charset="0"/>
                <a:cs typeface="NikoshBAN" panose="02000000000000000000" pitchFamily="2" charset="0"/>
              </a:rPr>
              <a:t>ম</a:t>
            </a:r>
            <a:r>
              <a:rPr lang="en-US" sz="4000" b="1" dirty="0">
                <a:ln/>
                <a:solidFill>
                  <a:schemeClr val="accent3"/>
                </a:solidFill>
                <a:latin typeface="NikoshBAN" panose="02000000000000000000" pitchFamily="2" charset="0"/>
                <a:cs typeface="NikoshBAN" panose="02000000000000000000" pitchFamily="2" charset="0"/>
              </a:rPr>
              <a:t>া</a:t>
            </a:r>
            <a:r>
              <a:rPr lang="bn-IN" sz="4000" b="1" dirty="0">
                <a:ln/>
                <a:solidFill>
                  <a:schemeClr val="accent3"/>
                </a:solidFill>
                <a:latin typeface="NikoshBAN" panose="02000000000000000000" pitchFamily="2" charset="0"/>
                <a:cs typeface="NikoshBAN" panose="02000000000000000000" pitchFamily="2" charset="0"/>
              </a:rPr>
              <a:t>ট</a:t>
            </a:r>
            <a:r>
              <a:rPr lang="en-US" sz="4000" b="1" dirty="0">
                <a:ln/>
                <a:solidFill>
                  <a:schemeClr val="accent3"/>
                </a:solidFill>
                <a:latin typeface="NikoshBAN" panose="02000000000000000000" pitchFamily="2" charset="0"/>
                <a:cs typeface="NikoshBAN" panose="02000000000000000000" pitchFamily="2" charset="0"/>
              </a:rPr>
              <a:t>ি</a:t>
            </a:r>
            <a:r>
              <a:rPr lang="bn-IN" sz="4000" b="1" dirty="0">
                <a:ln/>
                <a:solidFill>
                  <a:schemeClr val="accent3"/>
                </a:solidFill>
                <a:latin typeface="NikoshBAN" panose="02000000000000000000" pitchFamily="2" charset="0"/>
                <a:cs typeface="NikoshBAN" panose="02000000000000000000" pitchFamily="2" charset="0"/>
              </a:rPr>
              <a:t>ত</a:t>
            </a:r>
            <a:r>
              <a:rPr lang="en-US" sz="4000" b="1" dirty="0">
                <a:ln/>
                <a:solidFill>
                  <a:schemeClr val="accent3"/>
                </a:solidFill>
                <a:latin typeface="NikoshBAN" panose="02000000000000000000" pitchFamily="2" charset="0"/>
                <a:cs typeface="NikoshBAN" panose="02000000000000000000" pitchFamily="2" charset="0"/>
              </a:rPr>
              <a:t>ে </a:t>
            </a:r>
            <a:r>
              <a:rPr lang="bn-IN" sz="4000" b="1" dirty="0">
                <a:ln/>
                <a:solidFill>
                  <a:schemeClr val="accent3"/>
                </a:solidFill>
                <a:latin typeface="NikoshBAN" panose="02000000000000000000" pitchFamily="2" charset="0"/>
                <a:cs typeface="NikoshBAN" panose="02000000000000000000" pitchFamily="2" charset="0"/>
              </a:rPr>
              <a:t>স</a:t>
            </a:r>
            <a:r>
              <a:rPr lang="en-US" sz="4000" b="1" dirty="0">
                <a:ln/>
                <a:solidFill>
                  <a:schemeClr val="accent3"/>
                </a:solidFill>
                <a:latin typeface="NikoshBAN" panose="02000000000000000000" pitchFamily="2" charset="0"/>
                <a:cs typeface="NikoshBAN" panose="02000000000000000000" pitchFamily="2" charset="0"/>
              </a:rPr>
              <a:t>া</a:t>
            </a:r>
            <a:r>
              <a:rPr lang="bn-IN" sz="4000" b="1" dirty="0">
                <a:ln/>
                <a:solidFill>
                  <a:schemeClr val="accent3"/>
                </a:solidFill>
                <a:latin typeface="NikoshBAN" panose="02000000000000000000" pitchFamily="2" charset="0"/>
                <a:cs typeface="NikoshBAN" panose="02000000000000000000" pitchFamily="2" charset="0"/>
              </a:rPr>
              <a:t>র</a:t>
            </a:r>
            <a:r>
              <a:rPr lang="en-US" sz="4000" b="1" dirty="0">
                <a:ln/>
                <a:solidFill>
                  <a:schemeClr val="accent3"/>
                </a:solidFill>
                <a:latin typeface="NikoshBAN" panose="02000000000000000000" pitchFamily="2" charset="0"/>
                <a:cs typeface="NikoshBAN" panose="02000000000000000000" pitchFamily="2" charset="0"/>
              </a:rPr>
              <a:t> </a:t>
            </a:r>
            <a:r>
              <a:rPr lang="bn-IN" sz="4000" b="1" dirty="0">
                <a:ln/>
                <a:solidFill>
                  <a:schemeClr val="accent3"/>
                </a:solidFill>
                <a:latin typeface="NikoshBAN" panose="02000000000000000000" pitchFamily="2" charset="0"/>
                <a:cs typeface="NikoshBAN" panose="02000000000000000000" pitchFamily="2" charset="0"/>
              </a:rPr>
              <a:t>দ</a:t>
            </a:r>
            <a:r>
              <a:rPr lang="en-US" sz="4000" b="1" dirty="0">
                <a:ln/>
                <a:solidFill>
                  <a:schemeClr val="accent3"/>
                </a:solidFill>
                <a:latin typeface="NikoshBAN" panose="02000000000000000000" pitchFamily="2" charset="0"/>
                <a:cs typeface="NikoshBAN" panose="02000000000000000000" pitchFamily="2" charset="0"/>
              </a:rPr>
              <a:t>ে</a:t>
            </a:r>
            <a:r>
              <a:rPr lang="bn-IN" sz="4000" b="1" dirty="0">
                <a:ln/>
                <a:solidFill>
                  <a:schemeClr val="accent3"/>
                </a:solidFill>
                <a:latin typeface="NikoshBAN" panose="02000000000000000000" pitchFamily="2" charset="0"/>
                <a:cs typeface="NikoshBAN" panose="02000000000000000000" pitchFamily="2" charset="0"/>
              </a:rPr>
              <a:t>ও</a:t>
            </a:r>
            <a:r>
              <a:rPr lang="en-US" sz="4000" b="1" dirty="0">
                <a:ln/>
                <a:solidFill>
                  <a:schemeClr val="accent3"/>
                </a:solidFill>
                <a:latin typeface="NikoshBAN" panose="02000000000000000000" pitchFamily="2" charset="0"/>
                <a:cs typeface="NikoshBAN" panose="02000000000000000000" pitchFamily="2" charset="0"/>
              </a:rPr>
              <a:t>য়</a:t>
            </a:r>
            <a:r>
              <a:rPr lang="bn-IN" sz="4000" b="1" dirty="0">
                <a:ln/>
                <a:solidFill>
                  <a:schemeClr val="accent3"/>
                </a:solidFill>
                <a:latin typeface="NikoshBAN" panose="02000000000000000000" pitchFamily="2" charset="0"/>
                <a:cs typeface="NikoshBAN" panose="02000000000000000000" pitchFamily="2" charset="0"/>
              </a:rPr>
              <a:t>া</a:t>
            </a:r>
            <a:r>
              <a:rPr lang="en-US" sz="4000" b="1" dirty="0">
                <a:ln/>
                <a:solidFill>
                  <a:schemeClr val="accent3"/>
                </a:solidFill>
                <a:latin typeface="NikoshBAN" panose="02000000000000000000" pitchFamily="2" charset="0"/>
                <a:cs typeface="NikoshBAN" panose="02000000000000000000" pitchFamily="2" charset="0"/>
              </a:rPr>
              <a:t> </a:t>
            </a:r>
            <a:r>
              <a:rPr lang="bn-IN" sz="4000" b="1" dirty="0">
                <a:ln/>
                <a:solidFill>
                  <a:schemeClr val="accent3"/>
                </a:solidFill>
                <a:latin typeface="NikoshBAN" panose="02000000000000000000" pitchFamily="2" charset="0"/>
                <a:cs typeface="NikoshBAN" panose="02000000000000000000" pitchFamily="2" charset="0"/>
              </a:rPr>
              <a:t>হ</a:t>
            </a:r>
            <a:r>
              <a:rPr lang="en-US" sz="4000" b="1" dirty="0" err="1">
                <a:ln/>
                <a:solidFill>
                  <a:schemeClr val="accent3"/>
                </a:solidFill>
                <a:latin typeface="NikoshBAN" panose="02000000000000000000" pitchFamily="2" charset="0"/>
                <a:cs typeface="NikoshBAN" panose="02000000000000000000" pitchFamily="2" charset="0"/>
              </a:rPr>
              <a:t>য়েছে</a:t>
            </a:r>
            <a:r>
              <a:rPr lang="en-US" sz="4000" b="1" dirty="0">
                <a:ln/>
                <a:solidFill>
                  <a:schemeClr val="accent3"/>
                </a:solidFill>
                <a:latin typeface="NikoshBAN" panose="02000000000000000000" pitchFamily="2" charset="0"/>
                <a:cs typeface="NikoshBAN" panose="02000000000000000000" pitchFamily="2" charset="0"/>
              </a:rPr>
              <a:t> </a:t>
            </a:r>
            <a:r>
              <a:rPr lang="bn-IN" sz="4000" b="1" dirty="0">
                <a:ln/>
                <a:solidFill>
                  <a:schemeClr val="accent3"/>
                </a:solidFill>
                <a:latin typeface="NikoshBAN" panose="02000000000000000000" pitchFamily="2" charset="0"/>
                <a:cs typeface="NikoshBAN" panose="02000000000000000000" pitchFamily="2" charset="0"/>
              </a:rPr>
              <a:t>স</a:t>
            </a:r>
            <a:r>
              <a:rPr lang="en-US" sz="4000" b="1" dirty="0">
                <a:ln/>
                <a:solidFill>
                  <a:schemeClr val="accent3"/>
                </a:solidFill>
                <a:latin typeface="NikoshBAN" panose="02000000000000000000" pitchFamily="2" charset="0"/>
                <a:cs typeface="NikoshBAN" panose="02000000000000000000" pitchFamily="2" charset="0"/>
              </a:rPr>
              <a:t>ে</a:t>
            </a:r>
            <a:r>
              <a:rPr lang="bn-IN" sz="4000" b="1" dirty="0">
                <a:ln/>
                <a:solidFill>
                  <a:schemeClr val="accent3"/>
                </a:solidFill>
                <a:latin typeface="NikoshBAN" panose="02000000000000000000" pitchFamily="2" charset="0"/>
                <a:cs typeface="NikoshBAN" panose="02000000000000000000" pitchFamily="2" charset="0"/>
              </a:rPr>
              <a:t>ই</a:t>
            </a:r>
            <a:r>
              <a:rPr lang="en-US" sz="4000" b="1" dirty="0">
                <a:ln/>
                <a:solidFill>
                  <a:schemeClr val="accent3"/>
                </a:solidFill>
                <a:latin typeface="NikoshBAN" panose="02000000000000000000" pitchFamily="2" charset="0"/>
                <a:cs typeface="NikoshBAN" panose="02000000000000000000" pitchFamily="2" charset="0"/>
              </a:rPr>
              <a:t> </a:t>
            </a:r>
            <a:r>
              <a:rPr lang="bn-IN" sz="4000" b="1" dirty="0">
                <a:ln/>
                <a:solidFill>
                  <a:schemeClr val="accent3"/>
                </a:solidFill>
                <a:latin typeface="NikoshBAN" panose="02000000000000000000" pitchFamily="2" charset="0"/>
                <a:cs typeface="NikoshBAN" panose="02000000000000000000" pitchFamily="2" charset="0"/>
              </a:rPr>
              <a:t>ম</a:t>
            </a:r>
            <a:r>
              <a:rPr lang="en-US" sz="4000" b="1" dirty="0">
                <a:ln/>
                <a:solidFill>
                  <a:schemeClr val="accent3"/>
                </a:solidFill>
                <a:latin typeface="NikoshBAN" panose="02000000000000000000" pitchFamily="2" charset="0"/>
                <a:cs typeface="NikoshBAN" panose="02000000000000000000" pitchFamily="2" charset="0"/>
              </a:rPr>
              <a:t>া</a:t>
            </a:r>
            <a:r>
              <a:rPr lang="bn-IN" sz="4000" b="1" dirty="0">
                <a:ln/>
                <a:solidFill>
                  <a:schemeClr val="accent3"/>
                </a:solidFill>
                <a:latin typeface="NikoshBAN" panose="02000000000000000000" pitchFamily="2" charset="0"/>
                <a:cs typeface="NikoshBAN" panose="02000000000000000000" pitchFamily="2" charset="0"/>
              </a:rPr>
              <a:t>ট</a:t>
            </a:r>
            <a:r>
              <a:rPr lang="en-US" sz="4000" b="1" dirty="0">
                <a:ln/>
                <a:solidFill>
                  <a:schemeClr val="accent3"/>
                </a:solidFill>
                <a:latin typeface="NikoshBAN" panose="02000000000000000000" pitchFamily="2" charset="0"/>
                <a:cs typeface="NikoshBAN" panose="02000000000000000000" pitchFamily="2" charset="0"/>
              </a:rPr>
              <a:t>ি</a:t>
            </a:r>
            <a:r>
              <a:rPr lang="bn-IN" sz="4000" b="1" dirty="0">
                <a:ln/>
                <a:solidFill>
                  <a:schemeClr val="accent3"/>
                </a:solidFill>
                <a:latin typeface="NikoshBAN" panose="02000000000000000000" pitchFamily="2" charset="0"/>
                <a:cs typeface="NikoshBAN" panose="02000000000000000000" pitchFamily="2" charset="0"/>
              </a:rPr>
              <a:t>ত</a:t>
            </a:r>
            <a:r>
              <a:rPr lang="en-US" sz="4000" b="1" dirty="0">
                <a:ln/>
                <a:solidFill>
                  <a:schemeClr val="accent3"/>
                </a:solidFill>
                <a:latin typeface="NikoshBAN" panose="02000000000000000000" pitchFamily="2" charset="0"/>
                <a:cs typeface="NikoshBAN" panose="02000000000000000000" pitchFamily="2" charset="0"/>
              </a:rPr>
              <a:t>ে </a:t>
            </a:r>
            <a:r>
              <a:rPr lang="bn-IN" sz="4000" b="1" dirty="0">
                <a:ln/>
                <a:solidFill>
                  <a:schemeClr val="accent3"/>
                </a:solidFill>
                <a:latin typeface="NikoshBAN" panose="02000000000000000000" pitchFamily="2" charset="0"/>
                <a:cs typeface="NikoshBAN" panose="02000000000000000000" pitchFamily="2" charset="0"/>
              </a:rPr>
              <a:t>গ</a:t>
            </a:r>
            <a:r>
              <a:rPr lang="en-US" sz="4000" b="1" dirty="0">
                <a:ln/>
                <a:solidFill>
                  <a:schemeClr val="accent3"/>
                </a:solidFill>
                <a:latin typeface="NikoshBAN" panose="02000000000000000000" pitchFamily="2" charset="0"/>
                <a:cs typeface="NikoshBAN" panose="02000000000000000000" pitchFamily="2" charset="0"/>
              </a:rPr>
              <a:t>া</a:t>
            </a:r>
            <a:r>
              <a:rPr lang="bn-IN" sz="4000" b="1" dirty="0">
                <a:ln/>
                <a:solidFill>
                  <a:schemeClr val="accent3"/>
                </a:solidFill>
                <a:latin typeface="NikoshBAN" panose="02000000000000000000" pitchFamily="2" charset="0"/>
                <a:cs typeface="NikoshBAN" panose="02000000000000000000" pitchFamily="2" charset="0"/>
              </a:rPr>
              <a:t>ছ</a:t>
            </a:r>
            <a:r>
              <a:rPr lang="en-US" sz="4000" b="1" dirty="0">
                <a:ln/>
                <a:solidFill>
                  <a:schemeClr val="accent3"/>
                </a:solidFill>
                <a:latin typeface="NikoshBAN" panose="02000000000000000000" pitchFamily="2" charset="0"/>
                <a:cs typeface="NikoshBAN" panose="02000000000000000000" pitchFamily="2" charset="0"/>
              </a:rPr>
              <a:t>ে</a:t>
            </a:r>
            <a:r>
              <a:rPr lang="bn-IN" sz="4000" b="1" dirty="0">
                <a:ln/>
                <a:solidFill>
                  <a:schemeClr val="accent3"/>
                </a:solidFill>
                <a:latin typeface="NikoshBAN" panose="02000000000000000000" pitchFamily="2" charset="0"/>
                <a:cs typeface="NikoshBAN" panose="02000000000000000000" pitchFamily="2" charset="0"/>
              </a:rPr>
              <a:t>র</a:t>
            </a:r>
            <a:r>
              <a:rPr lang="en-US" sz="4000" b="1" dirty="0">
                <a:ln/>
                <a:solidFill>
                  <a:schemeClr val="accent3"/>
                </a:solidFill>
                <a:latin typeface="NikoshBAN" panose="02000000000000000000" pitchFamily="2" charset="0"/>
                <a:cs typeface="NikoshBAN" panose="02000000000000000000" pitchFamily="2" charset="0"/>
              </a:rPr>
              <a:t> </a:t>
            </a:r>
            <a:r>
              <a:rPr lang="bn-IN" sz="4000" b="1" dirty="0">
                <a:ln/>
                <a:solidFill>
                  <a:schemeClr val="accent3"/>
                </a:solidFill>
                <a:latin typeface="NikoshBAN" panose="02000000000000000000" pitchFamily="2" charset="0"/>
                <a:cs typeface="NikoshBAN" panose="02000000000000000000" pitchFamily="2" charset="0"/>
              </a:rPr>
              <a:t>ব</a:t>
            </a:r>
            <a:r>
              <a:rPr lang="en-US" sz="4000" b="1" dirty="0" err="1">
                <a:ln/>
                <a:solidFill>
                  <a:schemeClr val="accent3"/>
                </a:solidFill>
                <a:latin typeface="NikoshBAN" panose="02000000000000000000" pitchFamily="2" charset="0"/>
                <a:cs typeface="NikoshBAN" panose="02000000000000000000" pitchFamily="2" charset="0"/>
              </a:rPr>
              <a:t>ৃদ্ধি</a:t>
            </a:r>
            <a:r>
              <a:rPr lang="en-US" sz="4000" b="1" dirty="0">
                <a:ln/>
                <a:solidFill>
                  <a:schemeClr val="accent3"/>
                </a:solidFill>
                <a:latin typeface="NikoshBAN" panose="02000000000000000000" pitchFamily="2" charset="0"/>
                <a:cs typeface="NikoshBAN" panose="02000000000000000000" pitchFamily="2" charset="0"/>
              </a:rPr>
              <a:t> </a:t>
            </a:r>
            <a:r>
              <a:rPr lang="en-US" sz="4000" b="1" dirty="0" err="1">
                <a:ln/>
                <a:solidFill>
                  <a:schemeClr val="accent3"/>
                </a:solidFill>
                <a:latin typeface="NikoshBAN" panose="02000000000000000000" pitchFamily="2" charset="0"/>
                <a:cs typeface="NikoshBAN" panose="02000000000000000000" pitchFamily="2" charset="0"/>
              </a:rPr>
              <a:t>ভালো</a:t>
            </a:r>
            <a:r>
              <a:rPr lang="en-US" sz="4000" b="1" dirty="0">
                <a:ln/>
                <a:solidFill>
                  <a:schemeClr val="accent3"/>
                </a:solidFill>
                <a:latin typeface="NikoshBAN" panose="02000000000000000000" pitchFamily="2" charset="0"/>
                <a:cs typeface="NikoshBAN" panose="02000000000000000000" pitchFamily="2" charset="0"/>
              </a:rPr>
              <a:t> হ</a:t>
            </a:r>
            <a:r>
              <a:rPr lang="bn-IN" sz="4000" b="1" dirty="0">
                <a:ln/>
                <a:solidFill>
                  <a:schemeClr val="accent3"/>
                </a:solidFill>
                <a:latin typeface="NikoshBAN" panose="02000000000000000000" pitchFamily="2" charset="0"/>
                <a:cs typeface="NikoshBAN" panose="02000000000000000000" pitchFamily="2" charset="0"/>
              </a:rPr>
              <a:t>য়</a:t>
            </a:r>
            <a:r>
              <a:rPr lang="en-US" sz="4000" b="1" dirty="0">
                <a:ln/>
                <a:solidFill>
                  <a:schemeClr val="accent3"/>
                </a:solidFill>
                <a:latin typeface="NikoshBAN" panose="02000000000000000000" pitchFamily="2" charset="0"/>
                <a:cs typeface="NikoshBAN" panose="02000000000000000000" pitchFamily="2" charset="0"/>
              </a:rPr>
              <a:t>ে</a:t>
            </a:r>
            <a:r>
              <a:rPr lang="bn-IN" sz="4000" b="1" dirty="0">
                <a:ln/>
                <a:solidFill>
                  <a:schemeClr val="accent3"/>
                </a:solidFill>
                <a:latin typeface="NikoshBAN" panose="02000000000000000000" pitchFamily="2" charset="0"/>
                <a:cs typeface="NikoshBAN" panose="02000000000000000000" pitchFamily="2" charset="0"/>
              </a:rPr>
              <a:t>ছ</a:t>
            </a:r>
            <a:r>
              <a:rPr lang="en-US" sz="4000" b="1" dirty="0">
                <a:ln/>
                <a:solidFill>
                  <a:schemeClr val="accent3"/>
                </a:solidFill>
                <a:latin typeface="NikoshBAN" panose="02000000000000000000" pitchFamily="2" charset="0"/>
                <a:cs typeface="NikoshBAN" panose="02000000000000000000" pitchFamily="2" charset="0"/>
              </a:rPr>
              <a:t>ে। </a:t>
            </a:r>
            <a:r>
              <a:rPr lang="bn-IN" sz="4000" b="1" dirty="0">
                <a:ln/>
                <a:solidFill>
                  <a:schemeClr val="accent3"/>
                </a:solidFill>
                <a:latin typeface="NikoshBAN" panose="02000000000000000000" pitchFamily="2" charset="0"/>
                <a:cs typeface="NikoshBAN" panose="02000000000000000000" pitchFamily="2" charset="0"/>
              </a:rPr>
              <a:t>উ</a:t>
            </a:r>
            <a:r>
              <a:rPr lang="en-US" sz="4000" b="1" dirty="0">
                <a:ln/>
                <a:solidFill>
                  <a:schemeClr val="accent3"/>
                </a:solidFill>
                <a:latin typeface="NikoshBAN" panose="02000000000000000000" pitchFamily="2" charset="0"/>
                <a:cs typeface="NikoshBAN" panose="02000000000000000000" pitchFamily="2" charset="0"/>
              </a:rPr>
              <a:t>দ</a:t>
            </a:r>
            <a:r>
              <a:rPr lang="bn-IN" sz="4000" b="1" dirty="0">
                <a:ln/>
                <a:solidFill>
                  <a:schemeClr val="accent3"/>
                </a:solidFill>
                <a:latin typeface="NikoshBAN" panose="02000000000000000000" pitchFamily="2" charset="0"/>
                <a:cs typeface="NikoshBAN" panose="02000000000000000000" pitchFamily="2" charset="0"/>
              </a:rPr>
              <a:t>্</a:t>
            </a:r>
            <a:r>
              <a:rPr lang="en-US" sz="4000" b="1" dirty="0">
                <a:ln/>
                <a:solidFill>
                  <a:schemeClr val="accent3"/>
                </a:solidFill>
                <a:latin typeface="NikoshBAN" panose="02000000000000000000" pitchFamily="2" charset="0"/>
                <a:cs typeface="NikoshBAN" panose="02000000000000000000" pitchFamily="2" charset="0"/>
              </a:rPr>
              <a:t>ভ</a:t>
            </a:r>
            <a:r>
              <a:rPr lang="bn-IN" sz="4000" b="1" dirty="0">
                <a:ln/>
                <a:solidFill>
                  <a:schemeClr val="accent3"/>
                </a:solidFill>
                <a:latin typeface="NikoshBAN" panose="02000000000000000000" pitchFamily="2" charset="0"/>
                <a:cs typeface="NikoshBAN" panose="02000000000000000000" pitchFamily="2" charset="0"/>
              </a:rPr>
              <a:t>ি</a:t>
            </a:r>
            <a:r>
              <a:rPr lang="en-US" sz="4000" b="1" dirty="0">
                <a:ln/>
                <a:solidFill>
                  <a:schemeClr val="accent3"/>
                </a:solidFill>
                <a:latin typeface="NikoshBAN" panose="02000000000000000000" pitchFamily="2" charset="0"/>
                <a:cs typeface="NikoshBAN" panose="02000000000000000000" pitchFamily="2" charset="0"/>
              </a:rPr>
              <a:t>দ</a:t>
            </a:r>
            <a:r>
              <a:rPr lang="bn-IN" sz="4000" b="1" dirty="0">
                <a:ln/>
                <a:solidFill>
                  <a:schemeClr val="accent3"/>
                </a:solidFill>
                <a:latin typeface="NikoshBAN" panose="02000000000000000000" pitchFamily="2" charset="0"/>
                <a:cs typeface="NikoshBAN" panose="02000000000000000000" pitchFamily="2" charset="0"/>
              </a:rPr>
              <a:t>ে</a:t>
            </a:r>
            <a:r>
              <a:rPr lang="en-US" sz="4000" b="1" dirty="0">
                <a:ln/>
                <a:solidFill>
                  <a:schemeClr val="accent3"/>
                </a:solidFill>
                <a:latin typeface="NikoshBAN" panose="02000000000000000000" pitchFamily="2" charset="0"/>
                <a:cs typeface="NikoshBAN" panose="02000000000000000000" pitchFamily="2" charset="0"/>
              </a:rPr>
              <a:t>র </a:t>
            </a:r>
            <a:r>
              <a:rPr lang="bn-IN" sz="4000" b="1" dirty="0">
                <a:ln/>
                <a:solidFill>
                  <a:schemeClr val="accent3"/>
                </a:solidFill>
                <a:latin typeface="NikoshBAN" panose="02000000000000000000" pitchFamily="2" charset="0"/>
                <a:cs typeface="NikoshBAN" panose="02000000000000000000" pitchFamily="2" charset="0"/>
              </a:rPr>
              <a:t>ব</a:t>
            </a:r>
            <a:r>
              <a:rPr lang="en-US" sz="4000" b="1" dirty="0" err="1">
                <a:ln/>
                <a:solidFill>
                  <a:schemeClr val="accent3"/>
                </a:solidFill>
                <a:latin typeface="NikoshBAN" panose="02000000000000000000" pitchFamily="2" charset="0"/>
                <a:cs typeface="NikoshBAN" panose="02000000000000000000" pitchFamily="2" charset="0"/>
              </a:rPr>
              <a:t>ৃদ্ধি</a:t>
            </a:r>
            <a:r>
              <a:rPr lang="en-US" sz="4000" b="1" dirty="0">
                <a:ln/>
                <a:solidFill>
                  <a:schemeClr val="accent3"/>
                </a:solidFill>
                <a:latin typeface="NikoshBAN" panose="02000000000000000000" pitchFamily="2" charset="0"/>
                <a:cs typeface="NikoshBAN" panose="02000000000000000000" pitchFamily="2" charset="0"/>
              </a:rPr>
              <a:t> </a:t>
            </a:r>
            <a:r>
              <a:rPr lang="bn-IN" sz="4000" b="1" dirty="0">
                <a:ln/>
                <a:solidFill>
                  <a:schemeClr val="accent3"/>
                </a:solidFill>
                <a:latin typeface="NikoshBAN" panose="02000000000000000000" pitchFamily="2" charset="0"/>
                <a:cs typeface="NikoshBAN" panose="02000000000000000000" pitchFamily="2" charset="0"/>
              </a:rPr>
              <a:t>এ</a:t>
            </a:r>
            <a:r>
              <a:rPr lang="en-US" sz="4000" b="1" dirty="0">
                <a:ln/>
                <a:solidFill>
                  <a:schemeClr val="accent3"/>
                </a:solidFill>
                <a:latin typeface="NikoshBAN" panose="02000000000000000000" pitchFamily="2" charset="0"/>
                <a:cs typeface="NikoshBAN" panose="02000000000000000000" pitchFamily="2" charset="0"/>
              </a:rPr>
              <a:t>ব</a:t>
            </a:r>
            <a:r>
              <a:rPr lang="bn-IN" sz="4000" b="1" dirty="0">
                <a:ln/>
                <a:solidFill>
                  <a:schemeClr val="accent3"/>
                </a:solidFill>
                <a:latin typeface="NikoshBAN" panose="02000000000000000000" pitchFamily="2" charset="0"/>
                <a:cs typeface="NikoshBAN" panose="02000000000000000000" pitchFamily="2" charset="0"/>
              </a:rPr>
              <a:t>ং</a:t>
            </a:r>
            <a:r>
              <a:rPr lang="en-US" sz="4000" b="1" dirty="0">
                <a:ln/>
                <a:solidFill>
                  <a:schemeClr val="accent3"/>
                </a:solidFill>
                <a:latin typeface="NikoshBAN" panose="02000000000000000000" pitchFamily="2" charset="0"/>
                <a:cs typeface="NikoshBAN" panose="02000000000000000000" pitchFamily="2" charset="0"/>
              </a:rPr>
              <a:t> </a:t>
            </a:r>
            <a:r>
              <a:rPr lang="en-US" sz="4000" b="1" dirty="0" err="1">
                <a:ln/>
                <a:solidFill>
                  <a:schemeClr val="accent3"/>
                </a:solidFill>
                <a:latin typeface="NikoshBAN" panose="02000000000000000000" pitchFamily="2" charset="0"/>
                <a:cs typeface="NikoshBAN" panose="02000000000000000000" pitchFamily="2" charset="0"/>
              </a:rPr>
              <a:t>সতেজতার</a:t>
            </a:r>
            <a:r>
              <a:rPr lang="en-US" sz="4000" b="1" dirty="0">
                <a:ln/>
                <a:solidFill>
                  <a:schemeClr val="accent3"/>
                </a:solidFill>
                <a:latin typeface="NikoshBAN" panose="02000000000000000000" pitchFamily="2" charset="0"/>
                <a:cs typeface="NikoshBAN" panose="02000000000000000000" pitchFamily="2" charset="0"/>
              </a:rPr>
              <a:t> </a:t>
            </a:r>
            <a:r>
              <a:rPr lang="en-US" sz="4000" b="1" dirty="0" err="1">
                <a:ln/>
                <a:solidFill>
                  <a:schemeClr val="accent3"/>
                </a:solidFill>
                <a:latin typeface="NikoshBAN" panose="02000000000000000000" pitchFamily="2" charset="0"/>
                <a:cs typeface="NikoshBAN" panose="02000000000000000000" pitchFamily="2" charset="0"/>
              </a:rPr>
              <a:t>জন্য</a:t>
            </a:r>
            <a:r>
              <a:rPr lang="en-US" sz="4000" b="1" dirty="0">
                <a:ln/>
                <a:solidFill>
                  <a:schemeClr val="accent3"/>
                </a:solidFill>
                <a:latin typeface="NikoshBAN" panose="02000000000000000000" pitchFamily="2" charset="0"/>
                <a:cs typeface="NikoshBAN" panose="02000000000000000000" pitchFamily="2" charset="0"/>
              </a:rPr>
              <a:t> </a:t>
            </a:r>
            <a:r>
              <a:rPr lang="en-US" sz="4000" b="1" dirty="0" err="1">
                <a:ln/>
                <a:solidFill>
                  <a:schemeClr val="accent3"/>
                </a:solidFill>
                <a:latin typeface="NikoshBAN" panose="02000000000000000000" pitchFamily="2" charset="0"/>
                <a:cs typeface="NikoshBAN" panose="02000000000000000000" pitchFamily="2" charset="0"/>
              </a:rPr>
              <a:t>পুষ্টি</a:t>
            </a:r>
            <a:r>
              <a:rPr lang="en-US" sz="4000" b="1" dirty="0">
                <a:ln/>
                <a:solidFill>
                  <a:schemeClr val="accent3"/>
                </a:solidFill>
                <a:latin typeface="NikoshBAN" panose="02000000000000000000" pitchFamily="2" charset="0"/>
                <a:cs typeface="NikoshBAN" panose="02000000000000000000" pitchFamily="2" charset="0"/>
              </a:rPr>
              <a:t> </a:t>
            </a:r>
            <a:r>
              <a:rPr lang="en-US" sz="4000" b="1" dirty="0" err="1">
                <a:ln/>
                <a:solidFill>
                  <a:schemeClr val="accent3"/>
                </a:solidFill>
                <a:latin typeface="NikoshBAN" panose="02000000000000000000" pitchFamily="2" charset="0"/>
                <a:cs typeface="NikoshBAN" panose="02000000000000000000" pitchFamily="2" charset="0"/>
              </a:rPr>
              <a:t>উপাদান</a:t>
            </a:r>
            <a:r>
              <a:rPr lang="en-US" sz="4000" b="1" dirty="0">
                <a:ln/>
                <a:solidFill>
                  <a:schemeClr val="accent3"/>
                </a:solidFill>
                <a:latin typeface="NikoshBAN" panose="02000000000000000000" pitchFamily="2" charset="0"/>
                <a:cs typeface="NikoshBAN" panose="02000000000000000000" pitchFamily="2" charset="0"/>
              </a:rPr>
              <a:t> </a:t>
            </a:r>
            <a:r>
              <a:rPr lang="en-US" sz="4000" b="1" dirty="0" err="1">
                <a:ln/>
                <a:solidFill>
                  <a:schemeClr val="accent3"/>
                </a:solidFill>
                <a:latin typeface="NikoshBAN" panose="02000000000000000000" pitchFamily="2" charset="0"/>
                <a:cs typeface="NikoshBAN" panose="02000000000000000000" pitchFamily="2" charset="0"/>
              </a:rPr>
              <a:t>প্রয়োজন</a:t>
            </a:r>
            <a:r>
              <a:rPr lang="en-US" sz="4000" b="1" dirty="0">
                <a:ln/>
                <a:solidFill>
                  <a:schemeClr val="accent3"/>
                </a:solidFill>
                <a:latin typeface="NikoshBAN" panose="02000000000000000000" pitchFamily="2" charset="0"/>
                <a:cs typeface="NikoshBAN" panose="02000000000000000000" pitchFamily="2" charset="0"/>
              </a:rPr>
              <a:t>। </a:t>
            </a:r>
            <a:r>
              <a:rPr lang="en-US" sz="4000" b="1" dirty="0" err="1">
                <a:ln/>
                <a:solidFill>
                  <a:schemeClr val="accent3"/>
                </a:solidFill>
                <a:latin typeface="NikoshBAN" panose="02000000000000000000" pitchFamily="2" charset="0"/>
                <a:cs typeface="NikoshBAN" panose="02000000000000000000" pitchFamily="2" charset="0"/>
              </a:rPr>
              <a:t>উদ্ভিদের</a:t>
            </a:r>
            <a:r>
              <a:rPr lang="en-US" sz="4000" b="1" dirty="0">
                <a:ln/>
                <a:solidFill>
                  <a:schemeClr val="accent3"/>
                </a:solidFill>
                <a:latin typeface="NikoshBAN" panose="02000000000000000000" pitchFamily="2" charset="0"/>
                <a:cs typeface="NikoshBAN" panose="02000000000000000000" pitchFamily="2" charset="0"/>
              </a:rPr>
              <a:t> </a:t>
            </a:r>
            <a:r>
              <a:rPr lang="en-US" sz="4000" b="1" dirty="0" err="1">
                <a:ln/>
                <a:solidFill>
                  <a:schemeClr val="accent3"/>
                </a:solidFill>
                <a:latin typeface="NikoshBAN" panose="02000000000000000000" pitchFamily="2" charset="0"/>
                <a:cs typeface="NikoshBAN" panose="02000000000000000000" pitchFamily="2" charset="0"/>
              </a:rPr>
              <a:t>ভালো</a:t>
            </a:r>
            <a:r>
              <a:rPr lang="en-US" sz="4000" b="1" dirty="0">
                <a:ln/>
                <a:solidFill>
                  <a:schemeClr val="accent3"/>
                </a:solidFill>
                <a:latin typeface="NikoshBAN" panose="02000000000000000000" pitchFamily="2" charset="0"/>
                <a:cs typeface="NikoshBAN" panose="02000000000000000000" pitchFamily="2" charset="0"/>
              </a:rPr>
              <a:t> </a:t>
            </a:r>
            <a:r>
              <a:rPr lang="en-US" sz="4000" b="1" dirty="0" err="1">
                <a:ln/>
                <a:solidFill>
                  <a:schemeClr val="accent3"/>
                </a:solidFill>
                <a:latin typeface="NikoshBAN" panose="02000000000000000000" pitchFamily="2" charset="0"/>
                <a:cs typeface="NikoshBAN" panose="02000000000000000000" pitchFamily="2" charset="0"/>
              </a:rPr>
              <a:t>বৃদ্ধির</a:t>
            </a:r>
            <a:r>
              <a:rPr lang="en-US" sz="4000" b="1" dirty="0">
                <a:ln/>
                <a:solidFill>
                  <a:schemeClr val="accent3"/>
                </a:solidFill>
                <a:latin typeface="NikoshBAN" panose="02000000000000000000" pitchFamily="2" charset="0"/>
                <a:cs typeface="NikoshBAN" panose="02000000000000000000" pitchFamily="2" charset="0"/>
              </a:rPr>
              <a:t> </a:t>
            </a:r>
            <a:r>
              <a:rPr lang="en-US" sz="4000" b="1" dirty="0" err="1">
                <a:ln/>
                <a:solidFill>
                  <a:schemeClr val="accent3"/>
                </a:solidFill>
                <a:latin typeface="NikoshBAN" panose="02000000000000000000" pitchFamily="2" charset="0"/>
                <a:cs typeface="NikoshBAN" panose="02000000000000000000" pitchFamily="2" charset="0"/>
              </a:rPr>
              <a:t>জন্য</a:t>
            </a:r>
            <a:r>
              <a:rPr lang="en-US" sz="4000" b="1" dirty="0">
                <a:ln/>
                <a:solidFill>
                  <a:schemeClr val="accent3"/>
                </a:solidFill>
                <a:latin typeface="NikoshBAN" panose="02000000000000000000" pitchFamily="2" charset="0"/>
                <a:cs typeface="NikoshBAN" panose="02000000000000000000" pitchFamily="2" charset="0"/>
              </a:rPr>
              <a:t> </a:t>
            </a:r>
            <a:r>
              <a:rPr lang="en-US" sz="4000" b="1" dirty="0" err="1">
                <a:ln/>
                <a:solidFill>
                  <a:schemeClr val="accent3"/>
                </a:solidFill>
                <a:latin typeface="NikoshBAN" panose="02000000000000000000" pitchFamily="2" charset="0"/>
                <a:cs typeface="NikoshBAN" panose="02000000000000000000" pitchFamily="2" charset="0"/>
              </a:rPr>
              <a:t>প্রয়োজনীয়</a:t>
            </a:r>
            <a:r>
              <a:rPr lang="en-US" sz="4000" b="1" dirty="0">
                <a:ln/>
                <a:solidFill>
                  <a:schemeClr val="accent3"/>
                </a:solidFill>
                <a:latin typeface="NikoshBAN" panose="02000000000000000000" pitchFamily="2" charset="0"/>
                <a:cs typeface="NikoshBAN" panose="02000000000000000000" pitchFamily="2" charset="0"/>
              </a:rPr>
              <a:t> </a:t>
            </a:r>
            <a:r>
              <a:rPr lang="en-US" sz="4000" b="1" dirty="0" err="1">
                <a:ln/>
                <a:solidFill>
                  <a:schemeClr val="accent3"/>
                </a:solidFill>
                <a:latin typeface="NikoshBAN" panose="02000000000000000000" pitchFamily="2" charset="0"/>
                <a:cs typeface="NikoshBAN" panose="02000000000000000000" pitchFamily="2" charset="0"/>
              </a:rPr>
              <a:t>পুষ্টি</a:t>
            </a:r>
            <a:r>
              <a:rPr lang="en-US" sz="4000" b="1" dirty="0">
                <a:ln/>
                <a:solidFill>
                  <a:schemeClr val="accent3"/>
                </a:solidFill>
                <a:latin typeface="NikoshBAN" panose="02000000000000000000" pitchFamily="2" charset="0"/>
                <a:cs typeface="NikoshBAN" panose="02000000000000000000" pitchFamily="2" charset="0"/>
              </a:rPr>
              <a:t> </a:t>
            </a:r>
            <a:r>
              <a:rPr lang="en-US" sz="4000" b="1" dirty="0" err="1">
                <a:ln/>
                <a:solidFill>
                  <a:schemeClr val="accent3"/>
                </a:solidFill>
                <a:latin typeface="NikoshBAN" panose="02000000000000000000" pitchFamily="2" charset="0"/>
                <a:cs typeface="NikoshBAN" panose="02000000000000000000" pitchFamily="2" charset="0"/>
              </a:rPr>
              <a:t>উপাদা</a:t>
            </a:r>
            <a:r>
              <a:rPr lang="bn-IN" sz="4000" b="1" dirty="0">
                <a:ln/>
                <a:solidFill>
                  <a:schemeClr val="accent3"/>
                </a:solidFill>
                <a:latin typeface="NikoshBAN" panose="02000000000000000000" pitchFamily="2" charset="0"/>
                <a:cs typeface="NikoshBAN" panose="02000000000000000000" pitchFamily="2" charset="0"/>
              </a:rPr>
              <a:t>ন</a:t>
            </a:r>
            <a:r>
              <a:rPr lang="en-US" sz="4000" b="1" dirty="0">
                <a:ln/>
                <a:solidFill>
                  <a:schemeClr val="accent3"/>
                </a:solidFill>
                <a:latin typeface="NikoshBAN" panose="02000000000000000000" pitchFamily="2" charset="0"/>
                <a:cs typeface="NikoshBAN" panose="02000000000000000000" pitchFamily="2" charset="0"/>
              </a:rPr>
              <a:t>গ</a:t>
            </a:r>
            <a:r>
              <a:rPr lang="bn-IN" sz="4000" b="1" dirty="0">
                <a:ln/>
                <a:solidFill>
                  <a:schemeClr val="accent3"/>
                </a:solidFill>
                <a:latin typeface="NikoshBAN" panose="02000000000000000000" pitchFamily="2" charset="0"/>
                <a:cs typeface="NikoshBAN" panose="02000000000000000000" pitchFamily="2" charset="0"/>
              </a:rPr>
              <a:t>ু</a:t>
            </a:r>
            <a:r>
              <a:rPr lang="en-US" sz="4000" b="1" dirty="0">
                <a:ln/>
                <a:solidFill>
                  <a:schemeClr val="accent3"/>
                </a:solidFill>
                <a:latin typeface="NikoshBAN" panose="02000000000000000000" pitchFamily="2" charset="0"/>
                <a:cs typeface="NikoshBAN" panose="02000000000000000000" pitchFamily="2" charset="0"/>
              </a:rPr>
              <a:t>ল</a:t>
            </a:r>
            <a:r>
              <a:rPr lang="bn-IN" sz="4000" b="1" dirty="0">
                <a:ln/>
                <a:solidFill>
                  <a:schemeClr val="accent3"/>
                </a:solidFill>
                <a:latin typeface="NikoshBAN" panose="02000000000000000000" pitchFamily="2" charset="0"/>
                <a:cs typeface="NikoshBAN" panose="02000000000000000000" pitchFamily="2" charset="0"/>
              </a:rPr>
              <a:t>ো</a:t>
            </a:r>
            <a:r>
              <a:rPr lang="en-US" sz="4000" b="1" dirty="0">
                <a:ln/>
                <a:solidFill>
                  <a:schemeClr val="accent3"/>
                </a:solidFill>
                <a:latin typeface="NikoshBAN" panose="02000000000000000000" pitchFamily="2" charset="0"/>
                <a:cs typeface="NikoshBAN" panose="02000000000000000000" pitchFamily="2" charset="0"/>
              </a:rPr>
              <a:t> </a:t>
            </a:r>
            <a:r>
              <a:rPr lang="bn-IN" sz="4000" b="1" dirty="0">
                <a:ln/>
                <a:solidFill>
                  <a:schemeClr val="accent3"/>
                </a:solidFill>
                <a:latin typeface="NikoshBAN" panose="02000000000000000000" pitchFamily="2" charset="0"/>
                <a:cs typeface="NikoshBAN" panose="02000000000000000000" pitchFamily="2" charset="0"/>
              </a:rPr>
              <a:t>স</a:t>
            </a:r>
            <a:r>
              <a:rPr lang="en-US" sz="4000" b="1" dirty="0">
                <a:ln/>
                <a:solidFill>
                  <a:schemeClr val="accent3"/>
                </a:solidFill>
                <a:latin typeface="NikoshBAN" panose="02000000000000000000" pitchFamily="2" charset="0"/>
                <a:cs typeface="NikoshBAN" panose="02000000000000000000" pitchFamily="2" charset="0"/>
              </a:rPr>
              <a:t>া</a:t>
            </a:r>
            <a:r>
              <a:rPr lang="bn-IN" sz="4000" b="1" dirty="0">
                <a:ln/>
                <a:solidFill>
                  <a:schemeClr val="accent3"/>
                </a:solidFill>
                <a:latin typeface="NikoshBAN" panose="02000000000000000000" pitchFamily="2" charset="0"/>
                <a:cs typeface="NikoshBAN" panose="02000000000000000000" pitchFamily="2" charset="0"/>
              </a:rPr>
              <a:t>র</a:t>
            </a:r>
            <a:r>
              <a:rPr lang="en-US" sz="4000" b="1" dirty="0">
                <a:ln/>
                <a:solidFill>
                  <a:schemeClr val="accent3"/>
                </a:solidFill>
                <a:latin typeface="NikoshBAN" panose="02000000000000000000" pitchFamily="2" charset="0"/>
                <a:cs typeface="NikoshBAN" panose="02000000000000000000" pitchFamily="2" charset="0"/>
              </a:rPr>
              <a:t>ে </a:t>
            </a:r>
            <a:r>
              <a:rPr lang="bn-IN" sz="4000" b="1" dirty="0">
                <a:ln/>
                <a:solidFill>
                  <a:schemeClr val="accent3"/>
                </a:solidFill>
                <a:latin typeface="NikoshBAN" panose="02000000000000000000" pitchFamily="2" charset="0"/>
                <a:cs typeface="NikoshBAN" panose="02000000000000000000" pitchFamily="2" charset="0"/>
              </a:rPr>
              <a:t>প</a:t>
            </a:r>
            <a:r>
              <a:rPr lang="en-US" sz="4000" b="1" dirty="0">
                <a:ln/>
                <a:solidFill>
                  <a:schemeClr val="accent3"/>
                </a:solidFill>
                <a:latin typeface="NikoshBAN" panose="02000000000000000000" pitchFamily="2" charset="0"/>
                <a:cs typeface="NikoshBAN" panose="02000000000000000000" pitchFamily="2" charset="0"/>
              </a:rPr>
              <a:t>া</a:t>
            </a:r>
            <a:r>
              <a:rPr lang="bn-IN" sz="4000" b="1" dirty="0">
                <a:ln/>
                <a:solidFill>
                  <a:schemeClr val="accent3"/>
                </a:solidFill>
                <a:latin typeface="NikoshBAN" panose="02000000000000000000" pitchFamily="2" charset="0"/>
                <a:cs typeface="NikoshBAN" panose="02000000000000000000" pitchFamily="2" charset="0"/>
              </a:rPr>
              <a:t>ও</a:t>
            </a:r>
            <a:r>
              <a:rPr lang="en-US" sz="4000" b="1" dirty="0">
                <a:ln/>
                <a:solidFill>
                  <a:schemeClr val="accent3"/>
                </a:solidFill>
                <a:latin typeface="NikoshBAN" panose="02000000000000000000" pitchFamily="2" charset="0"/>
                <a:cs typeface="NikoshBAN" panose="02000000000000000000" pitchFamily="2" charset="0"/>
              </a:rPr>
              <a:t>য়</a:t>
            </a:r>
            <a:r>
              <a:rPr lang="bn-IN" sz="4000" b="1" dirty="0">
                <a:ln/>
                <a:solidFill>
                  <a:schemeClr val="accent3"/>
                </a:solidFill>
                <a:latin typeface="NikoshBAN" panose="02000000000000000000" pitchFamily="2" charset="0"/>
                <a:cs typeface="NikoshBAN" panose="02000000000000000000" pitchFamily="2" charset="0"/>
              </a:rPr>
              <a:t>া</a:t>
            </a:r>
            <a:r>
              <a:rPr lang="en-US" sz="4000" b="1" dirty="0">
                <a:ln/>
                <a:solidFill>
                  <a:schemeClr val="accent3"/>
                </a:solidFill>
                <a:latin typeface="NikoshBAN" panose="02000000000000000000" pitchFamily="2" charset="0"/>
                <a:cs typeface="NikoshBAN" panose="02000000000000000000" pitchFamily="2" charset="0"/>
              </a:rPr>
              <a:t> </a:t>
            </a:r>
            <a:r>
              <a:rPr lang="bn-IN" sz="4000" b="1" dirty="0">
                <a:ln/>
                <a:solidFill>
                  <a:schemeClr val="accent3"/>
                </a:solidFill>
                <a:latin typeface="NikoshBAN" panose="02000000000000000000" pitchFamily="2" charset="0"/>
                <a:cs typeface="NikoshBAN" panose="02000000000000000000" pitchFamily="2" charset="0"/>
              </a:rPr>
              <a:t>য</a:t>
            </a:r>
            <a:r>
              <a:rPr lang="en-US" sz="4000" b="1" dirty="0">
                <a:ln/>
                <a:solidFill>
                  <a:schemeClr val="accent3"/>
                </a:solidFill>
                <a:latin typeface="NikoshBAN" panose="02000000000000000000" pitchFamily="2" charset="0"/>
                <a:cs typeface="NikoshBAN" panose="02000000000000000000" pitchFamily="2" charset="0"/>
              </a:rPr>
              <a:t>া</a:t>
            </a:r>
            <a:r>
              <a:rPr lang="bn-IN" sz="4000" b="1" dirty="0">
                <a:ln/>
                <a:solidFill>
                  <a:schemeClr val="accent3"/>
                </a:solidFill>
                <a:latin typeface="NikoshBAN" panose="02000000000000000000" pitchFamily="2" charset="0"/>
                <a:cs typeface="NikoshBAN" panose="02000000000000000000" pitchFamily="2" charset="0"/>
              </a:rPr>
              <a:t>য়</a:t>
            </a:r>
            <a:r>
              <a:rPr lang="en-US" sz="4000" b="1" dirty="0">
                <a:ln/>
                <a:solidFill>
                  <a:schemeClr val="accent3"/>
                </a:solidFill>
                <a:latin typeface="NikoshBAN" panose="02000000000000000000" pitchFamily="2" charset="0"/>
                <a:cs typeface="NikoshBAN" panose="02000000000000000000" pitchFamily="2" charset="0"/>
              </a:rPr>
              <a:t>। </a:t>
            </a:r>
            <a:r>
              <a:rPr lang="bn-IN" sz="4000" b="1" dirty="0">
                <a:ln/>
                <a:solidFill>
                  <a:schemeClr val="accent3"/>
                </a:solidFill>
                <a:latin typeface="NikoshBAN" panose="02000000000000000000" pitchFamily="2" charset="0"/>
                <a:cs typeface="NikoshBAN" panose="02000000000000000000" pitchFamily="2" charset="0"/>
              </a:rPr>
              <a:t>য</a:t>
            </a:r>
            <a:r>
              <a:rPr lang="en-US" sz="4000" b="1" dirty="0">
                <a:ln/>
                <a:solidFill>
                  <a:schemeClr val="accent3"/>
                </a:solidFill>
                <a:latin typeface="NikoshBAN" panose="02000000000000000000" pitchFamily="2" charset="0"/>
                <a:cs typeface="NikoshBAN" panose="02000000000000000000" pitchFamily="2" charset="0"/>
              </a:rPr>
              <a:t>ে </a:t>
            </a:r>
            <a:r>
              <a:rPr lang="bn-IN" sz="4000" b="1" dirty="0">
                <a:ln/>
                <a:solidFill>
                  <a:schemeClr val="accent3"/>
                </a:solidFill>
                <a:latin typeface="NikoshBAN" panose="02000000000000000000" pitchFamily="2" charset="0"/>
                <a:cs typeface="NikoshBAN" panose="02000000000000000000" pitchFamily="2" charset="0"/>
              </a:rPr>
              <a:t>ম</a:t>
            </a:r>
            <a:r>
              <a:rPr lang="en-US" sz="4000" b="1" dirty="0">
                <a:ln/>
                <a:solidFill>
                  <a:schemeClr val="accent3"/>
                </a:solidFill>
                <a:latin typeface="NikoshBAN" panose="02000000000000000000" pitchFamily="2" charset="0"/>
                <a:cs typeface="NikoshBAN" panose="02000000000000000000" pitchFamily="2" charset="0"/>
              </a:rPr>
              <a:t>া</a:t>
            </a:r>
            <a:r>
              <a:rPr lang="bn-IN" sz="4000" b="1" dirty="0">
                <a:ln/>
                <a:solidFill>
                  <a:schemeClr val="accent3"/>
                </a:solidFill>
                <a:latin typeface="NikoshBAN" panose="02000000000000000000" pitchFamily="2" charset="0"/>
                <a:cs typeface="NikoshBAN" panose="02000000000000000000" pitchFamily="2" charset="0"/>
              </a:rPr>
              <a:t>ট</a:t>
            </a:r>
            <a:r>
              <a:rPr lang="en-US" sz="4000" b="1" dirty="0">
                <a:ln/>
                <a:solidFill>
                  <a:schemeClr val="accent3"/>
                </a:solidFill>
                <a:latin typeface="NikoshBAN" panose="02000000000000000000" pitchFamily="2" charset="0"/>
                <a:cs typeface="NikoshBAN" panose="02000000000000000000" pitchFamily="2" charset="0"/>
              </a:rPr>
              <a:t>ি</a:t>
            </a:r>
            <a:r>
              <a:rPr lang="bn-IN" sz="4000" b="1" dirty="0">
                <a:ln/>
                <a:solidFill>
                  <a:schemeClr val="accent3"/>
                </a:solidFill>
                <a:latin typeface="NikoshBAN" panose="02000000000000000000" pitchFamily="2" charset="0"/>
                <a:cs typeface="NikoshBAN" panose="02000000000000000000" pitchFamily="2" charset="0"/>
              </a:rPr>
              <a:t>ত</a:t>
            </a:r>
            <a:r>
              <a:rPr lang="en-US" sz="4000" b="1" dirty="0">
                <a:ln/>
                <a:solidFill>
                  <a:schemeClr val="accent3"/>
                </a:solidFill>
                <a:latin typeface="NikoshBAN" panose="02000000000000000000" pitchFamily="2" charset="0"/>
                <a:cs typeface="NikoshBAN" panose="02000000000000000000" pitchFamily="2" charset="0"/>
              </a:rPr>
              <a:t>ে </a:t>
            </a:r>
            <a:r>
              <a:rPr lang="bn-IN" sz="4000" b="1" dirty="0">
                <a:ln/>
                <a:solidFill>
                  <a:schemeClr val="accent3"/>
                </a:solidFill>
                <a:latin typeface="NikoshBAN" panose="02000000000000000000" pitchFamily="2" charset="0"/>
                <a:cs typeface="NikoshBAN" panose="02000000000000000000" pitchFamily="2" charset="0"/>
              </a:rPr>
              <a:t>উ</a:t>
            </a:r>
            <a:r>
              <a:rPr lang="en-US" sz="4000" b="1" dirty="0" err="1">
                <a:ln/>
                <a:solidFill>
                  <a:schemeClr val="accent3"/>
                </a:solidFill>
                <a:latin typeface="NikoshBAN" panose="02000000000000000000" pitchFamily="2" charset="0"/>
                <a:cs typeface="NikoshBAN" panose="02000000000000000000" pitchFamily="2" charset="0"/>
              </a:rPr>
              <a:t>দ্ভিদের</a:t>
            </a:r>
            <a:r>
              <a:rPr lang="en-US" sz="4000" b="1" dirty="0">
                <a:ln/>
                <a:solidFill>
                  <a:schemeClr val="accent3"/>
                </a:solidFill>
                <a:latin typeface="NikoshBAN" panose="02000000000000000000" pitchFamily="2" charset="0"/>
                <a:cs typeface="NikoshBAN" panose="02000000000000000000" pitchFamily="2" charset="0"/>
              </a:rPr>
              <a:t>  </a:t>
            </a:r>
            <a:r>
              <a:rPr lang="bn-IN" sz="4000" b="1" dirty="0">
                <a:ln/>
                <a:solidFill>
                  <a:schemeClr val="accent3"/>
                </a:solidFill>
                <a:latin typeface="NikoshBAN" panose="02000000000000000000" pitchFamily="2" charset="0"/>
                <a:cs typeface="NikoshBAN" panose="02000000000000000000" pitchFamily="2" charset="0"/>
              </a:rPr>
              <a:t>প</a:t>
            </a:r>
            <a:r>
              <a:rPr lang="en-US" sz="4000" b="1" dirty="0">
                <a:ln/>
                <a:solidFill>
                  <a:schemeClr val="accent3"/>
                </a:solidFill>
                <a:latin typeface="NikoshBAN" panose="02000000000000000000" pitchFamily="2" charset="0"/>
                <a:cs typeface="NikoshBAN" panose="02000000000000000000" pitchFamily="2" charset="0"/>
              </a:rPr>
              <a:t>্</a:t>
            </a:r>
            <a:r>
              <a:rPr lang="bn-IN" sz="4000" b="1" dirty="0">
                <a:ln/>
                <a:solidFill>
                  <a:schemeClr val="accent3"/>
                </a:solidFill>
                <a:latin typeface="NikoshBAN" panose="02000000000000000000" pitchFamily="2" charset="0"/>
                <a:cs typeface="NikoshBAN" panose="02000000000000000000" pitchFamily="2" charset="0"/>
              </a:rPr>
              <a:t>র</a:t>
            </a:r>
            <a:r>
              <a:rPr lang="en-US" sz="4000" b="1" dirty="0" err="1">
                <a:ln/>
                <a:solidFill>
                  <a:schemeClr val="accent3"/>
                </a:solidFill>
                <a:latin typeface="NikoshBAN" panose="02000000000000000000" pitchFamily="2" charset="0"/>
                <a:cs typeface="NikoshBAN" panose="02000000000000000000" pitchFamily="2" charset="0"/>
              </a:rPr>
              <a:t>য়োজনীয়</a:t>
            </a:r>
            <a:r>
              <a:rPr lang="en-US" sz="4000" b="1" dirty="0">
                <a:ln/>
                <a:solidFill>
                  <a:schemeClr val="accent3"/>
                </a:solidFill>
                <a:latin typeface="NikoshBAN" panose="02000000000000000000" pitchFamily="2" charset="0"/>
                <a:cs typeface="NikoshBAN" panose="02000000000000000000" pitchFamily="2" charset="0"/>
              </a:rPr>
              <a:t> </a:t>
            </a:r>
            <a:r>
              <a:rPr lang="en-US" sz="4000" b="1" dirty="0" err="1">
                <a:ln/>
                <a:solidFill>
                  <a:schemeClr val="accent3"/>
                </a:solidFill>
                <a:latin typeface="NikoshBAN" panose="02000000000000000000" pitchFamily="2" charset="0"/>
                <a:cs typeface="NikoshBAN" panose="02000000000000000000" pitchFamily="2" charset="0"/>
              </a:rPr>
              <a:t>পুষ্টি</a:t>
            </a:r>
            <a:r>
              <a:rPr lang="en-US" sz="4000" b="1" dirty="0">
                <a:ln/>
                <a:solidFill>
                  <a:schemeClr val="accent3"/>
                </a:solidFill>
                <a:latin typeface="NikoshBAN" panose="02000000000000000000" pitchFamily="2" charset="0"/>
                <a:cs typeface="NikoshBAN" panose="02000000000000000000" pitchFamily="2" charset="0"/>
              </a:rPr>
              <a:t> </a:t>
            </a:r>
            <a:r>
              <a:rPr lang="en-US" sz="4000" b="1" dirty="0" err="1">
                <a:ln/>
                <a:solidFill>
                  <a:schemeClr val="accent3"/>
                </a:solidFill>
                <a:latin typeface="NikoshBAN" panose="02000000000000000000" pitchFamily="2" charset="0"/>
                <a:cs typeface="NikoshBAN" panose="02000000000000000000" pitchFamily="2" charset="0"/>
              </a:rPr>
              <a:t>উপাদান</a:t>
            </a:r>
            <a:r>
              <a:rPr lang="en-US" sz="4000" b="1" dirty="0">
                <a:ln/>
                <a:solidFill>
                  <a:schemeClr val="accent3"/>
                </a:solidFill>
                <a:latin typeface="NikoshBAN" panose="02000000000000000000" pitchFamily="2" charset="0"/>
                <a:cs typeface="NikoshBAN" panose="02000000000000000000" pitchFamily="2" charset="0"/>
              </a:rPr>
              <a:t> </a:t>
            </a:r>
            <a:r>
              <a:rPr lang="en-US" sz="4000" b="1" dirty="0" err="1">
                <a:ln/>
                <a:solidFill>
                  <a:schemeClr val="accent3"/>
                </a:solidFill>
                <a:latin typeface="NikoshBAN" panose="02000000000000000000" pitchFamily="2" charset="0"/>
                <a:cs typeface="NikoshBAN" panose="02000000000000000000" pitchFamily="2" charset="0"/>
              </a:rPr>
              <a:t>বেশ</a:t>
            </a:r>
            <a:r>
              <a:rPr lang="bn-IN" sz="4000" b="1" dirty="0">
                <a:ln/>
                <a:solidFill>
                  <a:schemeClr val="accent3"/>
                </a:solidFill>
                <a:latin typeface="NikoshBAN" panose="02000000000000000000" pitchFamily="2" charset="0"/>
                <a:cs typeface="NikoshBAN" panose="02000000000000000000" pitchFamily="2" charset="0"/>
              </a:rPr>
              <a:t>ি</a:t>
            </a:r>
            <a:r>
              <a:rPr lang="en-US" sz="4000" b="1" dirty="0">
                <a:ln/>
                <a:solidFill>
                  <a:schemeClr val="accent3"/>
                </a:solidFill>
                <a:latin typeface="NikoshBAN" panose="02000000000000000000" pitchFamily="2" charset="0"/>
                <a:cs typeface="NikoshBAN" panose="02000000000000000000" pitchFamily="2" charset="0"/>
              </a:rPr>
              <a:t> </a:t>
            </a:r>
            <a:r>
              <a:rPr lang="en-US" sz="4000" b="1" dirty="0" err="1">
                <a:ln/>
                <a:solidFill>
                  <a:schemeClr val="accent3"/>
                </a:solidFill>
                <a:latin typeface="NikoshBAN" panose="02000000000000000000" pitchFamily="2" charset="0"/>
                <a:cs typeface="NikoshBAN" panose="02000000000000000000" pitchFamily="2" charset="0"/>
              </a:rPr>
              <a:t>থাকে</a:t>
            </a:r>
            <a:r>
              <a:rPr lang="en-US" sz="4000" b="1" dirty="0">
                <a:ln/>
                <a:solidFill>
                  <a:schemeClr val="accent3"/>
                </a:solidFill>
                <a:latin typeface="NikoshBAN" panose="02000000000000000000" pitchFamily="2" charset="0"/>
                <a:cs typeface="NikoshBAN" panose="02000000000000000000" pitchFamily="2" charset="0"/>
              </a:rPr>
              <a:t> </a:t>
            </a:r>
            <a:r>
              <a:rPr lang="en-US" sz="4000" b="1" dirty="0" err="1">
                <a:ln/>
                <a:solidFill>
                  <a:schemeClr val="accent3"/>
                </a:solidFill>
                <a:latin typeface="NikoshBAN" panose="02000000000000000000" pitchFamily="2" charset="0"/>
                <a:cs typeface="NikoshBAN" panose="02000000000000000000" pitchFamily="2" charset="0"/>
              </a:rPr>
              <a:t>সেই</a:t>
            </a:r>
            <a:r>
              <a:rPr lang="en-US" sz="4000" b="1" dirty="0">
                <a:ln/>
                <a:solidFill>
                  <a:schemeClr val="accent3"/>
                </a:solidFill>
                <a:latin typeface="NikoshBAN" panose="02000000000000000000" pitchFamily="2" charset="0"/>
                <a:cs typeface="NikoshBAN" panose="02000000000000000000" pitchFamily="2" charset="0"/>
              </a:rPr>
              <a:t> </a:t>
            </a:r>
            <a:r>
              <a:rPr lang="en-US" sz="4000" b="1" dirty="0" err="1">
                <a:ln/>
                <a:solidFill>
                  <a:schemeClr val="accent3"/>
                </a:solidFill>
                <a:latin typeface="NikoshBAN" panose="02000000000000000000" pitchFamily="2" charset="0"/>
                <a:cs typeface="NikoshBAN" panose="02000000000000000000" pitchFamily="2" charset="0"/>
              </a:rPr>
              <a:t>মাটি</a:t>
            </a:r>
            <a:r>
              <a:rPr lang="en-US" sz="4000" b="1" dirty="0">
                <a:ln/>
                <a:solidFill>
                  <a:schemeClr val="accent3"/>
                </a:solidFill>
                <a:latin typeface="NikoshBAN" panose="02000000000000000000" pitchFamily="2" charset="0"/>
                <a:cs typeface="NikoshBAN" panose="02000000000000000000" pitchFamily="2" charset="0"/>
              </a:rPr>
              <a:t> </a:t>
            </a:r>
            <a:r>
              <a:rPr lang="en-US" sz="4000" b="1" dirty="0" err="1">
                <a:ln/>
                <a:solidFill>
                  <a:schemeClr val="accent3"/>
                </a:solidFill>
                <a:latin typeface="NikoshBAN" panose="02000000000000000000" pitchFamily="2" charset="0"/>
                <a:cs typeface="NikoshBAN" panose="02000000000000000000" pitchFamily="2" charset="0"/>
              </a:rPr>
              <a:t>বেশি</a:t>
            </a:r>
            <a:r>
              <a:rPr lang="en-US" sz="4000" b="1" dirty="0">
                <a:ln/>
                <a:solidFill>
                  <a:schemeClr val="accent3"/>
                </a:solidFill>
                <a:latin typeface="NikoshBAN" panose="02000000000000000000" pitchFamily="2" charset="0"/>
                <a:cs typeface="NikoshBAN" panose="02000000000000000000" pitchFamily="2" charset="0"/>
              </a:rPr>
              <a:t> উ</a:t>
            </a:r>
            <a:r>
              <a:rPr lang="bn-IN" sz="4000" b="1" dirty="0">
                <a:ln/>
                <a:solidFill>
                  <a:schemeClr val="accent3"/>
                </a:solidFill>
                <a:latin typeface="NikoshBAN" panose="02000000000000000000" pitchFamily="2" charset="0"/>
                <a:cs typeface="NikoshBAN" panose="02000000000000000000" pitchFamily="2" charset="0"/>
              </a:rPr>
              <a:t>র</a:t>
            </a:r>
            <a:r>
              <a:rPr lang="en-US" sz="4000" b="1" dirty="0">
                <a:ln/>
                <a:solidFill>
                  <a:schemeClr val="accent3"/>
                </a:solidFill>
                <a:latin typeface="NikoshBAN" panose="02000000000000000000" pitchFamily="2" charset="0"/>
                <a:cs typeface="NikoshBAN" panose="02000000000000000000" pitchFamily="2" charset="0"/>
              </a:rPr>
              <a:t>্</a:t>
            </a:r>
            <a:r>
              <a:rPr lang="bn-IN" sz="4000" b="1" dirty="0">
                <a:ln/>
                <a:solidFill>
                  <a:schemeClr val="accent3"/>
                </a:solidFill>
                <a:latin typeface="NikoshBAN" panose="02000000000000000000" pitchFamily="2" charset="0"/>
                <a:cs typeface="NikoshBAN" panose="02000000000000000000" pitchFamily="2" charset="0"/>
              </a:rPr>
              <a:t>ব</a:t>
            </a:r>
            <a:r>
              <a:rPr lang="en-US" sz="4000" b="1" dirty="0">
                <a:ln/>
                <a:solidFill>
                  <a:schemeClr val="accent3"/>
                </a:solidFill>
                <a:latin typeface="NikoshBAN" panose="02000000000000000000" pitchFamily="2" charset="0"/>
                <a:cs typeface="NikoshBAN" panose="02000000000000000000" pitchFamily="2" charset="0"/>
              </a:rPr>
              <a:t>র। </a:t>
            </a:r>
            <a:r>
              <a:rPr lang="bn-IN" sz="4000" b="1" dirty="0">
                <a:ln/>
                <a:solidFill>
                  <a:schemeClr val="accent3"/>
                </a:solidFill>
                <a:latin typeface="NikoshBAN" panose="02000000000000000000" pitchFamily="2" charset="0"/>
                <a:cs typeface="NikoshBAN" panose="02000000000000000000" pitchFamily="2" charset="0"/>
              </a:rPr>
              <a:t>ম</a:t>
            </a:r>
            <a:r>
              <a:rPr lang="en-US" sz="4000" b="1" dirty="0">
                <a:ln/>
                <a:solidFill>
                  <a:schemeClr val="accent3"/>
                </a:solidFill>
                <a:latin typeface="NikoshBAN" panose="02000000000000000000" pitchFamily="2" charset="0"/>
                <a:cs typeface="NikoshBAN" panose="02000000000000000000" pitchFamily="2" charset="0"/>
              </a:rPr>
              <a:t>া</a:t>
            </a:r>
            <a:r>
              <a:rPr lang="bn-IN" sz="4000" b="1" dirty="0">
                <a:ln/>
                <a:solidFill>
                  <a:schemeClr val="accent3"/>
                </a:solidFill>
                <a:latin typeface="NikoshBAN" panose="02000000000000000000" pitchFamily="2" charset="0"/>
                <a:cs typeface="NikoshBAN" panose="02000000000000000000" pitchFamily="2" charset="0"/>
              </a:rPr>
              <a:t>ট</a:t>
            </a:r>
            <a:r>
              <a:rPr lang="en-US" sz="4000" b="1" dirty="0">
                <a:ln/>
                <a:solidFill>
                  <a:schemeClr val="accent3"/>
                </a:solidFill>
                <a:latin typeface="NikoshBAN" panose="02000000000000000000" pitchFamily="2" charset="0"/>
                <a:cs typeface="NikoshBAN" panose="02000000000000000000" pitchFamily="2" charset="0"/>
              </a:rPr>
              <a:t>ি</a:t>
            </a:r>
            <a:r>
              <a:rPr lang="bn-IN" sz="4000" b="1" dirty="0">
                <a:ln/>
                <a:solidFill>
                  <a:schemeClr val="accent3"/>
                </a:solidFill>
                <a:latin typeface="NikoshBAN" panose="02000000000000000000" pitchFamily="2" charset="0"/>
                <a:cs typeface="NikoshBAN" panose="02000000000000000000" pitchFamily="2" charset="0"/>
              </a:rPr>
              <a:t>র</a:t>
            </a:r>
            <a:r>
              <a:rPr lang="en-US" sz="4000" b="1" dirty="0">
                <a:ln/>
                <a:solidFill>
                  <a:schemeClr val="accent3"/>
                </a:solidFill>
                <a:latin typeface="NikoshBAN" panose="02000000000000000000" pitchFamily="2" charset="0"/>
                <a:cs typeface="NikoshBAN" panose="02000000000000000000" pitchFamily="2" charset="0"/>
              </a:rPr>
              <a:t> </a:t>
            </a:r>
            <a:r>
              <a:rPr lang="bn-IN" sz="4000" b="1" dirty="0">
                <a:ln/>
                <a:solidFill>
                  <a:schemeClr val="accent3"/>
                </a:solidFill>
                <a:latin typeface="NikoshBAN" panose="02000000000000000000" pitchFamily="2" charset="0"/>
                <a:cs typeface="NikoshBAN" panose="02000000000000000000" pitchFamily="2" charset="0"/>
              </a:rPr>
              <a:t>উ</a:t>
            </a:r>
            <a:r>
              <a:rPr lang="en-US" sz="4000" b="1" dirty="0" err="1">
                <a:ln/>
                <a:solidFill>
                  <a:schemeClr val="accent3"/>
                </a:solidFill>
                <a:latin typeface="NikoshBAN" panose="02000000000000000000" pitchFamily="2" charset="0"/>
                <a:cs typeface="NikoshBAN" panose="02000000000000000000" pitchFamily="2" charset="0"/>
              </a:rPr>
              <a:t>র্বরতা</a:t>
            </a:r>
            <a:r>
              <a:rPr lang="en-US" sz="4000" b="1" dirty="0">
                <a:ln/>
                <a:solidFill>
                  <a:schemeClr val="accent3"/>
                </a:solidFill>
                <a:latin typeface="NikoshBAN" panose="02000000000000000000" pitchFamily="2" charset="0"/>
                <a:cs typeface="NikoshBAN" panose="02000000000000000000" pitchFamily="2" charset="0"/>
              </a:rPr>
              <a:t> </a:t>
            </a:r>
            <a:r>
              <a:rPr lang="en-US" sz="4000" b="1" dirty="0" err="1">
                <a:ln/>
                <a:solidFill>
                  <a:schemeClr val="accent3"/>
                </a:solidFill>
                <a:latin typeface="NikoshBAN" panose="02000000000000000000" pitchFamily="2" charset="0"/>
                <a:cs typeface="NikoshBAN" panose="02000000000000000000" pitchFamily="2" charset="0"/>
              </a:rPr>
              <a:t>হচ্ছে</a:t>
            </a:r>
            <a:r>
              <a:rPr lang="en-US" sz="4000" b="1" dirty="0">
                <a:ln/>
                <a:solidFill>
                  <a:schemeClr val="accent3"/>
                </a:solidFill>
                <a:latin typeface="NikoshBAN" panose="02000000000000000000" pitchFamily="2" charset="0"/>
                <a:cs typeface="NikoshBAN" panose="02000000000000000000" pitchFamily="2" charset="0"/>
              </a:rPr>
              <a:t> </a:t>
            </a:r>
            <a:r>
              <a:rPr lang="en-US" sz="4000" b="1" dirty="0" err="1">
                <a:ln/>
                <a:solidFill>
                  <a:schemeClr val="accent3"/>
                </a:solidFill>
                <a:latin typeface="NikoshBAN" panose="02000000000000000000" pitchFamily="2" charset="0"/>
                <a:cs typeface="NikoshBAN" panose="02000000000000000000" pitchFamily="2" charset="0"/>
              </a:rPr>
              <a:t>মাটির</a:t>
            </a:r>
            <a:r>
              <a:rPr lang="en-US" sz="4000" b="1" dirty="0">
                <a:ln/>
                <a:solidFill>
                  <a:schemeClr val="accent3"/>
                </a:solidFill>
                <a:latin typeface="NikoshBAN" panose="02000000000000000000" pitchFamily="2" charset="0"/>
                <a:cs typeface="NikoshBAN" panose="02000000000000000000" pitchFamily="2" charset="0"/>
              </a:rPr>
              <a:t> </a:t>
            </a:r>
            <a:r>
              <a:rPr lang="en-US" sz="4000" b="1" dirty="0" err="1">
                <a:ln/>
                <a:solidFill>
                  <a:schemeClr val="accent3"/>
                </a:solidFill>
                <a:latin typeface="NikoshBAN" panose="02000000000000000000" pitchFamily="2" charset="0"/>
                <a:cs typeface="NikoshBAN" panose="02000000000000000000" pitchFamily="2" charset="0"/>
              </a:rPr>
              <a:t>ফসল</a:t>
            </a:r>
            <a:r>
              <a:rPr lang="en-US" sz="4000" b="1" dirty="0">
                <a:ln/>
                <a:solidFill>
                  <a:schemeClr val="accent3"/>
                </a:solidFill>
                <a:latin typeface="NikoshBAN" panose="02000000000000000000" pitchFamily="2" charset="0"/>
                <a:cs typeface="NikoshBAN" panose="02000000000000000000" pitchFamily="2" charset="0"/>
              </a:rPr>
              <a:t> </a:t>
            </a:r>
            <a:r>
              <a:rPr lang="en-US" sz="4000" b="1" dirty="0" err="1">
                <a:ln/>
                <a:solidFill>
                  <a:schemeClr val="accent3"/>
                </a:solidFill>
                <a:latin typeface="NikoshBAN" panose="02000000000000000000" pitchFamily="2" charset="0"/>
                <a:cs typeface="NikoshBAN" panose="02000000000000000000" pitchFamily="2" charset="0"/>
              </a:rPr>
              <a:t>উৎপাদনের</a:t>
            </a:r>
            <a:r>
              <a:rPr lang="en-US" sz="4000" b="1" dirty="0">
                <a:ln/>
                <a:solidFill>
                  <a:schemeClr val="accent3"/>
                </a:solidFill>
                <a:latin typeface="NikoshBAN" panose="02000000000000000000" pitchFamily="2" charset="0"/>
                <a:cs typeface="NikoshBAN" panose="02000000000000000000" pitchFamily="2" charset="0"/>
              </a:rPr>
              <a:t> ক</a:t>
            </a:r>
            <a:r>
              <a:rPr lang="bn-IN" sz="4000" b="1" dirty="0">
                <a:ln/>
                <a:solidFill>
                  <a:schemeClr val="accent3"/>
                </a:solidFill>
                <a:latin typeface="NikoshBAN" panose="02000000000000000000" pitchFamily="2" charset="0"/>
                <a:cs typeface="NikoshBAN" panose="02000000000000000000" pitchFamily="2" charset="0"/>
              </a:rPr>
              <a:t>্</a:t>
            </a:r>
            <a:r>
              <a:rPr lang="en-US" sz="4000" b="1" dirty="0">
                <a:ln/>
                <a:solidFill>
                  <a:schemeClr val="accent3"/>
                </a:solidFill>
                <a:latin typeface="NikoshBAN" panose="02000000000000000000" pitchFamily="2" charset="0"/>
                <a:cs typeface="NikoshBAN" panose="02000000000000000000" pitchFamily="2" charset="0"/>
              </a:rPr>
              <a:t>ষ</a:t>
            </a:r>
            <a:r>
              <a:rPr lang="bn-IN" sz="4000" b="1" dirty="0">
                <a:ln/>
                <a:solidFill>
                  <a:schemeClr val="accent3"/>
                </a:solidFill>
                <a:latin typeface="NikoshBAN" panose="02000000000000000000" pitchFamily="2" charset="0"/>
                <a:cs typeface="NikoshBAN" panose="02000000000000000000" pitchFamily="2" charset="0"/>
              </a:rPr>
              <a:t>ম</a:t>
            </a:r>
            <a:r>
              <a:rPr lang="en-US" sz="4000" b="1" dirty="0">
                <a:ln/>
                <a:solidFill>
                  <a:schemeClr val="accent3"/>
                </a:solidFill>
                <a:latin typeface="NikoshBAN" panose="02000000000000000000" pitchFamily="2" charset="0"/>
                <a:cs typeface="NikoshBAN" panose="02000000000000000000" pitchFamily="2" charset="0"/>
              </a:rPr>
              <a:t>ত</a:t>
            </a:r>
            <a:r>
              <a:rPr lang="bn-IN" sz="4000" b="1" dirty="0">
                <a:ln/>
                <a:solidFill>
                  <a:schemeClr val="accent3"/>
                </a:solidFill>
                <a:latin typeface="NikoshBAN" panose="02000000000000000000" pitchFamily="2" charset="0"/>
                <a:cs typeface="NikoshBAN" panose="02000000000000000000" pitchFamily="2" charset="0"/>
              </a:rPr>
              <a:t>া</a:t>
            </a:r>
            <a:r>
              <a:rPr lang="en-US" sz="4000" b="1" dirty="0">
                <a:ln/>
                <a:solidFill>
                  <a:schemeClr val="accent3"/>
                </a:solidFill>
                <a:latin typeface="NikoshBAN" panose="02000000000000000000" pitchFamily="2" charset="0"/>
                <a:cs typeface="NikoshBAN" panose="02000000000000000000" pitchFamily="2" charset="0"/>
              </a:rPr>
              <a:t>।</a:t>
            </a:r>
            <a:endParaRPr lang="en-US" sz="4000" b="1" cap="none" spc="0" dirty="0">
              <a:ln/>
              <a:solidFill>
                <a:schemeClr val="accent3"/>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8643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225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25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9" dur="225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25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250" tmFilter="0,0; .5, 1; 1, 1"/>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CCFC0D-9D99-486B-B6C3-C00D75F56451}"/>
              </a:ext>
            </a:extLst>
          </p:cNvPr>
          <p:cNvSpPr/>
          <p:nvPr/>
        </p:nvSpPr>
        <p:spPr>
          <a:xfrm>
            <a:off x="234846" y="3429000"/>
            <a:ext cx="11722308" cy="317009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bn-IN" sz="4000" b="1" dirty="0">
                <a:ln/>
                <a:solidFill>
                  <a:schemeClr val="accent3"/>
                </a:solidFill>
                <a:latin typeface="NikoshBAN" panose="02000000000000000000" pitchFamily="2" charset="0"/>
                <a:cs typeface="NikoshBAN" panose="02000000000000000000" pitchFamily="2" charset="0"/>
              </a:rPr>
              <a:t>  সার ব্যবহার</a:t>
            </a:r>
            <a:r>
              <a:rPr lang="en-US" sz="4000" b="1" dirty="0">
                <a:ln/>
                <a:solidFill>
                  <a:schemeClr val="accent3"/>
                </a:solidFill>
                <a:latin typeface="NikoshBAN" panose="02000000000000000000" pitchFamily="2" charset="0"/>
                <a:cs typeface="NikoshBAN" panose="02000000000000000000" pitchFamily="2" charset="0"/>
              </a:rPr>
              <a:t>:</a:t>
            </a:r>
            <a:endParaRPr lang="bn-IN" sz="4000" b="1" dirty="0">
              <a:ln/>
              <a:solidFill>
                <a:schemeClr val="accent3"/>
              </a:solidFill>
              <a:latin typeface="NikoshBAN" panose="02000000000000000000" pitchFamily="2" charset="0"/>
              <a:cs typeface="NikoshBAN" panose="02000000000000000000" pitchFamily="2" charset="0"/>
            </a:endParaRPr>
          </a:p>
          <a:p>
            <a:pPr algn="ctr"/>
            <a:r>
              <a:rPr lang="bn-IN" sz="4000" b="1" dirty="0">
                <a:ln/>
                <a:solidFill>
                  <a:schemeClr val="accent3"/>
                </a:solidFill>
                <a:latin typeface="NikoshBAN" panose="02000000000000000000" pitchFamily="2" charset="0"/>
                <a:cs typeface="NikoshBAN" panose="02000000000000000000" pitchFamily="2" charset="0"/>
              </a:rPr>
              <a:t>ফসল উৎপাদনের জন্য কৃষক মাটিতে সার প্রয়োগ করে। সার মাটির হ্রাসকৃত বা হারানো পুষ্টি উপাদান ফিরে পেতে সাহায্য করে। সার দুই প্রকার। জৈব ও অজৈব সার। গোবর ও কম্পোষ্ট জৈব সার এবং ইউরিয়া ও টিএসপি অজৈব সার।</a:t>
            </a:r>
            <a:r>
              <a:rPr lang="en-US" sz="4000" b="1" dirty="0">
                <a:ln/>
                <a:solidFill>
                  <a:schemeClr val="accent3"/>
                </a:solidFill>
                <a:latin typeface="NikoshBAN" panose="02000000000000000000" pitchFamily="2" charset="0"/>
                <a:cs typeface="NikoshBAN" panose="02000000000000000000" pitchFamily="2" charset="0"/>
              </a:rPr>
              <a:t> </a:t>
            </a:r>
            <a:endParaRPr lang="en-US" sz="4000" b="1" cap="none" spc="0" dirty="0">
              <a:ln/>
              <a:solidFill>
                <a:schemeClr val="accent3"/>
              </a:solidFill>
              <a:effectLst/>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F99C1682-3EDB-4D92-A591-AF6FF48D3E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928" y="581493"/>
            <a:ext cx="4457700" cy="2667000"/>
          </a:xfrm>
          <a:prstGeom prst="rect">
            <a:avLst/>
          </a:prstGeom>
        </p:spPr>
      </p:pic>
      <p:pic>
        <p:nvPicPr>
          <p:cNvPr id="7" name="Picture 6">
            <a:extLst>
              <a:ext uri="{FF2B5EF4-FFF2-40B4-BE49-F238E27FC236}">
                <a16:creationId xmlns:a16="http://schemas.microsoft.com/office/drawing/2014/main" id="{2B2C7416-6791-4764-B088-628D14E12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21" y="581493"/>
            <a:ext cx="4733926" cy="2667000"/>
          </a:xfrm>
          <a:prstGeom prst="rect">
            <a:avLst/>
          </a:prstGeom>
        </p:spPr>
      </p:pic>
    </p:spTree>
    <p:extLst>
      <p:ext uri="{BB962C8B-B14F-4D97-AF65-F5344CB8AC3E}">
        <p14:creationId xmlns:p14="http://schemas.microsoft.com/office/powerpoint/2010/main" val="228994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225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225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17" dur="225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225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250" tmFilter="0,0; .5, 1; 1, 1"/>
                                        <p:tgtEl>
                                          <p:spTgt spid="8">
                                            <p:txEl>
                                              <p:pRg st="0" end="0"/>
                                            </p:txEl>
                                          </p:spTgt>
                                        </p:tgtEl>
                                      </p:cBhvr>
                                    </p:animEffect>
                                  </p:childTnLst>
                                </p:cTn>
                              </p:par>
                              <p:par>
                                <p:cTn id="20" presetID="41" presetClass="entr" presetSubtype="0" fill="hold" nodeType="withEffect">
                                  <p:stCondLst>
                                    <p:cond delay="0"/>
                                  </p:stCondLst>
                                  <p:iterate type="lt">
                                    <p:tmPct val="10000"/>
                                  </p:iterate>
                                  <p:childTnLst>
                                    <p:set>
                                      <p:cBhvr>
                                        <p:cTn id="21" dur="1" fill="hold">
                                          <p:stCondLst>
                                            <p:cond delay="0"/>
                                          </p:stCondLst>
                                        </p:cTn>
                                        <p:tgtEl>
                                          <p:spTgt spid="8">
                                            <p:txEl>
                                              <p:pRg st="1" end="1"/>
                                            </p:txEl>
                                          </p:spTgt>
                                        </p:tgtEl>
                                        <p:attrNameLst>
                                          <p:attrName>style.visibility</p:attrName>
                                        </p:attrNameLst>
                                      </p:cBhvr>
                                      <p:to>
                                        <p:strVal val="visible"/>
                                      </p:to>
                                    </p:set>
                                    <p:anim calcmode="lin" valueType="num">
                                      <p:cBhvr>
                                        <p:cTn id="22" dur="2250" fill="hold"/>
                                        <p:tgtEl>
                                          <p:spTgt spid="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2250" fill="hold"/>
                                        <p:tgtEl>
                                          <p:spTgt spid="8">
                                            <p:txEl>
                                              <p:pRg st="1" end="1"/>
                                            </p:txEl>
                                          </p:spTgt>
                                        </p:tgtEl>
                                        <p:attrNameLst>
                                          <p:attrName>ppt_y</p:attrName>
                                        </p:attrNameLst>
                                      </p:cBhvr>
                                      <p:tavLst>
                                        <p:tav tm="0">
                                          <p:val>
                                            <p:strVal val="#ppt_y"/>
                                          </p:val>
                                        </p:tav>
                                        <p:tav tm="100000">
                                          <p:val>
                                            <p:strVal val="#ppt_y"/>
                                          </p:val>
                                        </p:tav>
                                      </p:tavLst>
                                    </p:anim>
                                    <p:anim calcmode="lin" valueType="num">
                                      <p:cBhvr>
                                        <p:cTn id="24" dur="2250" fill="hold"/>
                                        <p:tgtEl>
                                          <p:spTgt spid="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2250" fill="hold"/>
                                        <p:tgtEl>
                                          <p:spTgt spid="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2250" tmFilter="0,0; .5, 1; 1, 1"/>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CCFC0D-9D99-486B-B6C3-C00D75F56451}"/>
              </a:ext>
            </a:extLst>
          </p:cNvPr>
          <p:cNvSpPr/>
          <p:nvPr/>
        </p:nvSpPr>
        <p:spPr>
          <a:xfrm>
            <a:off x="234845" y="2859374"/>
            <a:ext cx="11722308" cy="378565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bn-IN" sz="4000" b="1" dirty="0">
                <a:ln/>
                <a:solidFill>
                  <a:schemeClr val="accent3"/>
                </a:solidFill>
                <a:latin typeface="NikoshBAN" panose="02000000000000000000" pitchFamily="2" charset="0"/>
                <a:cs typeface="NikoshBAN" panose="02000000000000000000" pitchFamily="2" charset="0"/>
              </a:rPr>
              <a:t>  </a:t>
            </a:r>
            <a:r>
              <a:rPr lang="bn-IN" sz="4000" b="1" u="sng" dirty="0">
                <a:ln/>
                <a:solidFill>
                  <a:schemeClr val="accent3"/>
                </a:solidFill>
                <a:latin typeface="NikoshBAN" panose="02000000000000000000" pitchFamily="2" charset="0"/>
                <a:cs typeface="NikoshBAN" panose="02000000000000000000" pitchFamily="2" charset="0"/>
              </a:rPr>
              <a:t>ফসল আবর্তন</a:t>
            </a:r>
            <a:r>
              <a:rPr lang="en-US" sz="4000" b="1" dirty="0">
                <a:ln/>
                <a:solidFill>
                  <a:schemeClr val="accent3"/>
                </a:solidFill>
                <a:latin typeface="NikoshBAN" panose="02000000000000000000" pitchFamily="2" charset="0"/>
                <a:cs typeface="NikoshBAN" panose="02000000000000000000" pitchFamily="2" charset="0"/>
              </a:rPr>
              <a:t>:</a:t>
            </a:r>
            <a:endParaRPr lang="bn-IN" sz="4000" b="1" dirty="0">
              <a:ln/>
              <a:solidFill>
                <a:schemeClr val="accent3"/>
              </a:solidFill>
              <a:latin typeface="NikoshBAN" panose="02000000000000000000" pitchFamily="2" charset="0"/>
              <a:cs typeface="NikoshBAN" panose="02000000000000000000" pitchFamily="2" charset="0"/>
            </a:endParaRPr>
          </a:p>
          <a:p>
            <a:pPr algn="ctr"/>
            <a:r>
              <a:rPr lang="bn-IN" sz="4000" b="1" dirty="0">
                <a:ln/>
                <a:solidFill>
                  <a:schemeClr val="accent3"/>
                </a:solidFill>
                <a:latin typeface="NikoshBAN" panose="02000000000000000000" pitchFamily="2" charset="0"/>
                <a:cs typeface="NikoshBAN" panose="02000000000000000000" pitchFamily="2" charset="0"/>
              </a:rPr>
              <a:t>যদি একই জমিতে একই ফসল বছরের পর বছর চাষ করা হয়, তা হলে ফসল মাটির পুষ্টি উপাদান ব্যবহার করে নিঃশেষ করে ফেলে। জমিতে পর্যায়ক্রমে বিভিন্ন ফসল চাষ করে অর্থাৎ ফসল আবর্তন করে মাটির উর্বরতা বজায় রাখা যায়। আবার শিম জাতীয় উদ্ভিদের চাষের ফলে মাটি তার হারানো পুষ্টি উপাদান ফিরে পায়।</a:t>
            </a:r>
            <a:endParaRPr lang="en-US" sz="4000" b="1" cap="none" spc="0" dirty="0">
              <a:ln/>
              <a:solidFill>
                <a:schemeClr val="accent3"/>
              </a:solidFill>
              <a:effectLst/>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6C1F481A-D0A5-4784-823E-6F7BCACAB5CA}"/>
              </a:ext>
            </a:extLst>
          </p:cNvPr>
          <p:cNvPicPr>
            <a:picLocks noChangeAspect="1"/>
          </p:cNvPicPr>
          <p:nvPr/>
        </p:nvPicPr>
        <p:blipFill rotWithShape="1">
          <a:blip r:embed="rId2">
            <a:extLst>
              <a:ext uri="{28A0092B-C50C-407E-A947-70E740481C1C}">
                <a14:useLocalDpi xmlns:a14="http://schemas.microsoft.com/office/drawing/2010/main" val="0"/>
              </a:ext>
            </a:extLst>
          </a:blip>
          <a:srcRect t="5635"/>
          <a:stretch/>
        </p:blipFill>
        <p:spPr>
          <a:xfrm>
            <a:off x="1560738" y="389744"/>
            <a:ext cx="8767485" cy="2651958"/>
          </a:xfrm>
          <a:prstGeom prst="rect">
            <a:avLst/>
          </a:prstGeom>
        </p:spPr>
      </p:pic>
    </p:spTree>
    <p:extLst>
      <p:ext uri="{BB962C8B-B14F-4D97-AF65-F5344CB8AC3E}">
        <p14:creationId xmlns:p14="http://schemas.microsoft.com/office/powerpoint/2010/main" val="13330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225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225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14" dur="225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225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250" tmFilter="0,0; .5, 1; 1, 1"/>
                                        <p:tgtEl>
                                          <p:spTgt spid="8">
                                            <p:txEl>
                                              <p:pRg st="0" end="0"/>
                                            </p:txEl>
                                          </p:spTgt>
                                        </p:tgtEl>
                                      </p:cBhvr>
                                    </p:animEffect>
                                  </p:childTnLst>
                                </p:cTn>
                              </p:par>
                              <p:par>
                                <p:cTn id="17" presetID="41" presetClass="entr" presetSubtype="0" fill="hold" nodeType="withEffect">
                                  <p:stCondLst>
                                    <p:cond delay="0"/>
                                  </p:stCondLst>
                                  <p:iterate type="lt">
                                    <p:tmPct val="10000"/>
                                  </p:iterate>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p:cTn id="19" dur="2250" fill="hold"/>
                                        <p:tgtEl>
                                          <p:spTgt spid="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2250" fill="hold"/>
                                        <p:tgtEl>
                                          <p:spTgt spid="8">
                                            <p:txEl>
                                              <p:pRg st="1" end="1"/>
                                            </p:txEl>
                                          </p:spTgt>
                                        </p:tgtEl>
                                        <p:attrNameLst>
                                          <p:attrName>ppt_y</p:attrName>
                                        </p:attrNameLst>
                                      </p:cBhvr>
                                      <p:tavLst>
                                        <p:tav tm="0">
                                          <p:val>
                                            <p:strVal val="#ppt_y"/>
                                          </p:val>
                                        </p:tav>
                                        <p:tav tm="100000">
                                          <p:val>
                                            <p:strVal val="#ppt_y"/>
                                          </p:val>
                                        </p:tav>
                                      </p:tavLst>
                                    </p:anim>
                                    <p:anim calcmode="lin" valueType="num">
                                      <p:cBhvr>
                                        <p:cTn id="21" dur="2250" fill="hold"/>
                                        <p:tgtEl>
                                          <p:spTgt spid="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2250" fill="hold"/>
                                        <p:tgtEl>
                                          <p:spTgt spid="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2250" tmFilter="0,0; .5, 1; 1, 1"/>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233875-812D-437F-B5EF-2E9930FA5627}"/>
              </a:ext>
            </a:extLst>
          </p:cNvPr>
          <p:cNvSpPr/>
          <p:nvPr/>
        </p:nvSpPr>
        <p:spPr>
          <a:xfrm>
            <a:off x="209862" y="1289154"/>
            <a:ext cx="11766530" cy="222539"/>
          </a:xfrm>
          <a:prstGeom prst="rect">
            <a:avLst/>
          </a:prstGeom>
          <a:gradFill>
            <a:gsLst>
              <a:gs pos="0">
                <a:schemeClr val="accent1">
                  <a:lumMod val="5000"/>
                  <a:lumOff val="95000"/>
                </a:schemeClr>
              </a:gs>
              <a:gs pos="0">
                <a:schemeClr val="accent1">
                  <a:lumMod val="45000"/>
                  <a:lumOff val="55000"/>
                </a:schemeClr>
              </a:gs>
              <a:gs pos="50000">
                <a:srgbClr val="7030A0"/>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87B99010-46FA-4BB6-8CF7-54B543F6D3FD}"/>
              </a:ext>
            </a:extLst>
          </p:cNvPr>
          <p:cNvGrpSpPr/>
          <p:nvPr/>
        </p:nvGrpSpPr>
        <p:grpSpPr>
          <a:xfrm>
            <a:off x="802439" y="1057843"/>
            <a:ext cx="2137124" cy="4611437"/>
            <a:chOff x="802439" y="1057843"/>
            <a:chExt cx="2137124" cy="4611437"/>
          </a:xfrm>
        </p:grpSpPr>
        <p:sp>
          <p:nvSpPr>
            <p:cNvPr id="11" name="Freeform: Shape 10">
              <a:extLst>
                <a:ext uri="{FF2B5EF4-FFF2-40B4-BE49-F238E27FC236}">
                  <a16:creationId xmlns:a16="http://schemas.microsoft.com/office/drawing/2014/main" id="{4C7B096A-2236-45B2-815C-47C04E609868}"/>
                </a:ext>
              </a:extLst>
            </p:cNvPr>
            <p:cNvSpPr/>
            <p:nvPr/>
          </p:nvSpPr>
          <p:spPr>
            <a:xfrm>
              <a:off x="1505243" y="1057843"/>
              <a:ext cx="706644" cy="717452"/>
            </a:xfrm>
            <a:custGeom>
              <a:avLst/>
              <a:gdLst>
                <a:gd name="connsiteX0" fmla="*/ 365760 w 706644"/>
                <a:gd name="connsiteY0" fmla="*/ 0 h 717452"/>
                <a:gd name="connsiteX1" fmla="*/ 702777 w 706644"/>
                <a:gd name="connsiteY1" fmla="*/ 219094 h 717452"/>
                <a:gd name="connsiteX2" fmla="*/ 706644 w 706644"/>
                <a:gd name="connsiteY2" fmla="*/ 231310 h 717452"/>
                <a:gd name="connsiteX3" fmla="*/ 633538 w 706644"/>
                <a:gd name="connsiteY3" fmla="*/ 231310 h 717452"/>
                <a:gd name="connsiteX4" fmla="*/ 613643 w 706644"/>
                <a:gd name="connsiteY4" fmla="*/ 195520 h 717452"/>
                <a:gd name="connsiteX5" fmla="*/ 365760 w 706644"/>
                <a:gd name="connsiteY5" fmla="*/ 66823 h 717452"/>
                <a:gd name="connsiteX6" fmla="*/ 66823 w 706644"/>
                <a:gd name="connsiteY6" fmla="*/ 358726 h 717452"/>
                <a:gd name="connsiteX7" fmla="*/ 365760 w 706644"/>
                <a:gd name="connsiteY7" fmla="*/ 650629 h 717452"/>
                <a:gd name="connsiteX8" fmla="*/ 613643 w 706644"/>
                <a:gd name="connsiteY8" fmla="*/ 521932 h 717452"/>
                <a:gd name="connsiteX9" fmla="*/ 633537 w 706644"/>
                <a:gd name="connsiteY9" fmla="*/ 486143 h 717452"/>
                <a:gd name="connsiteX10" fmla="*/ 706643 w 706644"/>
                <a:gd name="connsiteY10" fmla="*/ 486143 h 717452"/>
                <a:gd name="connsiteX11" fmla="*/ 702777 w 706644"/>
                <a:gd name="connsiteY11" fmla="*/ 498358 h 717452"/>
                <a:gd name="connsiteX12" fmla="*/ 365760 w 706644"/>
                <a:gd name="connsiteY12" fmla="*/ 717452 h 717452"/>
                <a:gd name="connsiteX13" fmla="*/ 0 w 706644"/>
                <a:gd name="connsiteY13" fmla="*/ 358726 h 717452"/>
                <a:gd name="connsiteX14" fmla="*/ 365760 w 706644"/>
                <a:gd name="connsiteY14" fmla="*/ 0 h 71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6644" h="717452">
                  <a:moveTo>
                    <a:pt x="365760" y="0"/>
                  </a:moveTo>
                  <a:cubicBezTo>
                    <a:pt x="517263" y="0"/>
                    <a:pt x="647252" y="90341"/>
                    <a:pt x="702777" y="219094"/>
                  </a:cubicBezTo>
                  <a:lnTo>
                    <a:pt x="706644" y="231310"/>
                  </a:lnTo>
                  <a:lnTo>
                    <a:pt x="633538" y="231310"/>
                  </a:lnTo>
                  <a:lnTo>
                    <a:pt x="613643" y="195520"/>
                  </a:lnTo>
                  <a:cubicBezTo>
                    <a:pt x="559922" y="117873"/>
                    <a:pt x="468946" y="66823"/>
                    <a:pt x="365760" y="66823"/>
                  </a:cubicBezTo>
                  <a:cubicBezTo>
                    <a:pt x="200662" y="66823"/>
                    <a:pt x="66823" y="197512"/>
                    <a:pt x="66823" y="358726"/>
                  </a:cubicBezTo>
                  <a:cubicBezTo>
                    <a:pt x="66823" y="519940"/>
                    <a:pt x="200662" y="650629"/>
                    <a:pt x="365760" y="650629"/>
                  </a:cubicBezTo>
                  <a:cubicBezTo>
                    <a:pt x="468946" y="650629"/>
                    <a:pt x="559922" y="599579"/>
                    <a:pt x="613643" y="521932"/>
                  </a:cubicBezTo>
                  <a:lnTo>
                    <a:pt x="633537" y="486143"/>
                  </a:lnTo>
                  <a:lnTo>
                    <a:pt x="706643" y="486143"/>
                  </a:lnTo>
                  <a:lnTo>
                    <a:pt x="702777" y="498358"/>
                  </a:lnTo>
                  <a:cubicBezTo>
                    <a:pt x="647252" y="627111"/>
                    <a:pt x="517263" y="717452"/>
                    <a:pt x="365760" y="717452"/>
                  </a:cubicBezTo>
                  <a:cubicBezTo>
                    <a:pt x="163756" y="717452"/>
                    <a:pt x="0" y="556845"/>
                    <a:pt x="0" y="358726"/>
                  </a:cubicBezTo>
                  <a:cubicBezTo>
                    <a:pt x="0" y="160607"/>
                    <a:pt x="163756" y="0"/>
                    <a:pt x="365760"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Rounded Corners 6">
              <a:extLst>
                <a:ext uri="{FF2B5EF4-FFF2-40B4-BE49-F238E27FC236}">
                  <a16:creationId xmlns:a16="http://schemas.microsoft.com/office/drawing/2014/main" id="{7F600DDF-CC01-41CD-ACF7-9058DF2D603B}"/>
                </a:ext>
              </a:extLst>
            </p:cNvPr>
            <p:cNvSpPr/>
            <p:nvPr/>
          </p:nvSpPr>
          <p:spPr>
            <a:xfrm>
              <a:off x="872195" y="3429000"/>
              <a:ext cx="1997612" cy="2240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a:ln/>
                <a:solidFill>
                  <a:schemeClr val="accent4"/>
                </a:solidFill>
              </a:endParaRPr>
            </a:p>
          </p:txBody>
        </p:sp>
        <p:sp>
          <p:nvSpPr>
            <p:cNvPr id="18" name="Rectangle 17">
              <a:extLst>
                <a:ext uri="{FF2B5EF4-FFF2-40B4-BE49-F238E27FC236}">
                  <a16:creationId xmlns:a16="http://schemas.microsoft.com/office/drawing/2014/main" id="{4B273EAE-8189-4E83-A894-1B090D1A2183}"/>
                </a:ext>
              </a:extLst>
            </p:cNvPr>
            <p:cNvSpPr/>
            <p:nvPr/>
          </p:nvSpPr>
          <p:spPr>
            <a:xfrm>
              <a:off x="802439" y="3579644"/>
              <a:ext cx="2137124" cy="1938992"/>
            </a:xfrm>
            <a:prstGeom prst="rect">
              <a:avLst/>
            </a:prstGeom>
          </p:spPr>
          <p:txBody>
            <a:bodyPr wrap="none">
              <a:spAutoFit/>
            </a:bodyPr>
            <a:lstStyle/>
            <a:p>
              <a:pPr algn="ctr"/>
              <a:r>
                <a:rPr lang="bn-IN" sz="4000" b="1" dirty="0">
                  <a:ln/>
                  <a:solidFill>
                    <a:schemeClr val="bg1"/>
                  </a:solidFill>
                  <a:latin typeface="NikoshBAN" panose="02000000000000000000" pitchFamily="2" charset="0"/>
                  <a:cs typeface="NikoshBAN" panose="02000000000000000000" pitchFamily="2" charset="0"/>
                </a:rPr>
                <a:t>তোমার পাঠ্য</a:t>
              </a:r>
            </a:p>
            <a:p>
              <a:pPr algn="ctr"/>
              <a:r>
                <a:rPr lang="bn-IN" sz="4000" b="1" dirty="0">
                  <a:ln/>
                  <a:solidFill>
                    <a:schemeClr val="bg1"/>
                  </a:solidFill>
                  <a:latin typeface="NikoshBAN" panose="02000000000000000000" pitchFamily="2" charset="0"/>
                  <a:cs typeface="NikoshBAN" panose="02000000000000000000" pitchFamily="2" charset="0"/>
                </a:rPr>
                <a:t> বই</a:t>
              </a:r>
            </a:p>
            <a:p>
              <a:pPr algn="ctr"/>
              <a:r>
                <a:rPr lang="bn-IN" sz="4000" b="1" dirty="0">
                  <a:ln/>
                  <a:solidFill>
                    <a:schemeClr val="bg1"/>
                  </a:solidFill>
                  <a:latin typeface="NikoshBAN" panose="02000000000000000000" pitchFamily="2" charset="0"/>
                  <a:cs typeface="NikoshBAN" panose="02000000000000000000" pitchFamily="2" charset="0"/>
                </a:rPr>
                <a:t>বের কর</a:t>
              </a:r>
              <a:endParaRPr lang="en-US" b="1" dirty="0">
                <a:ln/>
                <a:solidFill>
                  <a:schemeClr val="bg1"/>
                </a:solidFill>
                <a:latin typeface="NikoshBAN" panose="02000000000000000000" pitchFamily="2" charset="0"/>
                <a:cs typeface="NikoshBAN" panose="02000000000000000000" pitchFamily="2" charset="0"/>
              </a:endParaRPr>
            </a:p>
          </p:txBody>
        </p:sp>
        <p:sp>
          <p:nvSpPr>
            <p:cNvPr id="19" name="Rectangle 18">
              <a:extLst>
                <a:ext uri="{FF2B5EF4-FFF2-40B4-BE49-F238E27FC236}">
                  <a16:creationId xmlns:a16="http://schemas.microsoft.com/office/drawing/2014/main" id="{76854659-BC9B-4F56-B34F-22BF04058516}"/>
                </a:ext>
              </a:extLst>
            </p:cNvPr>
            <p:cNvSpPr/>
            <p:nvPr/>
          </p:nvSpPr>
          <p:spPr>
            <a:xfrm>
              <a:off x="1858565" y="1775295"/>
              <a:ext cx="45719" cy="1653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ECBDAC8-D68A-430D-BF83-22363B34EE8C}"/>
                </a:ext>
              </a:extLst>
            </p:cNvPr>
            <p:cNvSpPr/>
            <p:nvPr/>
          </p:nvSpPr>
          <p:spPr>
            <a:xfrm>
              <a:off x="1772529" y="3523373"/>
              <a:ext cx="168813" cy="779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1F89901-2E33-439A-A8E8-797488935E03}"/>
              </a:ext>
            </a:extLst>
          </p:cNvPr>
          <p:cNvGrpSpPr/>
          <p:nvPr/>
        </p:nvGrpSpPr>
        <p:grpSpPr>
          <a:xfrm>
            <a:off x="5510433" y="1042972"/>
            <a:ext cx="2781829" cy="4626308"/>
            <a:chOff x="5510433" y="1042972"/>
            <a:chExt cx="2781829" cy="4626308"/>
          </a:xfrm>
        </p:grpSpPr>
        <p:sp>
          <p:nvSpPr>
            <p:cNvPr id="16" name="Freeform: Shape 15">
              <a:extLst>
                <a:ext uri="{FF2B5EF4-FFF2-40B4-BE49-F238E27FC236}">
                  <a16:creationId xmlns:a16="http://schemas.microsoft.com/office/drawing/2014/main" id="{6CADA861-C002-4152-91A8-ECD3FDD58185}"/>
                </a:ext>
              </a:extLst>
            </p:cNvPr>
            <p:cNvSpPr/>
            <p:nvPr/>
          </p:nvSpPr>
          <p:spPr>
            <a:xfrm>
              <a:off x="6412908" y="1042972"/>
              <a:ext cx="706644" cy="717452"/>
            </a:xfrm>
            <a:custGeom>
              <a:avLst/>
              <a:gdLst>
                <a:gd name="connsiteX0" fmla="*/ 365760 w 706644"/>
                <a:gd name="connsiteY0" fmla="*/ 0 h 717452"/>
                <a:gd name="connsiteX1" fmla="*/ 702777 w 706644"/>
                <a:gd name="connsiteY1" fmla="*/ 219094 h 717452"/>
                <a:gd name="connsiteX2" fmla="*/ 706644 w 706644"/>
                <a:gd name="connsiteY2" fmla="*/ 231310 h 717452"/>
                <a:gd name="connsiteX3" fmla="*/ 633538 w 706644"/>
                <a:gd name="connsiteY3" fmla="*/ 231310 h 717452"/>
                <a:gd name="connsiteX4" fmla="*/ 613643 w 706644"/>
                <a:gd name="connsiteY4" fmla="*/ 195520 h 717452"/>
                <a:gd name="connsiteX5" fmla="*/ 365760 w 706644"/>
                <a:gd name="connsiteY5" fmla="*/ 66823 h 717452"/>
                <a:gd name="connsiteX6" fmla="*/ 66823 w 706644"/>
                <a:gd name="connsiteY6" fmla="*/ 358726 h 717452"/>
                <a:gd name="connsiteX7" fmla="*/ 365760 w 706644"/>
                <a:gd name="connsiteY7" fmla="*/ 650629 h 717452"/>
                <a:gd name="connsiteX8" fmla="*/ 613643 w 706644"/>
                <a:gd name="connsiteY8" fmla="*/ 521932 h 717452"/>
                <a:gd name="connsiteX9" fmla="*/ 633537 w 706644"/>
                <a:gd name="connsiteY9" fmla="*/ 486143 h 717452"/>
                <a:gd name="connsiteX10" fmla="*/ 706643 w 706644"/>
                <a:gd name="connsiteY10" fmla="*/ 486143 h 717452"/>
                <a:gd name="connsiteX11" fmla="*/ 702777 w 706644"/>
                <a:gd name="connsiteY11" fmla="*/ 498358 h 717452"/>
                <a:gd name="connsiteX12" fmla="*/ 365760 w 706644"/>
                <a:gd name="connsiteY12" fmla="*/ 717452 h 717452"/>
                <a:gd name="connsiteX13" fmla="*/ 0 w 706644"/>
                <a:gd name="connsiteY13" fmla="*/ 358726 h 717452"/>
                <a:gd name="connsiteX14" fmla="*/ 365760 w 706644"/>
                <a:gd name="connsiteY14" fmla="*/ 0 h 71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6644" h="717452">
                  <a:moveTo>
                    <a:pt x="365760" y="0"/>
                  </a:moveTo>
                  <a:cubicBezTo>
                    <a:pt x="517263" y="0"/>
                    <a:pt x="647252" y="90341"/>
                    <a:pt x="702777" y="219094"/>
                  </a:cubicBezTo>
                  <a:lnTo>
                    <a:pt x="706644" y="231310"/>
                  </a:lnTo>
                  <a:lnTo>
                    <a:pt x="633538" y="231310"/>
                  </a:lnTo>
                  <a:lnTo>
                    <a:pt x="613643" y="195520"/>
                  </a:lnTo>
                  <a:cubicBezTo>
                    <a:pt x="559922" y="117873"/>
                    <a:pt x="468946" y="66823"/>
                    <a:pt x="365760" y="66823"/>
                  </a:cubicBezTo>
                  <a:cubicBezTo>
                    <a:pt x="200662" y="66823"/>
                    <a:pt x="66823" y="197512"/>
                    <a:pt x="66823" y="358726"/>
                  </a:cubicBezTo>
                  <a:cubicBezTo>
                    <a:pt x="66823" y="519940"/>
                    <a:pt x="200662" y="650629"/>
                    <a:pt x="365760" y="650629"/>
                  </a:cubicBezTo>
                  <a:cubicBezTo>
                    <a:pt x="468946" y="650629"/>
                    <a:pt x="559922" y="599579"/>
                    <a:pt x="613643" y="521932"/>
                  </a:cubicBezTo>
                  <a:lnTo>
                    <a:pt x="633537" y="486143"/>
                  </a:lnTo>
                  <a:lnTo>
                    <a:pt x="706643" y="486143"/>
                  </a:lnTo>
                  <a:lnTo>
                    <a:pt x="702777" y="498358"/>
                  </a:lnTo>
                  <a:cubicBezTo>
                    <a:pt x="647252" y="627111"/>
                    <a:pt x="517263" y="717452"/>
                    <a:pt x="365760" y="717452"/>
                  </a:cubicBezTo>
                  <a:cubicBezTo>
                    <a:pt x="163756" y="717452"/>
                    <a:pt x="0" y="556845"/>
                    <a:pt x="0" y="358726"/>
                  </a:cubicBezTo>
                  <a:cubicBezTo>
                    <a:pt x="0" y="160607"/>
                    <a:pt x="163756" y="0"/>
                    <a:pt x="365760"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4" name="Picture 23">
              <a:extLst>
                <a:ext uri="{FF2B5EF4-FFF2-40B4-BE49-F238E27FC236}">
                  <a16:creationId xmlns:a16="http://schemas.microsoft.com/office/drawing/2014/main" id="{16C189E7-A69F-4974-9844-AA270E482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0433" y="2327693"/>
              <a:ext cx="2781829" cy="3341587"/>
            </a:xfrm>
            <a:prstGeom prst="rect">
              <a:avLst/>
            </a:prstGeom>
          </p:spPr>
        </p:pic>
        <p:sp>
          <p:nvSpPr>
            <p:cNvPr id="25" name="Rectangle 24">
              <a:extLst>
                <a:ext uri="{FF2B5EF4-FFF2-40B4-BE49-F238E27FC236}">
                  <a16:creationId xmlns:a16="http://schemas.microsoft.com/office/drawing/2014/main" id="{F2F0AD33-65B0-4FFD-9707-735983D44B90}"/>
                </a:ext>
              </a:extLst>
            </p:cNvPr>
            <p:cNvSpPr/>
            <p:nvPr/>
          </p:nvSpPr>
          <p:spPr>
            <a:xfrm>
              <a:off x="6743370" y="1760424"/>
              <a:ext cx="45719" cy="567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741F91F-455A-4510-AF00-01EE2EB2329C}"/>
                </a:ext>
              </a:extLst>
            </p:cNvPr>
            <p:cNvSpPr/>
            <p:nvPr/>
          </p:nvSpPr>
          <p:spPr>
            <a:xfrm>
              <a:off x="6732866" y="2365635"/>
              <a:ext cx="102576" cy="1266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4FCF1792-F898-48A5-9422-9D70A8697F31}"/>
              </a:ext>
            </a:extLst>
          </p:cNvPr>
          <p:cNvGrpSpPr/>
          <p:nvPr/>
        </p:nvGrpSpPr>
        <p:grpSpPr>
          <a:xfrm>
            <a:off x="3229727" y="1042972"/>
            <a:ext cx="2240855" cy="4626308"/>
            <a:chOff x="3229727" y="1042972"/>
            <a:chExt cx="2240855" cy="4626308"/>
          </a:xfrm>
        </p:grpSpPr>
        <p:sp>
          <p:nvSpPr>
            <p:cNvPr id="14" name="Freeform: Shape 13">
              <a:extLst>
                <a:ext uri="{FF2B5EF4-FFF2-40B4-BE49-F238E27FC236}">
                  <a16:creationId xmlns:a16="http://schemas.microsoft.com/office/drawing/2014/main" id="{0DF9BEF5-B81A-475A-89D8-80A2559423C6}"/>
                </a:ext>
              </a:extLst>
            </p:cNvPr>
            <p:cNvSpPr/>
            <p:nvPr/>
          </p:nvSpPr>
          <p:spPr>
            <a:xfrm flipH="1">
              <a:off x="3830334" y="1042972"/>
              <a:ext cx="706644" cy="717452"/>
            </a:xfrm>
            <a:custGeom>
              <a:avLst/>
              <a:gdLst>
                <a:gd name="connsiteX0" fmla="*/ 365760 w 706644"/>
                <a:gd name="connsiteY0" fmla="*/ 0 h 717452"/>
                <a:gd name="connsiteX1" fmla="*/ 702777 w 706644"/>
                <a:gd name="connsiteY1" fmla="*/ 219094 h 717452"/>
                <a:gd name="connsiteX2" fmla="*/ 706644 w 706644"/>
                <a:gd name="connsiteY2" fmla="*/ 231310 h 717452"/>
                <a:gd name="connsiteX3" fmla="*/ 633538 w 706644"/>
                <a:gd name="connsiteY3" fmla="*/ 231310 h 717452"/>
                <a:gd name="connsiteX4" fmla="*/ 613643 w 706644"/>
                <a:gd name="connsiteY4" fmla="*/ 195520 h 717452"/>
                <a:gd name="connsiteX5" fmla="*/ 365760 w 706644"/>
                <a:gd name="connsiteY5" fmla="*/ 66823 h 717452"/>
                <a:gd name="connsiteX6" fmla="*/ 66823 w 706644"/>
                <a:gd name="connsiteY6" fmla="*/ 358726 h 717452"/>
                <a:gd name="connsiteX7" fmla="*/ 365760 w 706644"/>
                <a:gd name="connsiteY7" fmla="*/ 650629 h 717452"/>
                <a:gd name="connsiteX8" fmla="*/ 613643 w 706644"/>
                <a:gd name="connsiteY8" fmla="*/ 521932 h 717452"/>
                <a:gd name="connsiteX9" fmla="*/ 633537 w 706644"/>
                <a:gd name="connsiteY9" fmla="*/ 486143 h 717452"/>
                <a:gd name="connsiteX10" fmla="*/ 706643 w 706644"/>
                <a:gd name="connsiteY10" fmla="*/ 486143 h 717452"/>
                <a:gd name="connsiteX11" fmla="*/ 702777 w 706644"/>
                <a:gd name="connsiteY11" fmla="*/ 498358 h 717452"/>
                <a:gd name="connsiteX12" fmla="*/ 365760 w 706644"/>
                <a:gd name="connsiteY12" fmla="*/ 717452 h 717452"/>
                <a:gd name="connsiteX13" fmla="*/ 0 w 706644"/>
                <a:gd name="connsiteY13" fmla="*/ 358726 h 717452"/>
                <a:gd name="connsiteX14" fmla="*/ 365760 w 706644"/>
                <a:gd name="connsiteY14" fmla="*/ 0 h 71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6644" h="717452">
                  <a:moveTo>
                    <a:pt x="365760" y="0"/>
                  </a:moveTo>
                  <a:cubicBezTo>
                    <a:pt x="517263" y="0"/>
                    <a:pt x="647252" y="90341"/>
                    <a:pt x="702777" y="219094"/>
                  </a:cubicBezTo>
                  <a:lnTo>
                    <a:pt x="706644" y="231310"/>
                  </a:lnTo>
                  <a:lnTo>
                    <a:pt x="633538" y="231310"/>
                  </a:lnTo>
                  <a:lnTo>
                    <a:pt x="613643" y="195520"/>
                  </a:lnTo>
                  <a:cubicBezTo>
                    <a:pt x="559922" y="117873"/>
                    <a:pt x="468946" y="66823"/>
                    <a:pt x="365760" y="66823"/>
                  </a:cubicBezTo>
                  <a:cubicBezTo>
                    <a:pt x="200662" y="66823"/>
                    <a:pt x="66823" y="197512"/>
                    <a:pt x="66823" y="358726"/>
                  </a:cubicBezTo>
                  <a:cubicBezTo>
                    <a:pt x="66823" y="519940"/>
                    <a:pt x="200662" y="650629"/>
                    <a:pt x="365760" y="650629"/>
                  </a:cubicBezTo>
                  <a:cubicBezTo>
                    <a:pt x="468946" y="650629"/>
                    <a:pt x="559922" y="599579"/>
                    <a:pt x="613643" y="521932"/>
                  </a:cubicBezTo>
                  <a:lnTo>
                    <a:pt x="633537" y="486143"/>
                  </a:lnTo>
                  <a:lnTo>
                    <a:pt x="706643" y="486143"/>
                  </a:lnTo>
                  <a:lnTo>
                    <a:pt x="702777" y="498358"/>
                  </a:lnTo>
                  <a:cubicBezTo>
                    <a:pt x="647252" y="627111"/>
                    <a:pt x="517263" y="717452"/>
                    <a:pt x="365760" y="717452"/>
                  </a:cubicBezTo>
                  <a:cubicBezTo>
                    <a:pt x="163756" y="717452"/>
                    <a:pt x="0" y="556845"/>
                    <a:pt x="0" y="358726"/>
                  </a:cubicBezTo>
                  <a:cubicBezTo>
                    <a:pt x="0" y="160607"/>
                    <a:pt x="163756" y="0"/>
                    <a:pt x="365760"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DDE3B9A3-1748-41D1-B6B0-5AE680FF5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9727" y="3001234"/>
              <a:ext cx="1990542" cy="2668046"/>
            </a:xfrm>
            <a:prstGeom prst="rect">
              <a:avLst/>
            </a:prstGeom>
          </p:spPr>
        </p:pic>
        <p:sp>
          <p:nvSpPr>
            <p:cNvPr id="22" name="Rectangle 21">
              <a:extLst>
                <a:ext uri="{FF2B5EF4-FFF2-40B4-BE49-F238E27FC236}">
                  <a16:creationId xmlns:a16="http://schemas.microsoft.com/office/drawing/2014/main" id="{79E2F56F-AC7D-4D2A-B252-87380425E826}"/>
                </a:ext>
              </a:extLst>
            </p:cNvPr>
            <p:cNvSpPr/>
            <p:nvPr/>
          </p:nvSpPr>
          <p:spPr>
            <a:xfrm>
              <a:off x="4202138" y="1734963"/>
              <a:ext cx="45719" cy="1266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EC70060-4C8C-4DC5-8607-2BD93DFC4B82}"/>
                </a:ext>
              </a:extLst>
            </p:cNvPr>
            <p:cNvSpPr/>
            <p:nvPr/>
          </p:nvSpPr>
          <p:spPr>
            <a:xfrm>
              <a:off x="4173709" y="3043437"/>
              <a:ext cx="102576" cy="1266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18583AB3-216C-4E78-910F-7B794F415A00}"/>
                </a:ext>
              </a:extLst>
            </p:cNvPr>
            <p:cNvSpPr/>
            <p:nvPr/>
          </p:nvSpPr>
          <p:spPr>
            <a:xfrm>
              <a:off x="5368006" y="4649417"/>
              <a:ext cx="102576" cy="1266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590CCDAA-2A30-432A-B87D-A7172713CD3A}"/>
              </a:ext>
            </a:extLst>
          </p:cNvPr>
          <p:cNvGrpSpPr/>
          <p:nvPr/>
        </p:nvGrpSpPr>
        <p:grpSpPr>
          <a:xfrm>
            <a:off x="8556031" y="1057843"/>
            <a:ext cx="2543378" cy="4827225"/>
            <a:chOff x="8556031" y="1057843"/>
            <a:chExt cx="2543378" cy="4827225"/>
          </a:xfrm>
        </p:grpSpPr>
        <p:sp>
          <p:nvSpPr>
            <p:cNvPr id="15" name="Freeform: Shape 14">
              <a:extLst>
                <a:ext uri="{FF2B5EF4-FFF2-40B4-BE49-F238E27FC236}">
                  <a16:creationId xmlns:a16="http://schemas.microsoft.com/office/drawing/2014/main" id="{A4CE87F8-DE31-44C9-BD04-36502BA98EF4}"/>
                </a:ext>
              </a:extLst>
            </p:cNvPr>
            <p:cNvSpPr/>
            <p:nvPr/>
          </p:nvSpPr>
          <p:spPr>
            <a:xfrm flipH="1">
              <a:off x="9453494" y="1057843"/>
              <a:ext cx="706644" cy="717452"/>
            </a:xfrm>
            <a:custGeom>
              <a:avLst/>
              <a:gdLst>
                <a:gd name="connsiteX0" fmla="*/ 365760 w 706644"/>
                <a:gd name="connsiteY0" fmla="*/ 0 h 717452"/>
                <a:gd name="connsiteX1" fmla="*/ 702777 w 706644"/>
                <a:gd name="connsiteY1" fmla="*/ 219094 h 717452"/>
                <a:gd name="connsiteX2" fmla="*/ 706644 w 706644"/>
                <a:gd name="connsiteY2" fmla="*/ 231310 h 717452"/>
                <a:gd name="connsiteX3" fmla="*/ 633538 w 706644"/>
                <a:gd name="connsiteY3" fmla="*/ 231310 h 717452"/>
                <a:gd name="connsiteX4" fmla="*/ 613643 w 706644"/>
                <a:gd name="connsiteY4" fmla="*/ 195520 h 717452"/>
                <a:gd name="connsiteX5" fmla="*/ 365760 w 706644"/>
                <a:gd name="connsiteY5" fmla="*/ 66823 h 717452"/>
                <a:gd name="connsiteX6" fmla="*/ 66823 w 706644"/>
                <a:gd name="connsiteY6" fmla="*/ 358726 h 717452"/>
                <a:gd name="connsiteX7" fmla="*/ 365760 w 706644"/>
                <a:gd name="connsiteY7" fmla="*/ 650629 h 717452"/>
                <a:gd name="connsiteX8" fmla="*/ 613643 w 706644"/>
                <a:gd name="connsiteY8" fmla="*/ 521932 h 717452"/>
                <a:gd name="connsiteX9" fmla="*/ 633537 w 706644"/>
                <a:gd name="connsiteY9" fmla="*/ 486143 h 717452"/>
                <a:gd name="connsiteX10" fmla="*/ 706643 w 706644"/>
                <a:gd name="connsiteY10" fmla="*/ 486143 h 717452"/>
                <a:gd name="connsiteX11" fmla="*/ 702777 w 706644"/>
                <a:gd name="connsiteY11" fmla="*/ 498358 h 717452"/>
                <a:gd name="connsiteX12" fmla="*/ 365760 w 706644"/>
                <a:gd name="connsiteY12" fmla="*/ 717452 h 717452"/>
                <a:gd name="connsiteX13" fmla="*/ 0 w 706644"/>
                <a:gd name="connsiteY13" fmla="*/ 358726 h 717452"/>
                <a:gd name="connsiteX14" fmla="*/ 365760 w 706644"/>
                <a:gd name="connsiteY14" fmla="*/ 0 h 71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6644" h="717452">
                  <a:moveTo>
                    <a:pt x="365760" y="0"/>
                  </a:moveTo>
                  <a:cubicBezTo>
                    <a:pt x="517263" y="0"/>
                    <a:pt x="647252" y="90341"/>
                    <a:pt x="702777" y="219094"/>
                  </a:cubicBezTo>
                  <a:lnTo>
                    <a:pt x="706644" y="231310"/>
                  </a:lnTo>
                  <a:lnTo>
                    <a:pt x="633538" y="231310"/>
                  </a:lnTo>
                  <a:lnTo>
                    <a:pt x="613643" y="195520"/>
                  </a:lnTo>
                  <a:cubicBezTo>
                    <a:pt x="559922" y="117873"/>
                    <a:pt x="468946" y="66823"/>
                    <a:pt x="365760" y="66823"/>
                  </a:cubicBezTo>
                  <a:cubicBezTo>
                    <a:pt x="200662" y="66823"/>
                    <a:pt x="66823" y="197512"/>
                    <a:pt x="66823" y="358726"/>
                  </a:cubicBezTo>
                  <a:cubicBezTo>
                    <a:pt x="66823" y="519940"/>
                    <a:pt x="200662" y="650629"/>
                    <a:pt x="365760" y="650629"/>
                  </a:cubicBezTo>
                  <a:cubicBezTo>
                    <a:pt x="468946" y="650629"/>
                    <a:pt x="559922" y="599579"/>
                    <a:pt x="613643" y="521932"/>
                  </a:cubicBezTo>
                  <a:lnTo>
                    <a:pt x="633537" y="486143"/>
                  </a:lnTo>
                  <a:lnTo>
                    <a:pt x="706643" y="486143"/>
                  </a:lnTo>
                  <a:lnTo>
                    <a:pt x="702777" y="498358"/>
                  </a:lnTo>
                  <a:cubicBezTo>
                    <a:pt x="647252" y="627111"/>
                    <a:pt x="517263" y="717452"/>
                    <a:pt x="365760" y="717452"/>
                  </a:cubicBezTo>
                  <a:cubicBezTo>
                    <a:pt x="163756" y="717452"/>
                    <a:pt x="0" y="556845"/>
                    <a:pt x="0" y="358726"/>
                  </a:cubicBezTo>
                  <a:cubicBezTo>
                    <a:pt x="0" y="160607"/>
                    <a:pt x="163756" y="0"/>
                    <a:pt x="365760"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ectangle: Rounded Corners 25">
              <a:extLst>
                <a:ext uri="{FF2B5EF4-FFF2-40B4-BE49-F238E27FC236}">
                  <a16:creationId xmlns:a16="http://schemas.microsoft.com/office/drawing/2014/main" id="{A61BCB4A-98C4-4675-957C-16C5AB3406E1}"/>
                </a:ext>
              </a:extLst>
            </p:cNvPr>
            <p:cNvSpPr/>
            <p:nvPr/>
          </p:nvSpPr>
          <p:spPr>
            <a:xfrm>
              <a:off x="8634613" y="3284403"/>
              <a:ext cx="2464796" cy="2515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a:ln/>
                <a:solidFill>
                  <a:schemeClr val="accent4"/>
                </a:solidFill>
              </a:endParaRPr>
            </a:p>
          </p:txBody>
        </p:sp>
        <p:sp>
          <p:nvSpPr>
            <p:cNvPr id="27" name="Rectangle 26">
              <a:extLst>
                <a:ext uri="{FF2B5EF4-FFF2-40B4-BE49-F238E27FC236}">
                  <a16:creationId xmlns:a16="http://schemas.microsoft.com/office/drawing/2014/main" id="{84C4C037-389E-4508-A0D0-29FD5007377B}"/>
                </a:ext>
              </a:extLst>
            </p:cNvPr>
            <p:cNvSpPr/>
            <p:nvPr/>
          </p:nvSpPr>
          <p:spPr>
            <a:xfrm>
              <a:off x="8556031" y="3330523"/>
              <a:ext cx="2543377" cy="2554545"/>
            </a:xfrm>
            <a:prstGeom prst="rect">
              <a:avLst/>
            </a:prstGeom>
          </p:spPr>
          <p:txBody>
            <a:bodyPr wrap="square">
              <a:spAutoFit/>
            </a:bodyPr>
            <a:lstStyle/>
            <a:p>
              <a:pPr algn="ctr"/>
              <a:r>
                <a:rPr lang="bn-IN" sz="4000" b="1" dirty="0">
                  <a:ln/>
                  <a:solidFill>
                    <a:schemeClr val="bg1"/>
                  </a:solidFill>
                  <a:latin typeface="NikoshBAN" panose="02000000000000000000" pitchFamily="2" charset="0"/>
                  <a:cs typeface="NikoshBAN" panose="02000000000000000000" pitchFamily="2" charset="0"/>
                </a:rPr>
                <a:t>তোমার পাঠ্য বইয়ের ২১ পৃষ্ঠা বের</a:t>
              </a:r>
            </a:p>
            <a:p>
              <a:pPr algn="ctr"/>
              <a:r>
                <a:rPr lang="bn-IN" sz="4000" b="1" dirty="0">
                  <a:ln/>
                  <a:solidFill>
                    <a:schemeClr val="bg1"/>
                  </a:solidFill>
                  <a:latin typeface="NikoshBAN" panose="02000000000000000000" pitchFamily="2" charset="0"/>
                  <a:cs typeface="NikoshBAN" panose="02000000000000000000" pitchFamily="2" charset="0"/>
                </a:rPr>
                <a:t>ক</a:t>
              </a:r>
              <a:r>
                <a:rPr lang="en-US" sz="4000" b="1" dirty="0" err="1">
                  <a:ln/>
                  <a:solidFill>
                    <a:schemeClr val="bg1"/>
                  </a:solidFill>
                  <a:latin typeface="NikoshBAN" panose="02000000000000000000" pitchFamily="2" charset="0"/>
                  <a:cs typeface="NikoshBAN" panose="02000000000000000000" pitchFamily="2" charset="0"/>
                </a:rPr>
                <a:t>রে</a:t>
              </a:r>
              <a:r>
                <a:rPr lang="en-US" sz="4000" b="1" dirty="0">
                  <a:ln/>
                  <a:solidFill>
                    <a:schemeClr val="bg1"/>
                  </a:solidFill>
                  <a:latin typeface="NikoshBAN" panose="02000000000000000000" pitchFamily="2" charset="0"/>
                  <a:cs typeface="NikoshBAN" panose="02000000000000000000" pitchFamily="2" charset="0"/>
                </a:rPr>
                <a:t> </a:t>
              </a:r>
              <a:r>
                <a:rPr lang="en-US" sz="4000" b="1" dirty="0" err="1">
                  <a:ln/>
                  <a:solidFill>
                    <a:schemeClr val="bg1"/>
                  </a:solidFill>
                  <a:latin typeface="NikoshBAN" panose="02000000000000000000" pitchFamily="2" charset="0"/>
                  <a:cs typeface="NikoshBAN" panose="02000000000000000000" pitchFamily="2" charset="0"/>
                </a:rPr>
                <a:t>পড়</a:t>
              </a:r>
              <a:endParaRPr lang="bn-IN" sz="4000" b="1" dirty="0">
                <a:ln/>
                <a:solidFill>
                  <a:schemeClr val="bg1"/>
                </a:solidFill>
                <a:latin typeface="NikoshBAN" panose="02000000000000000000" pitchFamily="2" charset="0"/>
                <a:cs typeface="NikoshBAN" panose="02000000000000000000" pitchFamily="2" charset="0"/>
              </a:endParaRPr>
            </a:p>
          </p:txBody>
        </p:sp>
        <p:sp>
          <p:nvSpPr>
            <p:cNvPr id="28" name="Rectangle 27">
              <a:extLst>
                <a:ext uri="{FF2B5EF4-FFF2-40B4-BE49-F238E27FC236}">
                  <a16:creationId xmlns:a16="http://schemas.microsoft.com/office/drawing/2014/main" id="{345F9AE5-19E5-4DB8-9386-7F4C55675D8E}"/>
                </a:ext>
              </a:extLst>
            </p:cNvPr>
            <p:cNvSpPr/>
            <p:nvPr/>
          </p:nvSpPr>
          <p:spPr>
            <a:xfrm>
              <a:off x="9804859" y="1790169"/>
              <a:ext cx="45719" cy="15403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9D2AEA3-FF35-4F81-82F1-887A781BCCF0}"/>
                </a:ext>
              </a:extLst>
            </p:cNvPr>
            <p:cNvSpPr/>
            <p:nvPr/>
          </p:nvSpPr>
          <p:spPr>
            <a:xfrm rot="5197800">
              <a:off x="9787546" y="3279123"/>
              <a:ext cx="117206" cy="1877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5994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1+#ppt_w/2"/>
                                          </p:val>
                                        </p:tav>
                                        <p:tav tm="100000">
                                          <p:val>
                                            <p:strVal val="#ppt_x"/>
                                          </p:val>
                                        </p:tav>
                                      </p:tavLst>
                                    </p:anim>
                                    <p:anim calcmode="lin" valueType="num">
                                      <p:cBhvr additive="base">
                                        <p:cTn id="13"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1+#ppt_w/2"/>
                                          </p:val>
                                        </p:tav>
                                        <p:tav tm="100000">
                                          <p:val>
                                            <p:strVal val="#ppt_x"/>
                                          </p:val>
                                        </p:tav>
                                      </p:tavLst>
                                    </p:anim>
                                    <p:anim calcmode="lin" valueType="num">
                                      <p:cBhvr additive="base">
                                        <p:cTn id="19"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fill="hold"/>
                                        <p:tgtEl>
                                          <p:spTgt spid="39"/>
                                        </p:tgtEl>
                                        <p:attrNameLst>
                                          <p:attrName>ppt_x</p:attrName>
                                        </p:attrNameLst>
                                      </p:cBhvr>
                                      <p:tavLst>
                                        <p:tav tm="0">
                                          <p:val>
                                            <p:strVal val="1+#ppt_w/2"/>
                                          </p:val>
                                        </p:tav>
                                        <p:tav tm="100000">
                                          <p:val>
                                            <p:strVal val="#ppt_x"/>
                                          </p:val>
                                        </p:tav>
                                      </p:tavLst>
                                    </p:anim>
                                    <p:anim calcmode="lin" valueType="num">
                                      <p:cBhvr additive="base">
                                        <p:cTn id="25"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1+#ppt_w/2"/>
                                          </p:val>
                                        </p:tav>
                                        <p:tav tm="100000">
                                          <p:val>
                                            <p:strVal val="#ppt_x"/>
                                          </p:val>
                                        </p:tav>
                                      </p:tavLst>
                                    </p:anim>
                                    <p:anim calcmode="lin" valueType="num">
                                      <p:cBhvr additive="base">
                                        <p:cTn id="31"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EF7DF5-FC41-4E36-B9AC-45A7CB1CC4B6}"/>
              </a:ext>
            </a:extLst>
          </p:cNvPr>
          <p:cNvSpPr/>
          <p:nvPr/>
        </p:nvSpPr>
        <p:spPr>
          <a:xfrm>
            <a:off x="3840248" y="469891"/>
            <a:ext cx="3583033" cy="1323439"/>
          </a:xfrm>
          <a:prstGeom prst="rect">
            <a:avLst/>
          </a:prstGeom>
          <a:noFill/>
        </p:spPr>
        <p:txBody>
          <a:bodyPr wrap="none" lIns="91440" tIns="45720" rIns="91440" bIns="45720">
            <a:spAutoFit/>
          </a:bodyPr>
          <a:lstStyle/>
          <a:p>
            <a:pPr algn="ctr"/>
            <a:r>
              <a:rPr lang="bn-IN" sz="80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দলীয় কাজ</a:t>
            </a:r>
            <a:endParaRPr lang="en-US" sz="8000" b="1" cap="none" spc="0"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338F6559-35A3-40C5-BD70-A4B60CFC343A}"/>
              </a:ext>
            </a:extLst>
          </p:cNvPr>
          <p:cNvSpPr/>
          <p:nvPr/>
        </p:nvSpPr>
        <p:spPr>
          <a:xfrm>
            <a:off x="533409" y="2753728"/>
            <a:ext cx="11417037" cy="923330"/>
          </a:xfrm>
          <a:prstGeom prst="rect">
            <a:avLst/>
          </a:prstGeom>
          <a:noFill/>
        </p:spPr>
        <p:txBody>
          <a:bodyPr wrap="square" lIns="91440" tIns="45720" rIns="91440" bIns="45720">
            <a:spAutoFit/>
          </a:bodyPr>
          <a:lstStyle/>
          <a:p>
            <a:r>
              <a:rPr lang="bn-IN" sz="5400" b="1" u="sng"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দল ১</a:t>
            </a:r>
            <a:r>
              <a:rPr lang="bn-I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আমাদের জীবনে মাটির পাঁচটি ব্যবহার লেখ?</a:t>
            </a:r>
            <a:endParaRPr lang="en-US"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A3B1854C-F118-471B-9771-974F53B7C67F}"/>
              </a:ext>
            </a:extLst>
          </p:cNvPr>
          <p:cNvSpPr/>
          <p:nvPr/>
        </p:nvSpPr>
        <p:spPr>
          <a:xfrm>
            <a:off x="533409" y="3892491"/>
            <a:ext cx="11417037" cy="1015663"/>
          </a:xfrm>
          <a:prstGeom prst="rect">
            <a:avLst/>
          </a:prstGeom>
          <a:noFill/>
        </p:spPr>
        <p:txBody>
          <a:bodyPr wrap="square" lIns="91440" tIns="45720" rIns="91440" bIns="45720">
            <a:spAutoFit/>
          </a:bodyPr>
          <a:lstStyle/>
          <a:p>
            <a:r>
              <a:rPr lang="bn-IN" sz="6000" b="1" u="sng"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দল </a:t>
            </a:r>
            <a:r>
              <a:rPr lang="en-US" sz="6000" b="1" u="sng"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২</a:t>
            </a:r>
            <a:r>
              <a:rPr lang="bn-IN"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উদ্ভিদের বৃদ্ধির জন্য কি কি প্রয়োজন?</a:t>
            </a:r>
            <a:r>
              <a:rPr lang="bn-I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a:t>
            </a:r>
            <a:endParaRPr lang="en-US"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5E1BD164-9913-450D-9AD9-A17639E8E092}"/>
              </a:ext>
            </a:extLst>
          </p:cNvPr>
          <p:cNvSpPr/>
          <p:nvPr/>
        </p:nvSpPr>
        <p:spPr>
          <a:xfrm>
            <a:off x="533410" y="5157003"/>
            <a:ext cx="11417037" cy="923330"/>
          </a:xfrm>
          <a:prstGeom prst="rect">
            <a:avLst/>
          </a:prstGeom>
          <a:noFill/>
        </p:spPr>
        <p:txBody>
          <a:bodyPr wrap="square" lIns="91440" tIns="45720" rIns="91440" bIns="45720">
            <a:spAutoFit/>
          </a:bodyPr>
          <a:lstStyle/>
          <a:p>
            <a:r>
              <a:rPr lang="bn-IN" sz="5400" b="1" u="sng"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দল </a:t>
            </a:r>
            <a:r>
              <a:rPr lang="en-US" sz="5400" b="1" u="sng"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৩</a:t>
            </a:r>
            <a:r>
              <a:rPr lang="bn-I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a:t>
            </a: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ম</a:t>
            </a:r>
            <a:r>
              <a:rPr lang="bn-I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a:t>
            </a: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ট</a:t>
            </a:r>
            <a:r>
              <a:rPr lang="bn-I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a:t>
            </a: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র </a:t>
            </a:r>
            <a:r>
              <a:rPr lang="bn-I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উ</a:t>
            </a:r>
            <a:r>
              <a:rPr lang="en-US" sz="5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র্বরতা</a:t>
            </a: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ব</a:t>
            </a:r>
            <a:r>
              <a:rPr lang="bn-I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জ</a:t>
            </a: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a:t>
            </a:r>
            <a:r>
              <a:rPr lang="bn-I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য়</a:t>
            </a: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a:t>
            </a:r>
            <a:r>
              <a:rPr lang="bn-I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র</a:t>
            </a:r>
            <a:r>
              <a:rPr lang="en-US" sz="5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াখার</a:t>
            </a: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a:t>
            </a:r>
            <a:r>
              <a:rPr lang="en-US" sz="5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উপায়</a:t>
            </a: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a:t>
            </a:r>
            <a:r>
              <a:rPr lang="en-US" sz="5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কী</a:t>
            </a: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a:t>
            </a:r>
            <a:r>
              <a:rPr lang="en-US" sz="5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কী</a:t>
            </a:r>
            <a:r>
              <a:rPr lang="bn-I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a:t>
            </a:r>
            <a:r>
              <a:rPr lang="bn-I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a:t>
            </a:r>
            <a:endParaRPr lang="en-US"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8302F5F2-4BF1-49FE-9318-30BACFBCBC87}"/>
              </a:ext>
            </a:extLst>
          </p:cNvPr>
          <p:cNvSpPr/>
          <p:nvPr/>
        </p:nvSpPr>
        <p:spPr>
          <a:xfrm>
            <a:off x="387481" y="3797330"/>
            <a:ext cx="11417037" cy="769441"/>
          </a:xfrm>
          <a:prstGeom prst="rect">
            <a:avLst/>
          </a:prstGeom>
          <a:noFill/>
        </p:spPr>
        <p:txBody>
          <a:bodyPr wrap="square" lIns="91440" tIns="45720" rIns="91440" bIns="45720">
            <a:spAutoFit/>
          </a:bodyPr>
          <a:lstStyle/>
          <a:p>
            <a:r>
              <a:rPr lang="bn-I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a:t>
            </a:r>
            <a:endParaRPr lang="en-US"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endParaRPr>
          </a:p>
        </p:txBody>
      </p:sp>
      <p:pic>
        <p:nvPicPr>
          <p:cNvPr id="10" name="Picture 9">
            <a:extLst>
              <a:ext uri="{FF2B5EF4-FFF2-40B4-BE49-F238E27FC236}">
                <a16:creationId xmlns:a16="http://schemas.microsoft.com/office/drawing/2014/main" id="{7A9F60F6-CD9A-4D73-A158-F18CE64316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5510" y="182183"/>
            <a:ext cx="3583033" cy="2703561"/>
          </a:xfrm>
          <a:prstGeom prst="rect">
            <a:avLst/>
          </a:prstGeom>
        </p:spPr>
      </p:pic>
    </p:spTree>
    <p:extLst>
      <p:ext uri="{BB962C8B-B14F-4D97-AF65-F5344CB8AC3E}">
        <p14:creationId xmlns:p14="http://schemas.microsoft.com/office/powerpoint/2010/main" val="96201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EF7DF5-FC41-4E36-B9AC-45A7CB1CC4B6}"/>
              </a:ext>
            </a:extLst>
          </p:cNvPr>
          <p:cNvSpPr/>
          <p:nvPr/>
        </p:nvSpPr>
        <p:spPr>
          <a:xfrm>
            <a:off x="3312863" y="469891"/>
            <a:ext cx="4637808" cy="1323439"/>
          </a:xfrm>
          <a:prstGeom prst="rect">
            <a:avLst/>
          </a:prstGeom>
          <a:noFill/>
        </p:spPr>
        <p:txBody>
          <a:bodyPr wrap="none" lIns="91440" tIns="45720" rIns="91440" bIns="45720">
            <a:spAutoFit/>
          </a:bodyPr>
          <a:lstStyle/>
          <a:p>
            <a:pPr algn="ctr"/>
            <a:r>
              <a:rPr lang="bn-IN" sz="8000" b="1" u="sng"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একক মূল্যায়ন</a:t>
            </a:r>
            <a:endParaRPr lang="en-US" sz="8000" b="1" u="sng" cap="none" spc="0"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338F6559-35A3-40C5-BD70-A4B60CFC343A}"/>
              </a:ext>
            </a:extLst>
          </p:cNvPr>
          <p:cNvSpPr/>
          <p:nvPr/>
        </p:nvSpPr>
        <p:spPr>
          <a:xfrm>
            <a:off x="533408" y="1921897"/>
            <a:ext cx="11417037" cy="707886"/>
          </a:xfrm>
          <a:prstGeom prst="rect">
            <a:avLst/>
          </a:prstGeom>
          <a:noFill/>
        </p:spPr>
        <p:txBody>
          <a:bodyPr wrap="square" lIns="91440" tIns="45720" rIns="91440" bIns="45720">
            <a:spAutoFit/>
          </a:bodyPr>
          <a:lstStyle/>
          <a:p>
            <a:r>
              <a:rPr lang="bn-IN"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১। মাটি কি?</a:t>
            </a:r>
            <a:endParaRPr lang="en-US"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8302F5F2-4BF1-49FE-9318-30BACFBCBC87}"/>
              </a:ext>
            </a:extLst>
          </p:cNvPr>
          <p:cNvSpPr/>
          <p:nvPr/>
        </p:nvSpPr>
        <p:spPr>
          <a:xfrm>
            <a:off x="387481" y="3123951"/>
            <a:ext cx="11417037" cy="769441"/>
          </a:xfrm>
          <a:prstGeom prst="rect">
            <a:avLst/>
          </a:prstGeom>
          <a:noFill/>
        </p:spPr>
        <p:txBody>
          <a:bodyPr wrap="square" lIns="91440" tIns="45720" rIns="91440" bIns="45720">
            <a:spAutoFit/>
          </a:bodyPr>
          <a:lstStyle/>
          <a:p>
            <a:r>
              <a:rPr lang="bn-I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a:t>
            </a:r>
            <a:endParaRPr lang="en-US"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a16="http://schemas.microsoft.com/office/drawing/2014/main" id="{651A6E1E-8E25-4F43-9955-E392A3B9FF4D}"/>
              </a:ext>
            </a:extLst>
          </p:cNvPr>
          <p:cNvSpPr/>
          <p:nvPr/>
        </p:nvSpPr>
        <p:spPr>
          <a:xfrm>
            <a:off x="533408" y="2651277"/>
            <a:ext cx="11417037" cy="707886"/>
          </a:xfrm>
          <a:prstGeom prst="rect">
            <a:avLst/>
          </a:prstGeom>
          <a:noFill/>
        </p:spPr>
        <p:txBody>
          <a:bodyPr wrap="square" lIns="91440" tIns="45720" rIns="91440" bIns="45720">
            <a:spAutoFit/>
          </a:bodyPr>
          <a:lstStyle/>
          <a:p>
            <a:r>
              <a:rPr lang="bn-IN"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২। কৃষিকাজে কিভাবে মাটি ব্যবহার করা হয়?</a:t>
            </a:r>
            <a:endParaRPr lang="en-US"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id="{0CC214F7-D97E-47BF-8D4F-352A1D73795B}"/>
              </a:ext>
            </a:extLst>
          </p:cNvPr>
          <p:cNvSpPr/>
          <p:nvPr/>
        </p:nvSpPr>
        <p:spPr>
          <a:xfrm>
            <a:off x="533408" y="3303682"/>
            <a:ext cx="11417037" cy="707886"/>
          </a:xfrm>
          <a:prstGeom prst="rect">
            <a:avLst/>
          </a:prstGeom>
          <a:noFill/>
        </p:spPr>
        <p:txBody>
          <a:bodyPr wrap="square" lIns="91440" tIns="45720" rIns="91440" bIns="45720">
            <a:spAutoFit/>
          </a:bodyPr>
          <a:lstStyle/>
          <a:p>
            <a:r>
              <a:rPr lang="bn-IN"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৩। মৃৎশিল্প আমরা কিভাবে ব্যবহার করি?</a:t>
            </a:r>
            <a:endParaRPr lang="en-US"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endParaRPr>
          </a:p>
        </p:txBody>
      </p:sp>
      <p:sp>
        <p:nvSpPr>
          <p:cNvPr id="12" name="Rectangle 11">
            <a:extLst>
              <a:ext uri="{FF2B5EF4-FFF2-40B4-BE49-F238E27FC236}">
                <a16:creationId xmlns:a16="http://schemas.microsoft.com/office/drawing/2014/main" id="{9D66AEF7-F29E-4572-A033-64AFCC9AB7EA}"/>
              </a:ext>
            </a:extLst>
          </p:cNvPr>
          <p:cNvSpPr/>
          <p:nvPr/>
        </p:nvSpPr>
        <p:spPr>
          <a:xfrm>
            <a:off x="533408" y="4035752"/>
            <a:ext cx="11417037" cy="707886"/>
          </a:xfrm>
          <a:prstGeom prst="rect">
            <a:avLst/>
          </a:prstGeom>
          <a:noFill/>
        </p:spPr>
        <p:txBody>
          <a:bodyPr wrap="square" lIns="91440" tIns="45720" rIns="91440" bIns="45720">
            <a:spAutoFit/>
          </a:bodyPr>
          <a:lstStyle/>
          <a:p>
            <a:r>
              <a:rPr lang="bn-IN"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৪। কোন মাটি বেশি উর্বর?</a:t>
            </a:r>
            <a:endParaRPr lang="en-US"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endParaRPr>
          </a:p>
        </p:txBody>
      </p:sp>
      <p:sp>
        <p:nvSpPr>
          <p:cNvPr id="13" name="Rectangle 12">
            <a:extLst>
              <a:ext uri="{FF2B5EF4-FFF2-40B4-BE49-F238E27FC236}">
                <a16:creationId xmlns:a16="http://schemas.microsoft.com/office/drawing/2014/main" id="{B65B81AF-A55E-4CAE-AD10-0713820F4BF3}"/>
              </a:ext>
            </a:extLst>
          </p:cNvPr>
          <p:cNvSpPr/>
          <p:nvPr/>
        </p:nvSpPr>
        <p:spPr>
          <a:xfrm>
            <a:off x="533408" y="4804549"/>
            <a:ext cx="11417037" cy="707886"/>
          </a:xfrm>
          <a:prstGeom prst="rect">
            <a:avLst/>
          </a:prstGeom>
          <a:noFill/>
        </p:spPr>
        <p:txBody>
          <a:bodyPr wrap="square" lIns="91440" tIns="45720" rIns="91440" bIns="45720">
            <a:spAutoFit/>
          </a:bodyPr>
          <a:lstStyle/>
          <a:p>
            <a:r>
              <a:rPr lang="bn-IN"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৫। ফসল আবর্তন কি?</a:t>
            </a:r>
            <a:endParaRPr lang="en-US"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9497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F8726A-9FAE-4989-9AFB-065CD9D09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5B1E61D-8B60-4E13-AD07-6CEA4A994531}"/>
              </a:ext>
            </a:extLst>
          </p:cNvPr>
          <p:cNvSpPr/>
          <p:nvPr/>
        </p:nvSpPr>
        <p:spPr>
          <a:xfrm>
            <a:off x="0" y="858129"/>
            <a:ext cx="12192000" cy="182880"/>
          </a:xfrm>
          <a:prstGeom prst="rect">
            <a:avLst/>
          </a:prstGeom>
          <a:gradFill>
            <a:gsLst>
              <a:gs pos="0">
                <a:schemeClr val="accent1">
                  <a:lumMod val="5000"/>
                  <a:lumOff val="95000"/>
                </a:schemeClr>
              </a:gs>
              <a:gs pos="0">
                <a:schemeClr val="accent1">
                  <a:lumMod val="45000"/>
                  <a:lumOff val="55000"/>
                </a:schemeClr>
              </a:gs>
              <a:gs pos="52000">
                <a:schemeClr val="bg1"/>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99C06F10-BE7B-4AAA-895E-8CCB91BF170F}"/>
              </a:ext>
            </a:extLst>
          </p:cNvPr>
          <p:cNvGrpSpPr/>
          <p:nvPr/>
        </p:nvGrpSpPr>
        <p:grpSpPr>
          <a:xfrm>
            <a:off x="234465" y="597876"/>
            <a:ext cx="2532185" cy="3758973"/>
            <a:chOff x="234465" y="597876"/>
            <a:chExt cx="2532185" cy="3758973"/>
          </a:xfrm>
        </p:grpSpPr>
        <p:sp>
          <p:nvSpPr>
            <p:cNvPr id="7" name="Freeform: Shape 6">
              <a:extLst>
                <a:ext uri="{FF2B5EF4-FFF2-40B4-BE49-F238E27FC236}">
                  <a16:creationId xmlns:a16="http://schemas.microsoft.com/office/drawing/2014/main" id="{E7E021DC-1A96-4C80-A8C8-7FE4FC6C842D}"/>
                </a:ext>
              </a:extLst>
            </p:cNvPr>
            <p:cNvSpPr/>
            <p:nvPr/>
          </p:nvSpPr>
          <p:spPr>
            <a:xfrm>
              <a:off x="1069144" y="597876"/>
              <a:ext cx="689858" cy="703386"/>
            </a:xfrm>
            <a:custGeom>
              <a:avLst/>
              <a:gdLst>
                <a:gd name="connsiteX0" fmla="*/ 351693 w 689858"/>
                <a:gd name="connsiteY0" fmla="*/ 0 h 703386"/>
                <a:gd name="connsiteX1" fmla="*/ 675748 w 689858"/>
                <a:gd name="connsiteY1" fmla="*/ 214798 h 703386"/>
                <a:gd name="connsiteX2" fmla="*/ 689858 w 689858"/>
                <a:gd name="connsiteY2" fmla="*/ 260253 h 703386"/>
                <a:gd name="connsiteX3" fmla="*/ 619371 w 689858"/>
                <a:gd name="connsiteY3" fmla="*/ 260253 h 703386"/>
                <a:gd name="connsiteX4" fmla="*/ 613433 w 689858"/>
                <a:gd name="connsiteY4" fmla="*/ 241123 h 703386"/>
                <a:gd name="connsiteX5" fmla="*/ 351693 w 689858"/>
                <a:gd name="connsiteY5" fmla="*/ 67631 h 703386"/>
                <a:gd name="connsiteX6" fmla="*/ 67630 w 689858"/>
                <a:gd name="connsiteY6" fmla="*/ 351693 h 703386"/>
                <a:gd name="connsiteX7" fmla="*/ 351693 w 689858"/>
                <a:gd name="connsiteY7" fmla="*/ 635755 h 703386"/>
                <a:gd name="connsiteX8" fmla="*/ 613433 w 689858"/>
                <a:gd name="connsiteY8" fmla="*/ 462263 h 703386"/>
                <a:gd name="connsiteX9" fmla="*/ 619371 w 689858"/>
                <a:gd name="connsiteY9" fmla="*/ 443133 h 703386"/>
                <a:gd name="connsiteX10" fmla="*/ 689858 w 689858"/>
                <a:gd name="connsiteY10" fmla="*/ 443133 h 703386"/>
                <a:gd name="connsiteX11" fmla="*/ 675748 w 689858"/>
                <a:gd name="connsiteY11" fmla="*/ 488588 h 703386"/>
                <a:gd name="connsiteX12" fmla="*/ 351693 w 689858"/>
                <a:gd name="connsiteY12" fmla="*/ 703386 h 703386"/>
                <a:gd name="connsiteX13" fmla="*/ 0 w 689858"/>
                <a:gd name="connsiteY13" fmla="*/ 351693 h 703386"/>
                <a:gd name="connsiteX14" fmla="*/ 351693 w 689858"/>
                <a:gd name="connsiteY14" fmla="*/ 0 h 70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9858" h="703386">
                  <a:moveTo>
                    <a:pt x="351693" y="0"/>
                  </a:moveTo>
                  <a:cubicBezTo>
                    <a:pt x="497369" y="0"/>
                    <a:pt x="622359" y="88570"/>
                    <a:pt x="675748" y="214798"/>
                  </a:cubicBezTo>
                  <a:lnTo>
                    <a:pt x="689858" y="260253"/>
                  </a:lnTo>
                  <a:lnTo>
                    <a:pt x="619371" y="260253"/>
                  </a:lnTo>
                  <a:lnTo>
                    <a:pt x="613433" y="241123"/>
                  </a:lnTo>
                  <a:cubicBezTo>
                    <a:pt x="570310" y="139169"/>
                    <a:pt x="469356" y="67631"/>
                    <a:pt x="351693" y="67631"/>
                  </a:cubicBezTo>
                  <a:cubicBezTo>
                    <a:pt x="194809" y="67631"/>
                    <a:pt x="67630" y="194810"/>
                    <a:pt x="67630" y="351693"/>
                  </a:cubicBezTo>
                  <a:cubicBezTo>
                    <a:pt x="67630" y="508576"/>
                    <a:pt x="194809" y="635755"/>
                    <a:pt x="351693" y="635755"/>
                  </a:cubicBezTo>
                  <a:cubicBezTo>
                    <a:pt x="469356" y="635755"/>
                    <a:pt x="570310" y="564217"/>
                    <a:pt x="613433" y="462263"/>
                  </a:cubicBezTo>
                  <a:lnTo>
                    <a:pt x="619371" y="443133"/>
                  </a:lnTo>
                  <a:lnTo>
                    <a:pt x="689858" y="443133"/>
                  </a:lnTo>
                  <a:lnTo>
                    <a:pt x="675748" y="488588"/>
                  </a:lnTo>
                  <a:cubicBezTo>
                    <a:pt x="622359" y="614816"/>
                    <a:pt x="497369" y="703386"/>
                    <a:pt x="351693" y="703386"/>
                  </a:cubicBezTo>
                  <a:cubicBezTo>
                    <a:pt x="157458" y="703386"/>
                    <a:pt x="0" y="545928"/>
                    <a:pt x="0" y="351693"/>
                  </a:cubicBezTo>
                  <a:cubicBezTo>
                    <a:pt x="0" y="157458"/>
                    <a:pt x="157458" y="0"/>
                    <a:pt x="351693"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E934AD70-EBBF-4BA9-8A43-43EBE5F18DB1}"/>
                </a:ext>
              </a:extLst>
            </p:cNvPr>
            <p:cNvSpPr/>
            <p:nvPr/>
          </p:nvSpPr>
          <p:spPr>
            <a:xfrm>
              <a:off x="234465" y="2602523"/>
              <a:ext cx="2532185" cy="175432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cxnSp>
          <p:nvCxnSpPr>
            <p:cNvPr id="18" name="Straight Connector 17">
              <a:extLst>
                <a:ext uri="{FF2B5EF4-FFF2-40B4-BE49-F238E27FC236}">
                  <a16:creationId xmlns:a16="http://schemas.microsoft.com/office/drawing/2014/main" id="{A2BD524A-6A09-4B32-89ED-40430DE92C36}"/>
                </a:ext>
              </a:extLst>
            </p:cNvPr>
            <p:cNvCxnSpPr>
              <a:cxnSpLocks/>
              <a:stCxn id="7" idx="12"/>
            </p:cNvCxnSpPr>
            <p:nvPr/>
          </p:nvCxnSpPr>
          <p:spPr>
            <a:xfrm flipH="1">
              <a:off x="1414073" y="1301262"/>
              <a:ext cx="6764" cy="1301261"/>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955328D0-55FB-4CEE-8009-834178915273}"/>
                </a:ext>
              </a:extLst>
            </p:cNvPr>
            <p:cNvSpPr/>
            <p:nvPr/>
          </p:nvSpPr>
          <p:spPr>
            <a:xfrm>
              <a:off x="1350498" y="2630663"/>
              <a:ext cx="147441" cy="182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4084E440-59CD-49BE-9F48-B3F0F15E861C}"/>
              </a:ext>
            </a:extLst>
          </p:cNvPr>
          <p:cNvGrpSpPr/>
          <p:nvPr/>
        </p:nvGrpSpPr>
        <p:grpSpPr>
          <a:xfrm>
            <a:off x="3188868" y="582886"/>
            <a:ext cx="2907131" cy="4311749"/>
            <a:chOff x="3188868" y="597876"/>
            <a:chExt cx="2907131" cy="4311749"/>
          </a:xfrm>
        </p:grpSpPr>
        <p:sp>
          <p:nvSpPr>
            <p:cNvPr id="10" name="Freeform: Shape 9">
              <a:extLst>
                <a:ext uri="{FF2B5EF4-FFF2-40B4-BE49-F238E27FC236}">
                  <a16:creationId xmlns:a16="http://schemas.microsoft.com/office/drawing/2014/main" id="{BCF8FB2E-A97D-4ED1-915C-BC154B4A4B42}"/>
                </a:ext>
              </a:extLst>
            </p:cNvPr>
            <p:cNvSpPr/>
            <p:nvPr/>
          </p:nvSpPr>
          <p:spPr>
            <a:xfrm flipH="1">
              <a:off x="4280726" y="597876"/>
              <a:ext cx="689858" cy="703386"/>
            </a:xfrm>
            <a:custGeom>
              <a:avLst/>
              <a:gdLst>
                <a:gd name="connsiteX0" fmla="*/ 351693 w 689858"/>
                <a:gd name="connsiteY0" fmla="*/ 0 h 703386"/>
                <a:gd name="connsiteX1" fmla="*/ 675748 w 689858"/>
                <a:gd name="connsiteY1" fmla="*/ 214798 h 703386"/>
                <a:gd name="connsiteX2" fmla="*/ 689858 w 689858"/>
                <a:gd name="connsiteY2" fmla="*/ 260253 h 703386"/>
                <a:gd name="connsiteX3" fmla="*/ 619371 w 689858"/>
                <a:gd name="connsiteY3" fmla="*/ 260253 h 703386"/>
                <a:gd name="connsiteX4" fmla="*/ 613433 w 689858"/>
                <a:gd name="connsiteY4" fmla="*/ 241123 h 703386"/>
                <a:gd name="connsiteX5" fmla="*/ 351693 w 689858"/>
                <a:gd name="connsiteY5" fmla="*/ 67631 h 703386"/>
                <a:gd name="connsiteX6" fmla="*/ 67630 w 689858"/>
                <a:gd name="connsiteY6" fmla="*/ 351693 h 703386"/>
                <a:gd name="connsiteX7" fmla="*/ 351693 w 689858"/>
                <a:gd name="connsiteY7" fmla="*/ 635755 h 703386"/>
                <a:gd name="connsiteX8" fmla="*/ 613433 w 689858"/>
                <a:gd name="connsiteY8" fmla="*/ 462263 h 703386"/>
                <a:gd name="connsiteX9" fmla="*/ 619371 w 689858"/>
                <a:gd name="connsiteY9" fmla="*/ 443133 h 703386"/>
                <a:gd name="connsiteX10" fmla="*/ 689858 w 689858"/>
                <a:gd name="connsiteY10" fmla="*/ 443133 h 703386"/>
                <a:gd name="connsiteX11" fmla="*/ 675748 w 689858"/>
                <a:gd name="connsiteY11" fmla="*/ 488588 h 703386"/>
                <a:gd name="connsiteX12" fmla="*/ 351693 w 689858"/>
                <a:gd name="connsiteY12" fmla="*/ 703386 h 703386"/>
                <a:gd name="connsiteX13" fmla="*/ 0 w 689858"/>
                <a:gd name="connsiteY13" fmla="*/ 351693 h 703386"/>
                <a:gd name="connsiteX14" fmla="*/ 351693 w 689858"/>
                <a:gd name="connsiteY14" fmla="*/ 0 h 70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9858" h="703386">
                  <a:moveTo>
                    <a:pt x="351693" y="0"/>
                  </a:moveTo>
                  <a:cubicBezTo>
                    <a:pt x="497369" y="0"/>
                    <a:pt x="622359" y="88570"/>
                    <a:pt x="675748" y="214798"/>
                  </a:cubicBezTo>
                  <a:lnTo>
                    <a:pt x="689858" y="260253"/>
                  </a:lnTo>
                  <a:lnTo>
                    <a:pt x="619371" y="260253"/>
                  </a:lnTo>
                  <a:lnTo>
                    <a:pt x="613433" y="241123"/>
                  </a:lnTo>
                  <a:cubicBezTo>
                    <a:pt x="570310" y="139169"/>
                    <a:pt x="469356" y="67631"/>
                    <a:pt x="351693" y="67631"/>
                  </a:cubicBezTo>
                  <a:cubicBezTo>
                    <a:pt x="194809" y="67631"/>
                    <a:pt x="67630" y="194810"/>
                    <a:pt x="67630" y="351693"/>
                  </a:cubicBezTo>
                  <a:cubicBezTo>
                    <a:pt x="67630" y="508576"/>
                    <a:pt x="194809" y="635755"/>
                    <a:pt x="351693" y="635755"/>
                  </a:cubicBezTo>
                  <a:cubicBezTo>
                    <a:pt x="469356" y="635755"/>
                    <a:pt x="570310" y="564217"/>
                    <a:pt x="613433" y="462263"/>
                  </a:cubicBezTo>
                  <a:lnTo>
                    <a:pt x="619371" y="443133"/>
                  </a:lnTo>
                  <a:lnTo>
                    <a:pt x="689858" y="443133"/>
                  </a:lnTo>
                  <a:lnTo>
                    <a:pt x="675748" y="488588"/>
                  </a:lnTo>
                  <a:cubicBezTo>
                    <a:pt x="622359" y="614816"/>
                    <a:pt x="497369" y="703386"/>
                    <a:pt x="351693" y="703386"/>
                  </a:cubicBezTo>
                  <a:cubicBezTo>
                    <a:pt x="157458" y="703386"/>
                    <a:pt x="0" y="545928"/>
                    <a:pt x="0" y="351693"/>
                  </a:cubicBezTo>
                  <a:cubicBezTo>
                    <a:pt x="0" y="157458"/>
                    <a:pt x="157458" y="0"/>
                    <a:pt x="351693"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Oval 19">
              <a:extLst>
                <a:ext uri="{FF2B5EF4-FFF2-40B4-BE49-F238E27FC236}">
                  <a16:creationId xmlns:a16="http://schemas.microsoft.com/office/drawing/2014/main" id="{233CFF77-F8F4-4280-BC7D-8CC142C92A57}"/>
                </a:ext>
              </a:extLst>
            </p:cNvPr>
            <p:cNvSpPr/>
            <p:nvPr/>
          </p:nvSpPr>
          <p:spPr>
            <a:xfrm>
              <a:off x="3188868" y="2222695"/>
              <a:ext cx="2907131" cy="268693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199E748E-A29F-43D3-920B-2F0EC5A379C2}"/>
                </a:ext>
              </a:extLst>
            </p:cNvPr>
            <p:cNvCxnSpPr>
              <a:cxnSpLocks/>
              <a:endCxn id="20" idx="0"/>
            </p:cNvCxnSpPr>
            <p:nvPr/>
          </p:nvCxnSpPr>
          <p:spPr>
            <a:xfrm>
              <a:off x="4642433" y="1311811"/>
              <a:ext cx="1" cy="910884"/>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8AA80D9A-C06F-48FC-8F47-E3D4DD73ED44}"/>
                </a:ext>
              </a:extLst>
            </p:cNvPr>
            <p:cNvSpPr/>
            <p:nvPr/>
          </p:nvSpPr>
          <p:spPr>
            <a:xfrm>
              <a:off x="4570962" y="2243801"/>
              <a:ext cx="147441" cy="182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93450154-4327-418E-BC2E-F0C07732E865}"/>
              </a:ext>
            </a:extLst>
          </p:cNvPr>
          <p:cNvGrpSpPr/>
          <p:nvPr/>
        </p:nvGrpSpPr>
        <p:grpSpPr>
          <a:xfrm>
            <a:off x="6598873" y="567896"/>
            <a:ext cx="4712677" cy="4544271"/>
            <a:chOff x="6598873" y="597876"/>
            <a:chExt cx="4712677" cy="4544271"/>
          </a:xfrm>
        </p:grpSpPr>
        <p:sp>
          <p:nvSpPr>
            <p:cNvPr id="11" name="Freeform: Shape 10">
              <a:extLst>
                <a:ext uri="{FF2B5EF4-FFF2-40B4-BE49-F238E27FC236}">
                  <a16:creationId xmlns:a16="http://schemas.microsoft.com/office/drawing/2014/main" id="{20206CE6-C3D9-4355-9DA6-35BEBA32E3F3}"/>
                </a:ext>
              </a:extLst>
            </p:cNvPr>
            <p:cNvSpPr/>
            <p:nvPr/>
          </p:nvSpPr>
          <p:spPr>
            <a:xfrm>
              <a:off x="8580615" y="597876"/>
              <a:ext cx="689858" cy="703386"/>
            </a:xfrm>
            <a:custGeom>
              <a:avLst/>
              <a:gdLst>
                <a:gd name="connsiteX0" fmla="*/ 351693 w 689858"/>
                <a:gd name="connsiteY0" fmla="*/ 0 h 703386"/>
                <a:gd name="connsiteX1" fmla="*/ 675748 w 689858"/>
                <a:gd name="connsiteY1" fmla="*/ 214798 h 703386"/>
                <a:gd name="connsiteX2" fmla="*/ 689858 w 689858"/>
                <a:gd name="connsiteY2" fmla="*/ 260253 h 703386"/>
                <a:gd name="connsiteX3" fmla="*/ 619371 w 689858"/>
                <a:gd name="connsiteY3" fmla="*/ 260253 h 703386"/>
                <a:gd name="connsiteX4" fmla="*/ 613433 w 689858"/>
                <a:gd name="connsiteY4" fmla="*/ 241123 h 703386"/>
                <a:gd name="connsiteX5" fmla="*/ 351693 w 689858"/>
                <a:gd name="connsiteY5" fmla="*/ 67631 h 703386"/>
                <a:gd name="connsiteX6" fmla="*/ 67630 w 689858"/>
                <a:gd name="connsiteY6" fmla="*/ 351693 h 703386"/>
                <a:gd name="connsiteX7" fmla="*/ 351693 w 689858"/>
                <a:gd name="connsiteY7" fmla="*/ 635755 h 703386"/>
                <a:gd name="connsiteX8" fmla="*/ 613433 w 689858"/>
                <a:gd name="connsiteY8" fmla="*/ 462263 h 703386"/>
                <a:gd name="connsiteX9" fmla="*/ 619371 w 689858"/>
                <a:gd name="connsiteY9" fmla="*/ 443133 h 703386"/>
                <a:gd name="connsiteX10" fmla="*/ 689858 w 689858"/>
                <a:gd name="connsiteY10" fmla="*/ 443133 h 703386"/>
                <a:gd name="connsiteX11" fmla="*/ 675748 w 689858"/>
                <a:gd name="connsiteY11" fmla="*/ 488588 h 703386"/>
                <a:gd name="connsiteX12" fmla="*/ 351693 w 689858"/>
                <a:gd name="connsiteY12" fmla="*/ 703386 h 703386"/>
                <a:gd name="connsiteX13" fmla="*/ 0 w 689858"/>
                <a:gd name="connsiteY13" fmla="*/ 351693 h 703386"/>
                <a:gd name="connsiteX14" fmla="*/ 351693 w 689858"/>
                <a:gd name="connsiteY14" fmla="*/ 0 h 70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9858" h="703386">
                  <a:moveTo>
                    <a:pt x="351693" y="0"/>
                  </a:moveTo>
                  <a:cubicBezTo>
                    <a:pt x="497369" y="0"/>
                    <a:pt x="622359" y="88570"/>
                    <a:pt x="675748" y="214798"/>
                  </a:cubicBezTo>
                  <a:lnTo>
                    <a:pt x="689858" y="260253"/>
                  </a:lnTo>
                  <a:lnTo>
                    <a:pt x="619371" y="260253"/>
                  </a:lnTo>
                  <a:lnTo>
                    <a:pt x="613433" y="241123"/>
                  </a:lnTo>
                  <a:cubicBezTo>
                    <a:pt x="570310" y="139169"/>
                    <a:pt x="469356" y="67631"/>
                    <a:pt x="351693" y="67631"/>
                  </a:cubicBezTo>
                  <a:cubicBezTo>
                    <a:pt x="194809" y="67631"/>
                    <a:pt x="67630" y="194810"/>
                    <a:pt x="67630" y="351693"/>
                  </a:cubicBezTo>
                  <a:cubicBezTo>
                    <a:pt x="67630" y="508576"/>
                    <a:pt x="194809" y="635755"/>
                    <a:pt x="351693" y="635755"/>
                  </a:cubicBezTo>
                  <a:cubicBezTo>
                    <a:pt x="469356" y="635755"/>
                    <a:pt x="570310" y="564217"/>
                    <a:pt x="613433" y="462263"/>
                  </a:cubicBezTo>
                  <a:lnTo>
                    <a:pt x="619371" y="443133"/>
                  </a:lnTo>
                  <a:lnTo>
                    <a:pt x="689858" y="443133"/>
                  </a:lnTo>
                  <a:lnTo>
                    <a:pt x="675748" y="488588"/>
                  </a:lnTo>
                  <a:cubicBezTo>
                    <a:pt x="622359" y="614816"/>
                    <a:pt x="497369" y="703386"/>
                    <a:pt x="351693" y="703386"/>
                  </a:cubicBezTo>
                  <a:cubicBezTo>
                    <a:pt x="157458" y="703386"/>
                    <a:pt x="0" y="545928"/>
                    <a:pt x="0" y="351693"/>
                  </a:cubicBezTo>
                  <a:cubicBezTo>
                    <a:pt x="0" y="157458"/>
                    <a:pt x="157458" y="0"/>
                    <a:pt x="351693"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Rectangle 24">
              <a:extLst>
                <a:ext uri="{FF2B5EF4-FFF2-40B4-BE49-F238E27FC236}">
                  <a16:creationId xmlns:a16="http://schemas.microsoft.com/office/drawing/2014/main" id="{E0B2117B-3AF8-4318-98D0-AEE21941CBBC}"/>
                </a:ext>
              </a:extLst>
            </p:cNvPr>
            <p:cNvSpPr/>
            <p:nvPr/>
          </p:nvSpPr>
          <p:spPr>
            <a:xfrm>
              <a:off x="6598873" y="2335647"/>
              <a:ext cx="4712677" cy="2806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a:extLst>
                <a:ext uri="{FF2B5EF4-FFF2-40B4-BE49-F238E27FC236}">
                  <a16:creationId xmlns:a16="http://schemas.microsoft.com/office/drawing/2014/main" id="{90557C2B-EF81-49EE-94CC-94FA0A881F84}"/>
                </a:ext>
              </a:extLst>
            </p:cNvPr>
            <p:cNvCxnSpPr>
              <a:cxnSpLocks/>
            </p:cNvCxnSpPr>
            <p:nvPr/>
          </p:nvCxnSpPr>
          <p:spPr>
            <a:xfrm>
              <a:off x="8945338" y="1352259"/>
              <a:ext cx="1" cy="910884"/>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82A20B54-86A0-4446-9283-82C5439D5FA7}"/>
                </a:ext>
              </a:extLst>
            </p:cNvPr>
            <p:cNvSpPr/>
            <p:nvPr/>
          </p:nvSpPr>
          <p:spPr>
            <a:xfrm>
              <a:off x="8871617" y="2433721"/>
              <a:ext cx="147441" cy="182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E23563-568C-42C3-8B77-F3F32E087FEB}"/>
              </a:ext>
            </a:extLst>
          </p:cNvPr>
          <p:cNvSpPr/>
          <p:nvPr/>
        </p:nvSpPr>
        <p:spPr>
          <a:xfrm>
            <a:off x="490291" y="2688997"/>
            <a:ext cx="2015296" cy="1754326"/>
          </a:xfrm>
          <a:prstGeom prst="rect">
            <a:avLst/>
          </a:prstGeom>
          <a:noFill/>
        </p:spPr>
        <p:txBody>
          <a:bodyPr wrap="none" lIns="91440" tIns="45720" rIns="91440" bIns="45720">
            <a:spAutoFit/>
          </a:bodyPr>
          <a:lstStyle/>
          <a:p>
            <a:pPr algn="ctr"/>
            <a:r>
              <a:rPr lang="en-US" sz="5400" b="1" cap="none" spc="0" dirty="0" err="1">
                <a:ln w="22225">
                  <a:solidFill>
                    <a:schemeClr val="accent2"/>
                  </a:solidFill>
                  <a:prstDash val="solid"/>
                </a:ln>
                <a:solidFill>
                  <a:srgbClr val="002060"/>
                </a:solidFill>
                <a:effectLst/>
                <a:latin typeface="NikoshBAN" panose="02000000000000000000" pitchFamily="2" charset="0"/>
                <a:cs typeface="NikoshBAN" panose="02000000000000000000" pitchFamily="2" charset="0"/>
              </a:rPr>
              <a:t>শিক্ষক</a:t>
            </a:r>
            <a:endParaRPr lang="en-US" sz="5400" b="1" cap="none" spc="0" dirty="0">
              <a:ln w="22225">
                <a:solidFill>
                  <a:schemeClr val="accent2"/>
                </a:solidFill>
                <a:prstDash val="solid"/>
              </a:ln>
              <a:solidFill>
                <a:srgbClr val="002060"/>
              </a:solidFill>
              <a:effectLst/>
              <a:latin typeface="NikoshBAN" panose="02000000000000000000" pitchFamily="2" charset="0"/>
              <a:cs typeface="NikoshBAN" panose="02000000000000000000" pitchFamily="2" charset="0"/>
            </a:endParaRPr>
          </a:p>
          <a:p>
            <a:pPr algn="ctr"/>
            <a:r>
              <a:rPr lang="en-US" sz="5400" b="1" cap="none" spc="0" dirty="0" err="1">
                <a:ln w="22225">
                  <a:solidFill>
                    <a:schemeClr val="accent2"/>
                  </a:solidFill>
                  <a:prstDash val="solid"/>
                </a:ln>
                <a:solidFill>
                  <a:schemeClr val="accent4">
                    <a:lumMod val="50000"/>
                  </a:schemeClr>
                </a:solidFill>
                <a:effectLst/>
                <a:latin typeface="NikoshBAN" panose="02000000000000000000" pitchFamily="2" charset="0"/>
                <a:cs typeface="NikoshBAN" panose="02000000000000000000" pitchFamily="2" charset="0"/>
              </a:rPr>
              <a:t>পর</a:t>
            </a:r>
            <a:r>
              <a:rPr lang="bn-IN" sz="5400" b="1" cap="none" spc="0" dirty="0">
                <a:ln w="22225">
                  <a:solidFill>
                    <a:schemeClr val="accent2"/>
                  </a:solidFill>
                  <a:prstDash val="solid"/>
                </a:ln>
                <a:solidFill>
                  <a:schemeClr val="accent4">
                    <a:lumMod val="50000"/>
                  </a:schemeClr>
                </a:solidFill>
                <a:effectLst/>
                <a:latin typeface="NikoshBAN" panose="02000000000000000000" pitchFamily="2" charset="0"/>
                <a:cs typeface="NikoshBAN" panose="02000000000000000000" pitchFamily="2" charset="0"/>
              </a:rPr>
              <a:t>ি</a:t>
            </a:r>
            <a:r>
              <a:rPr lang="en-US" sz="5400" b="1" cap="none" spc="0" dirty="0">
                <a:ln w="22225">
                  <a:solidFill>
                    <a:schemeClr val="accent2"/>
                  </a:solidFill>
                  <a:prstDash val="solid"/>
                </a:ln>
                <a:solidFill>
                  <a:schemeClr val="accent4">
                    <a:lumMod val="50000"/>
                  </a:schemeClr>
                </a:solidFill>
                <a:effectLst/>
                <a:latin typeface="NikoshBAN" panose="02000000000000000000" pitchFamily="2" charset="0"/>
                <a:cs typeface="NikoshBAN" panose="02000000000000000000" pitchFamily="2" charset="0"/>
              </a:rPr>
              <a:t>চ</a:t>
            </a:r>
            <a:r>
              <a:rPr lang="bn-IN" sz="5400" b="1" cap="none" spc="0" dirty="0">
                <a:ln w="22225">
                  <a:solidFill>
                    <a:schemeClr val="accent2"/>
                  </a:solidFill>
                  <a:prstDash val="solid"/>
                </a:ln>
                <a:solidFill>
                  <a:schemeClr val="accent4">
                    <a:lumMod val="50000"/>
                  </a:schemeClr>
                </a:solidFill>
                <a:effectLst/>
                <a:latin typeface="NikoshBAN" panose="02000000000000000000" pitchFamily="2" charset="0"/>
                <a:cs typeface="NikoshBAN" panose="02000000000000000000" pitchFamily="2" charset="0"/>
              </a:rPr>
              <a:t>ি</a:t>
            </a:r>
            <a:r>
              <a:rPr lang="en-US" sz="5400" b="1" cap="none" spc="0" dirty="0">
                <a:ln w="22225">
                  <a:solidFill>
                    <a:schemeClr val="accent2"/>
                  </a:solidFill>
                  <a:prstDash val="solid"/>
                </a:ln>
                <a:solidFill>
                  <a:schemeClr val="accent4">
                    <a:lumMod val="50000"/>
                  </a:schemeClr>
                </a:solidFill>
                <a:effectLst/>
                <a:latin typeface="NikoshBAN" panose="02000000000000000000" pitchFamily="2" charset="0"/>
                <a:cs typeface="NikoshBAN" panose="02000000000000000000" pitchFamily="2" charset="0"/>
              </a:rPr>
              <a:t>ত</a:t>
            </a:r>
            <a:r>
              <a:rPr lang="bn-IN" sz="5400" b="1" cap="none" spc="0" dirty="0">
                <a:ln w="22225">
                  <a:solidFill>
                    <a:schemeClr val="accent2"/>
                  </a:solidFill>
                  <a:prstDash val="solid"/>
                </a:ln>
                <a:solidFill>
                  <a:schemeClr val="accent4">
                    <a:lumMod val="50000"/>
                  </a:schemeClr>
                </a:solidFill>
                <a:effectLst/>
                <a:latin typeface="NikoshBAN" panose="02000000000000000000" pitchFamily="2" charset="0"/>
                <a:cs typeface="NikoshBAN" panose="02000000000000000000" pitchFamily="2" charset="0"/>
              </a:rPr>
              <a:t>ি</a:t>
            </a:r>
            <a:endParaRPr lang="en-US" sz="5400" b="1" cap="none" spc="0" dirty="0">
              <a:ln w="22225">
                <a:solidFill>
                  <a:schemeClr val="accent2"/>
                </a:solidFill>
                <a:prstDash val="solid"/>
              </a:ln>
              <a:solidFill>
                <a:schemeClr val="accent4">
                  <a:lumMod val="50000"/>
                </a:schemeClr>
              </a:solidFill>
              <a:effectLst/>
              <a:latin typeface="NikoshBAN" panose="02000000000000000000" pitchFamily="2" charset="0"/>
              <a:cs typeface="NikoshBAN" panose="02000000000000000000" pitchFamily="2" charset="0"/>
            </a:endParaRPr>
          </a:p>
        </p:txBody>
      </p:sp>
      <p:sp>
        <p:nvSpPr>
          <p:cNvPr id="26" name="Rectangle 25">
            <a:extLst>
              <a:ext uri="{FF2B5EF4-FFF2-40B4-BE49-F238E27FC236}">
                <a16:creationId xmlns:a16="http://schemas.microsoft.com/office/drawing/2014/main" id="{C21EC138-F6C3-4689-B0A2-9DE5EDA165A3}"/>
              </a:ext>
            </a:extLst>
          </p:cNvPr>
          <p:cNvSpPr/>
          <p:nvPr/>
        </p:nvSpPr>
        <p:spPr>
          <a:xfrm>
            <a:off x="6667770" y="2419430"/>
            <a:ext cx="4702575" cy="2769989"/>
          </a:xfrm>
          <a:prstGeom prst="rect">
            <a:avLst/>
          </a:prstGeom>
          <a:noFill/>
        </p:spPr>
        <p:txBody>
          <a:bodyPr wrap="square" lIns="91440" tIns="45720" rIns="91440" bIns="45720">
            <a:spAutoFit/>
          </a:bodyPr>
          <a:lstStyle/>
          <a:p>
            <a:pPr algn="ctr"/>
            <a:r>
              <a:rPr lang="bn-IN" sz="5400" b="1" dirty="0">
                <a:ln w="10160">
                  <a:solidFill>
                    <a:schemeClr val="accent5"/>
                  </a:solidFill>
                  <a:prstDash val="solid"/>
                </a:ln>
                <a:solidFill>
                  <a:srgbClr val="00206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প্রদীপ কুমার রায়</a:t>
            </a:r>
          </a:p>
          <a:p>
            <a:pPr algn="ctr"/>
            <a:r>
              <a:rPr lang="bn-IN" sz="40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সহকারী শিক্ষক</a:t>
            </a:r>
          </a:p>
          <a:p>
            <a:pPr algn="ctr"/>
            <a:r>
              <a:rPr lang="bn-IN" sz="4000" b="1" dirty="0">
                <a:ln w="10160">
                  <a:solidFill>
                    <a:schemeClr val="accent5"/>
                  </a:solidFill>
                  <a:prstDash val="solid"/>
                </a:ln>
                <a:solidFill>
                  <a:srgbClr val="7030A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বাসুদেবপুর স প্রা বি</a:t>
            </a:r>
          </a:p>
          <a:p>
            <a:pPr algn="ctr"/>
            <a:r>
              <a:rPr lang="bn-IN" sz="4000" b="1" cap="none" spc="0" dirty="0">
                <a:ln w="10160">
                  <a:solidFill>
                    <a:schemeClr val="accent5"/>
                  </a:solidFill>
                  <a:prstDash val="solid"/>
                </a:ln>
                <a:solidFill>
                  <a:srgbClr val="7030A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সদ</a:t>
            </a:r>
            <a:r>
              <a:rPr lang="bn-IN" sz="4000" b="1" dirty="0">
                <a:ln w="10160">
                  <a:solidFill>
                    <a:schemeClr val="accent5"/>
                  </a:solidFill>
                  <a:prstDash val="solid"/>
                </a:ln>
                <a:solidFill>
                  <a:srgbClr val="7030A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র, ঠাকুরগাঁও</a:t>
            </a:r>
            <a:endParaRPr lang="en-US" sz="5400" b="1" cap="none" spc="0" dirty="0">
              <a:ln w="10160">
                <a:solidFill>
                  <a:schemeClr val="accent5"/>
                </a:solidFill>
                <a:prstDash val="solid"/>
              </a:ln>
              <a:solidFill>
                <a:srgbClr val="7030A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882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2000" fill="hold"/>
                                        <p:tgtEl>
                                          <p:spTgt spid="29"/>
                                        </p:tgtEl>
                                        <p:attrNameLst>
                                          <p:attrName>ppt_x</p:attrName>
                                        </p:attrNameLst>
                                      </p:cBhvr>
                                      <p:tavLst>
                                        <p:tav tm="0">
                                          <p:val>
                                            <p:strVal val="1+#ppt_w/2"/>
                                          </p:val>
                                        </p:tav>
                                        <p:tav tm="100000">
                                          <p:val>
                                            <p:strVal val="#ppt_x"/>
                                          </p:val>
                                        </p:tav>
                                      </p:tavLst>
                                    </p:anim>
                                    <p:anim calcmode="lin" valueType="num">
                                      <p:cBhvr additive="base">
                                        <p:cTn id="14" dur="2000" fill="hold"/>
                                        <p:tgtEl>
                                          <p:spTgt spid="29"/>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2000" fill="hold"/>
                                        <p:tgtEl>
                                          <p:spTgt spid="16"/>
                                        </p:tgtEl>
                                        <p:attrNameLst>
                                          <p:attrName>ppt_w</p:attrName>
                                        </p:attrNameLst>
                                      </p:cBhvr>
                                      <p:tavLst>
                                        <p:tav tm="0">
                                          <p:val>
                                            <p:fltVal val="0"/>
                                          </p:val>
                                        </p:tav>
                                        <p:tav tm="100000">
                                          <p:val>
                                            <p:strVal val="#ppt_w"/>
                                          </p:val>
                                        </p:tav>
                                      </p:tavLst>
                                    </p:anim>
                                    <p:anim calcmode="lin" valueType="num">
                                      <p:cBhvr>
                                        <p:cTn id="19" dur="2000" fill="hold"/>
                                        <p:tgtEl>
                                          <p:spTgt spid="16"/>
                                        </p:tgtEl>
                                        <p:attrNameLst>
                                          <p:attrName>ppt_h</p:attrName>
                                        </p:attrNameLst>
                                      </p:cBhvr>
                                      <p:tavLst>
                                        <p:tav tm="0">
                                          <p:val>
                                            <p:fltVal val="0"/>
                                          </p:val>
                                        </p:tav>
                                        <p:tav tm="100000">
                                          <p:val>
                                            <p:strVal val="#ppt_h"/>
                                          </p:val>
                                        </p:tav>
                                      </p:tavLst>
                                    </p:anim>
                                    <p:animEffect transition="in" filter="fade">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2000" fill="hold"/>
                                        <p:tgtEl>
                                          <p:spTgt spid="30"/>
                                        </p:tgtEl>
                                        <p:attrNameLst>
                                          <p:attrName>ppt_x</p:attrName>
                                        </p:attrNameLst>
                                      </p:cBhvr>
                                      <p:tavLst>
                                        <p:tav tm="0">
                                          <p:val>
                                            <p:strVal val="1+#ppt_w/2"/>
                                          </p:val>
                                        </p:tav>
                                        <p:tav tm="100000">
                                          <p:val>
                                            <p:strVal val="#ppt_x"/>
                                          </p:val>
                                        </p:tav>
                                      </p:tavLst>
                                    </p:anim>
                                    <p:anim calcmode="lin" valueType="num">
                                      <p:cBhvr additive="base">
                                        <p:cTn id="26" dur="20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2000" fill="hold"/>
                                        <p:tgtEl>
                                          <p:spTgt spid="32"/>
                                        </p:tgtEl>
                                        <p:attrNameLst>
                                          <p:attrName>ppt_x</p:attrName>
                                        </p:attrNameLst>
                                      </p:cBhvr>
                                      <p:tavLst>
                                        <p:tav tm="0">
                                          <p:val>
                                            <p:strVal val="1+#ppt_w/2"/>
                                          </p:val>
                                        </p:tav>
                                        <p:tav tm="100000">
                                          <p:val>
                                            <p:strVal val="#ppt_x"/>
                                          </p:val>
                                        </p:tav>
                                      </p:tavLst>
                                    </p:anim>
                                    <p:anim calcmode="lin" valueType="num">
                                      <p:cBhvr additive="base">
                                        <p:cTn id="32" dur="2000" fill="hold"/>
                                        <p:tgtEl>
                                          <p:spTgt spid="32"/>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2000" fill="hold"/>
                                        <p:tgtEl>
                                          <p:spTgt spid="26"/>
                                        </p:tgtEl>
                                        <p:attrNameLst>
                                          <p:attrName>ppt_w</p:attrName>
                                        </p:attrNameLst>
                                      </p:cBhvr>
                                      <p:tavLst>
                                        <p:tav tm="0">
                                          <p:val>
                                            <p:fltVal val="0"/>
                                          </p:val>
                                        </p:tav>
                                        <p:tav tm="100000">
                                          <p:val>
                                            <p:strVal val="#ppt_w"/>
                                          </p:val>
                                        </p:tav>
                                      </p:tavLst>
                                    </p:anim>
                                    <p:anim calcmode="lin" valueType="num">
                                      <p:cBhvr>
                                        <p:cTn id="37" dur="2000" fill="hold"/>
                                        <p:tgtEl>
                                          <p:spTgt spid="26"/>
                                        </p:tgtEl>
                                        <p:attrNameLst>
                                          <p:attrName>ppt_h</p:attrName>
                                        </p:attrNameLst>
                                      </p:cBhvr>
                                      <p:tavLst>
                                        <p:tav tm="0">
                                          <p:val>
                                            <p:fltVal val="0"/>
                                          </p:val>
                                        </p:tav>
                                        <p:tav tm="100000">
                                          <p:val>
                                            <p:strVal val="#ppt_h"/>
                                          </p:val>
                                        </p:tav>
                                      </p:tavLst>
                                    </p:anim>
                                    <p:animEffect transition="in" filter="fade">
                                      <p:cBhvr>
                                        <p:cTn id="38"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EF7DF5-FC41-4E36-B9AC-45A7CB1CC4B6}"/>
              </a:ext>
            </a:extLst>
          </p:cNvPr>
          <p:cNvSpPr/>
          <p:nvPr/>
        </p:nvSpPr>
        <p:spPr>
          <a:xfrm>
            <a:off x="3364961" y="469891"/>
            <a:ext cx="4533613" cy="1569660"/>
          </a:xfrm>
          <a:prstGeom prst="rect">
            <a:avLst/>
          </a:prstGeom>
          <a:noFill/>
        </p:spPr>
        <p:txBody>
          <a:bodyPr wrap="none" lIns="91440" tIns="45720" rIns="91440" bIns="45720">
            <a:spAutoFit/>
          </a:bodyPr>
          <a:lstStyle/>
          <a:p>
            <a:pPr algn="ctr"/>
            <a:r>
              <a:rPr lang="bn-IN" sz="96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বাড়ির কাজ</a:t>
            </a:r>
            <a:endParaRPr lang="en-US" sz="9600" b="1" cap="none" spc="0"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8302F5F2-4BF1-49FE-9318-30BACFBCBC87}"/>
              </a:ext>
            </a:extLst>
          </p:cNvPr>
          <p:cNvSpPr/>
          <p:nvPr/>
        </p:nvSpPr>
        <p:spPr>
          <a:xfrm>
            <a:off x="387481" y="3123951"/>
            <a:ext cx="11417037" cy="769441"/>
          </a:xfrm>
          <a:prstGeom prst="rect">
            <a:avLst/>
          </a:prstGeom>
          <a:noFill/>
        </p:spPr>
        <p:txBody>
          <a:bodyPr wrap="square" lIns="91440" tIns="45720" rIns="91440" bIns="45720">
            <a:spAutoFit/>
          </a:bodyPr>
          <a:lstStyle/>
          <a:p>
            <a:r>
              <a:rPr lang="bn-I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a:t>
            </a:r>
            <a:endParaRPr lang="en-US"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36B74D59-7790-4892-83C2-596B28E73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6016" y="469891"/>
            <a:ext cx="3603721" cy="1721008"/>
          </a:xfrm>
          <a:prstGeom prst="rect">
            <a:avLst/>
          </a:prstGeom>
        </p:spPr>
      </p:pic>
      <p:sp>
        <p:nvSpPr>
          <p:cNvPr id="14" name="Rectangle 13">
            <a:extLst>
              <a:ext uri="{FF2B5EF4-FFF2-40B4-BE49-F238E27FC236}">
                <a16:creationId xmlns:a16="http://schemas.microsoft.com/office/drawing/2014/main" id="{5F5CDD7F-CFF1-4282-8084-95594F5B27F9}"/>
              </a:ext>
            </a:extLst>
          </p:cNvPr>
          <p:cNvSpPr/>
          <p:nvPr/>
        </p:nvSpPr>
        <p:spPr>
          <a:xfrm>
            <a:off x="387481" y="2846951"/>
            <a:ext cx="10887022" cy="2554545"/>
          </a:xfrm>
          <a:prstGeom prst="rect">
            <a:avLst/>
          </a:prstGeom>
          <a:noFill/>
        </p:spPr>
        <p:txBody>
          <a:bodyPr wrap="square" lIns="91440" tIns="45720" rIns="91440" bIns="45720">
            <a:spAutoFit/>
          </a:bodyPr>
          <a:lstStyle/>
          <a:p>
            <a:pPr algn="ctr"/>
            <a:r>
              <a:rPr lang="bn-IN" sz="8000" b="1" cap="none" spc="0" dirty="0">
                <a:ln w="6600">
                  <a:solidFill>
                    <a:schemeClr val="accent2"/>
                  </a:solidFill>
                  <a:prstDash val="solid"/>
                </a:ln>
                <a:solidFill>
                  <a:srgbClr val="92D050"/>
                </a:solidFill>
                <a:effectLst>
                  <a:outerShdw dist="38100" dir="2700000" algn="tl" rotWithShape="0">
                    <a:schemeClr val="accent2"/>
                  </a:outerShdw>
                </a:effectLst>
                <a:latin typeface="NikoshBAN" panose="02000000000000000000" pitchFamily="2" charset="0"/>
                <a:cs typeface="NikoshBAN" panose="02000000000000000000" pitchFamily="2" charset="0"/>
              </a:rPr>
              <a:t>১। জীবের জন্য মাটি গুরুত্বপুর</a:t>
            </a:r>
            <a:r>
              <a:rPr lang="bn-IN" sz="8000" b="1" dirty="0">
                <a:ln w="6600">
                  <a:solidFill>
                    <a:schemeClr val="accent2"/>
                  </a:solidFill>
                  <a:prstDash val="solid"/>
                </a:ln>
                <a:solidFill>
                  <a:srgbClr val="92D050"/>
                </a:solidFill>
                <a:effectLst>
                  <a:outerShdw dist="38100" dir="2700000" algn="tl" rotWithShape="0">
                    <a:schemeClr val="accent2"/>
                  </a:outerShdw>
                </a:effectLst>
                <a:latin typeface="NikoshBAN" panose="02000000000000000000" pitchFamily="2" charset="0"/>
                <a:cs typeface="NikoshBAN" panose="02000000000000000000" pitchFamily="2" charset="0"/>
              </a:rPr>
              <a:t>্ণ কেন ব্যাখ্যা কর?</a:t>
            </a:r>
            <a:endParaRPr lang="en-US" sz="8000" b="1" cap="none" spc="0" dirty="0">
              <a:ln w="6600">
                <a:solidFill>
                  <a:schemeClr val="accent2"/>
                </a:solidFill>
                <a:prstDash val="solid"/>
              </a:ln>
              <a:solidFill>
                <a:srgbClr val="92D050"/>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185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3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2F5F2-4BF1-49FE-9318-30BACFBCBC87}"/>
              </a:ext>
            </a:extLst>
          </p:cNvPr>
          <p:cNvSpPr/>
          <p:nvPr/>
        </p:nvSpPr>
        <p:spPr>
          <a:xfrm>
            <a:off x="387481" y="3123951"/>
            <a:ext cx="11417037" cy="769441"/>
          </a:xfrm>
          <a:prstGeom prst="rect">
            <a:avLst/>
          </a:prstGeom>
          <a:noFill/>
        </p:spPr>
        <p:txBody>
          <a:bodyPr wrap="square" lIns="91440" tIns="45720" rIns="91440" bIns="45720">
            <a:spAutoFit/>
          </a:bodyPr>
          <a:lstStyle/>
          <a:p>
            <a:r>
              <a:rPr lang="bn-I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a:t>
            </a:r>
            <a:endParaRPr lang="en-US"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endParaRPr>
          </a:p>
        </p:txBody>
      </p:sp>
      <p:grpSp>
        <p:nvGrpSpPr>
          <p:cNvPr id="2" name="Group 1">
            <a:extLst>
              <a:ext uri="{FF2B5EF4-FFF2-40B4-BE49-F238E27FC236}">
                <a16:creationId xmlns:a16="http://schemas.microsoft.com/office/drawing/2014/main" id="{45018774-AF42-4E0F-9B66-1D9289673915}"/>
              </a:ext>
            </a:extLst>
          </p:cNvPr>
          <p:cNvGrpSpPr/>
          <p:nvPr/>
        </p:nvGrpSpPr>
        <p:grpSpPr>
          <a:xfrm>
            <a:off x="12452953" y="528637"/>
            <a:ext cx="12192000" cy="5800725"/>
            <a:chOff x="119922" y="648559"/>
            <a:chExt cx="12192000" cy="5800725"/>
          </a:xfrm>
        </p:grpSpPr>
        <p:pic>
          <p:nvPicPr>
            <p:cNvPr id="5" name="Picture 4">
              <a:extLst>
                <a:ext uri="{FF2B5EF4-FFF2-40B4-BE49-F238E27FC236}">
                  <a16:creationId xmlns:a16="http://schemas.microsoft.com/office/drawing/2014/main" id="{ADB480DA-82CB-4227-A7BA-F0D1D5A0D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22" y="648559"/>
              <a:ext cx="12192000" cy="5800725"/>
            </a:xfrm>
            <a:prstGeom prst="rect">
              <a:avLst/>
            </a:prstGeom>
          </p:spPr>
        </p:pic>
        <p:sp>
          <p:nvSpPr>
            <p:cNvPr id="7" name="Rectangle 6">
              <a:extLst>
                <a:ext uri="{FF2B5EF4-FFF2-40B4-BE49-F238E27FC236}">
                  <a16:creationId xmlns:a16="http://schemas.microsoft.com/office/drawing/2014/main" id="{F1A313AC-F4B0-4527-8347-A3F5200D37EF}"/>
                </a:ext>
              </a:extLst>
            </p:cNvPr>
            <p:cNvSpPr/>
            <p:nvPr/>
          </p:nvSpPr>
          <p:spPr>
            <a:xfrm>
              <a:off x="2408421" y="648559"/>
              <a:ext cx="7615002" cy="3154710"/>
            </a:xfrm>
            <a:prstGeom prst="rect">
              <a:avLst/>
            </a:prstGeom>
            <a:noFill/>
          </p:spPr>
          <p:txBody>
            <a:bodyPr wrap="square" lIns="91440" tIns="45720" rIns="91440" bIns="45720">
              <a:spAutoFit/>
            </a:bodyPr>
            <a:lstStyle/>
            <a:p>
              <a:pPr algn="ctr"/>
              <a:r>
                <a:rPr lang="en-US" sz="199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ধন্যবাদ</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242575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0 L -1 0.01574 " pathEditMode="relative" rAng="0" ptsTypes="AA">
                                      <p:cBhvr>
                                        <p:cTn id="6" dur="2000" fill="hold"/>
                                        <p:tgtEl>
                                          <p:spTgt spid="2"/>
                                        </p:tgtEl>
                                        <p:attrNameLst>
                                          <p:attrName>ppt_x</p:attrName>
                                          <p:attrName>ppt_y</p:attrName>
                                        </p:attrNameLst>
                                      </p:cBhvr>
                                      <p:rCtr x="-50000" y="7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5FBF418-7BC5-4991-B457-4C4475124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74" y="0"/>
            <a:ext cx="12111852" cy="6858000"/>
          </a:xfrm>
          <a:prstGeom prst="rect">
            <a:avLst/>
          </a:prstGeom>
        </p:spPr>
      </p:pic>
      <p:sp>
        <p:nvSpPr>
          <p:cNvPr id="2" name="Rectangle 1">
            <a:extLst>
              <a:ext uri="{FF2B5EF4-FFF2-40B4-BE49-F238E27FC236}">
                <a16:creationId xmlns:a16="http://schemas.microsoft.com/office/drawing/2014/main" id="{15B1E61D-8B60-4E13-AD07-6CEA4A994531}"/>
              </a:ext>
            </a:extLst>
          </p:cNvPr>
          <p:cNvSpPr/>
          <p:nvPr/>
        </p:nvSpPr>
        <p:spPr>
          <a:xfrm>
            <a:off x="0" y="858129"/>
            <a:ext cx="12192000" cy="182880"/>
          </a:xfrm>
          <a:prstGeom prst="rect">
            <a:avLst/>
          </a:prstGeom>
          <a:gradFill>
            <a:gsLst>
              <a:gs pos="0">
                <a:schemeClr val="accent1">
                  <a:lumMod val="5000"/>
                  <a:lumOff val="95000"/>
                </a:schemeClr>
              </a:gs>
              <a:gs pos="0">
                <a:schemeClr val="accent1">
                  <a:lumMod val="45000"/>
                  <a:lumOff val="55000"/>
                </a:schemeClr>
              </a:gs>
              <a:gs pos="52000">
                <a:schemeClr val="bg1"/>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A76CE5F8-987E-430B-A01F-364AA8B0AC53}"/>
              </a:ext>
            </a:extLst>
          </p:cNvPr>
          <p:cNvGrpSpPr/>
          <p:nvPr/>
        </p:nvGrpSpPr>
        <p:grpSpPr>
          <a:xfrm>
            <a:off x="234465" y="567896"/>
            <a:ext cx="2532185" cy="3758973"/>
            <a:chOff x="234465" y="552906"/>
            <a:chExt cx="2532185" cy="3758973"/>
          </a:xfrm>
        </p:grpSpPr>
        <p:sp>
          <p:nvSpPr>
            <p:cNvPr id="7" name="Freeform: Shape 6">
              <a:extLst>
                <a:ext uri="{FF2B5EF4-FFF2-40B4-BE49-F238E27FC236}">
                  <a16:creationId xmlns:a16="http://schemas.microsoft.com/office/drawing/2014/main" id="{E7E021DC-1A96-4C80-A8C8-7FE4FC6C842D}"/>
                </a:ext>
              </a:extLst>
            </p:cNvPr>
            <p:cNvSpPr/>
            <p:nvPr/>
          </p:nvSpPr>
          <p:spPr>
            <a:xfrm>
              <a:off x="1069144" y="552906"/>
              <a:ext cx="689858" cy="703386"/>
            </a:xfrm>
            <a:custGeom>
              <a:avLst/>
              <a:gdLst>
                <a:gd name="connsiteX0" fmla="*/ 351693 w 689858"/>
                <a:gd name="connsiteY0" fmla="*/ 0 h 703386"/>
                <a:gd name="connsiteX1" fmla="*/ 675748 w 689858"/>
                <a:gd name="connsiteY1" fmla="*/ 214798 h 703386"/>
                <a:gd name="connsiteX2" fmla="*/ 689858 w 689858"/>
                <a:gd name="connsiteY2" fmla="*/ 260253 h 703386"/>
                <a:gd name="connsiteX3" fmla="*/ 619371 w 689858"/>
                <a:gd name="connsiteY3" fmla="*/ 260253 h 703386"/>
                <a:gd name="connsiteX4" fmla="*/ 613433 w 689858"/>
                <a:gd name="connsiteY4" fmla="*/ 241123 h 703386"/>
                <a:gd name="connsiteX5" fmla="*/ 351693 w 689858"/>
                <a:gd name="connsiteY5" fmla="*/ 67631 h 703386"/>
                <a:gd name="connsiteX6" fmla="*/ 67630 w 689858"/>
                <a:gd name="connsiteY6" fmla="*/ 351693 h 703386"/>
                <a:gd name="connsiteX7" fmla="*/ 351693 w 689858"/>
                <a:gd name="connsiteY7" fmla="*/ 635755 h 703386"/>
                <a:gd name="connsiteX8" fmla="*/ 613433 w 689858"/>
                <a:gd name="connsiteY8" fmla="*/ 462263 h 703386"/>
                <a:gd name="connsiteX9" fmla="*/ 619371 w 689858"/>
                <a:gd name="connsiteY9" fmla="*/ 443133 h 703386"/>
                <a:gd name="connsiteX10" fmla="*/ 689858 w 689858"/>
                <a:gd name="connsiteY10" fmla="*/ 443133 h 703386"/>
                <a:gd name="connsiteX11" fmla="*/ 675748 w 689858"/>
                <a:gd name="connsiteY11" fmla="*/ 488588 h 703386"/>
                <a:gd name="connsiteX12" fmla="*/ 351693 w 689858"/>
                <a:gd name="connsiteY12" fmla="*/ 703386 h 703386"/>
                <a:gd name="connsiteX13" fmla="*/ 0 w 689858"/>
                <a:gd name="connsiteY13" fmla="*/ 351693 h 703386"/>
                <a:gd name="connsiteX14" fmla="*/ 351693 w 689858"/>
                <a:gd name="connsiteY14" fmla="*/ 0 h 70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9858" h="703386">
                  <a:moveTo>
                    <a:pt x="351693" y="0"/>
                  </a:moveTo>
                  <a:cubicBezTo>
                    <a:pt x="497369" y="0"/>
                    <a:pt x="622359" y="88570"/>
                    <a:pt x="675748" y="214798"/>
                  </a:cubicBezTo>
                  <a:lnTo>
                    <a:pt x="689858" y="260253"/>
                  </a:lnTo>
                  <a:lnTo>
                    <a:pt x="619371" y="260253"/>
                  </a:lnTo>
                  <a:lnTo>
                    <a:pt x="613433" y="241123"/>
                  </a:lnTo>
                  <a:cubicBezTo>
                    <a:pt x="570310" y="139169"/>
                    <a:pt x="469356" y="67631"/>
                    <a:pt x="351693" y="67631"/>
                  </a:cubicBezTo>
                  <a:cubicBezTo>
                    <a:pt x="194809" y="67631"/>
                    <a:pt x="67630" y="194810"/>
                    <a:pt x="67630" y="351693"/>
                  </a:cubicBezTo>
                  <a:cubicBezTo>
                    <a:pt x="67630" y="508576"/>
                    <a:pt x="194809" y="635755"/>
                    <a:pt x="351693" y="635755"/>
                  </a:cubicBezTo>
                  <a:cubicBezTo>
                    <a:pt x="469356" y="635755"/>
                    <a:pt x="570310" y="564217"/>
                    <a:pt x="613433" y="462263"/>
                  </a:cubicBezTo>
                  <a:lnTo>
                    <a:pt x="619371" y="443133"/>
                  </a:lnTo>
                  <a:lnTo>
                    <a:pt x="689858" y="443133"/>
                  </a:lnTo>
                  <a:lnTo>
                    <a:pt x="675748" y="488588"/>
                  </a:lnTo>
                  <a:cubicBezTo>
                    <a:pt x="622359" y="614816"/>
                    <a:pt x="497369" y="703386"/>
                    <a:pt x="351693" y="703386"/>
                  </a:cubicBezTo>
                  <a:cubicBezTo>
                    <a:pt x="157458" y="703386"/>
                    <a:pt x="0" y="545928"/>
                    <a:pt x="0" y="351693"/>
                  </a:cubicBezTo>
                  <a:cubicBezTo>
                    <a:pt x="0" y="157458"/>
                    <a:pt x="157458" y="0"/>
                    <a:pt x="351693"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E934AD70-EBBF-4BA9-8A43-43EBE5F18DB1}"/>
                </a:ext>
              </a:extLst>
            </p:cNvPr>
            <p:cNvSpPr/>
            <p:nvPr/>
          </p:nvSpPr>
          <p:spPr>
            <a:xfrm>
              <a:off x="234465" y="2557553"/>
              <a:ext cx="2532185" cy="175432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cxnSp>
          <p:nvCxnSpPr>
            <p:cNvPr id="18" name="Straight Connector 17">
              <a:extLst>
                <a:ext uri="{FF2B5EF4-FFF2-40B4-BE49-F238E27FC236}">
                  <a16:creationId xmlns:a16="http://schemas.microsoft.com/office/drawing/2014/main" id="{A2BD524A-6A09-4B32-89ED-40430DE92C36}"/>
                </a:ext>
              </a:extLst>
            </p:cNvPr>
            <p:cNvCxnSpPr>
              <a:cxnSpLocks/>
              <a:stCxn id="7" idx="12"/>
            </p:cNvCxnSpPr>
            <p:nvPr/>
          </p:nvCxnSpPr>
          <p:spPr>
            <a:xfrm flipH="1">
              <a:off x="1414073" y="1256292"/>
              <a:ext cx="6764" cy="1301261"/>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955328D0-55FB-4CEE-8009-834178915273}"/>
                </a:ext>
              </a:extLst>
            </p:cNvPr>
            <p:cNvSpPr/>
            <p:nvPr/>
          </p:nvSpPr>
          <p:spPr>
            <a:xfrm>
              <a:off x="1350498" y="2585693"/>
              <a:ext cx="147441" cy="182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A3539108-BC1D-48F7-9B2E-986C19B82507}"/>
              </a:ext>
            </a:extLst>
          </p:cNvPr>
          <p:cNvGrpSpPr/>
          <p:nvPr/>
        </p:nvGrpSpPr>
        <p:grpSpPr>
          <a:xfrm>
            <a:off x="3253737" y="583808"/>
            <a:ext cx="2836014" cy="5422811"/>
            <a:chOff x="3238747" y="597876"/>
            <a:chExt cx="2836014" cy="5422811"/>
          </a:xfrm>
        </p:grpSpPr>
        <p:pic>
          <p:nvPicPr>
            <p:cNvPr id="4" name="Picture 3">
              <a:extLst>
                <a:ext uri="{FF2B5EF4-FFF2-40B4-BE49-F238E27FC236}">
                  <a16:creationId xmlns:a16="http://schemas.microsoft.com/office/drawing/2014/main" id="{F0E66C7B-2F57-457A-9821-B223C3ED9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747" y="2204960"/>
              <a:ext cx="2836014" cy="3815727"/>
            </a:xfrm>
            <a:prstGeom prst="rect">
              <a:avLst/>
            </a:prstGeom>
          </p:spPr>
        </p:pic>
        <p:sp>
          <p:nvSpPr>
            <p:cNvPr id="10" name="Freeform: Shape 9">
              <a:extLst>
                <a:ext uri="{FF2B5EF4-FFF2-40B4-BE49-F238E27FC236}">
                  <a16:creationId xmlns:a16="http://schemas.microsoft.com/office/drawing/2014/main" id="{BCF8FB2E-A97D-4ED1-915C-BC154B4A4B42}"/>
                </a:ext>
              </a:extLst>
            </p:cNvPr>
            <p:cNvSpPr/>
            <p:nvPr/>
          </p:nvSpPr>
          <p:spPr>
            <a:xfrm flipH="1">
              <a:off x="4280726" y="597876"/>
              <a:ext cx="689858" cy="703386"/>
            </a:xfrm>
            <a:custGeom>
              <a:avLst/>
              <a:gdLst>
                <a:gd name="connsiteX0" fmla="*/ 351693 w 689858"/>
                <a:gd name="connsiteY0" fmla="*/ 0 h 703386"/>
                <a:gd name="connsiteX1" fmla="*/ 675748 w 689858"/>
                <a:gd name="connsiteY1" fmla="*/ 214798 h 703386"/>
                <a:gd name="connsiteX2" fmla="*/ 689858 w 689858"/>
                <a:gd name="connsiteY2" fmla="*/ 260253 h 703386"/>
                <a:gd name="connsiteX3" fmla="*/ 619371 w 689858"/>
                <a:gd name="connsiteY3" fmla="*/ 260253 h 703386"/>
                <a:gd name="connsiteX4" fmla="*/ 613433 w 689858"/>
                <a:gd name="connsiteY4" fmla="*/ 241123 h 703386"/>
                <a:gd name="connsiteX5" fmla="*/ 351693 w 689858"/>
                <a:gd name="connsiteY5" fmla="*/ 67631 h 703386"/>
                <a:gd name="connsiteX6" fmla="*/ 67630 w 689858"/>
                <a:gd name="connsiteY6" fmla="*/ 351693 h 703386"/>
                <a:gd name="connsiteX7" fmla="*/ 351693 w 689858"/>
                <a:gd name="connsiteY7" fmla="*/ 635755 h 703386"/>
                <a:gd name="connsiteX8" fmla="*/ 613433 w 689858"/>
                <a:gd name="connsiteY8" fmla="*/ 462263 h 703386"/>
                <a:gd name="connsiteX9" fmla="*/ 619371 w 689858"/>
                <a:gd name="connsiteY9" fmla="*/ 443133 h 703386"/>
                <a:gd name="connsiteX10" fmla="*/ 689858 w 689858"/>
                <a:gd name="connsiteY10" fmla="*/ 443133 h 703386"/>
                <a:gd name="connsiteX11" fmla="*/ 675748 w 689858"/>
                <a:gd name="connsiteY11" fmla="*/ 488588 h 703386"/>
                <a:gd name="connsiteX12" fmla="*/ 351693 w 689858"/>
                <a:gd name="connsiteY12" fmla="*/ 703386 h 703386"/>
                <a:gd name="connsiteX13" fmla="*/ 0 w 689858"/>
                <a:gd name="connsiteY13" fmla="*/ 351693 h 703386"/>
                <a:gd name="connsiteX14" fmla="*/ 351693 w 689858"/>
                <a:gd name="connsiteY14" fmla="*/ 0 h 70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9858" h="703386">
                  <a:moveTo>
                    <a:pt x="351693" y="0"/>
                  </a:moveTo>
                  <a:cubicBezTo>
                    <a:pt x="497369" y="0"/>
                    <a:pt x="622359" y="88570"/>
                    <a:pt x="675748" y="214798"/>
                  </a:cubicBezTo>
                  <a:lnTo>
                    <a:pt x="689858" y="260253"/>
                  </a:lnTo>
                  <a:lnTo>
                    <a:pt x="619371" y="260253"/>
                  </a:lnTo>
                  <a:lnTo>
                    <a:pt x="613433" y="241123"/>
                  </a:lnTo>
                  <a:cubicBezTo>
                    <a:pt x="570310" y="139169"/>
                    <a:pt x="469356" y="67631"/>
                    <a:pt x="351693" y="67631"/>
                  </a:cubicBezTo>
                  <a:cubicBezTo>
                    <a:pt x="194809" y="67631"/>
                    <a:pt x="67630" y="194810"/>
                    <a:pt x="67630" y="351693"/>
                  </a:cubicBezTo>
                  <a:cubicBezTo>
                    <a:pt x="67630" y="508576"/>
                    <a:pt x="194809" y="635755"/>
                    <a:pt x="351693" y="635755"/>
                  </a:cubicBezTo>
                  <a:cubicBezTo>
                    <a:pt x="469356" y="635755"/>
                    <a:pt x="570310" y="564217"/>
                    <a:pt x="613433" y="462263"/>
                  </a:cubicBezTo>
                  <a:lnTo>
                    <a:pt x="619371" y="443133"/>
                  </a:lnTo>
                  <a:lnTo>
                    <a:pt x="689858" y="443133"/>
                  </a:lnTo>
                  <a:lnTo>
                    <a:pt x="675748" y="488588"/>
                  </a:lnTo>
                  <a:cubicBezTo>
                    <a:pt x="622359" y="614816"/>
                    <a:pt x="497369" y="703386"/>
                    <a:pt x="351693" y="703386"/>
                  </a:cubicBezTo>
                  <a:cubicBezTo>
                    <a:pt x="157458" y="703386"/>
                    <a:pt x="0" y="545928"/>
                    <a:pt x="0" y="351693"/>
                  </a:cubicBezTo>
                  <a:cubicBezTo>
                    <a:pt x="0" y="157458"/>
                    <a:pt x="157458" y="0"/>
                    <a:pt x="351693"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1" name="Straight Connector 20">
              <a:extLst>
                <a:ext uri="{FF2B5EF4-FFF2-40B4-BE49-F238E27FC236}">
                  <a16:creationId xmlns:a16="http://schemas.microsoft.com/office/drawing/2014/main" id="{199E748E-A29F-43D3-920B-2F0EC5A379C2}"/>
                </a:ext>
              </a:extLst>
            </p:cNvPr>
            <p:cNvCxnSpPr>
              <a:cxnSpLocks/>
            </p:cNvCxnSpPr>
            <p:nvPr/>
          </p:nvCxnSpPr>
          <p:spPr>
            <a:xfrm>
              <a:off x="4644682" y="1384203"/>
              <a:ext cx="1" cy="910884"/>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8AA80D9A-C06F-48FC-8F47-E3D4DD73ED44}"/>
                </a:ext>
              </a:extLst>
            </p:cNvPr>
            <p:cNvSpPr/>
            <p:nvPr/>
          </p:nvSpPr>
          <p:spPr>
            <a:xfrm>
              <a:off x="4570962" y="2243801"/>
              <a:ext cx="147441" cy="182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E23563-568C-42C3-8B77-F3F32E087FEB}"/>
              </a:ext>
            </a:extLst>
          </p:cNvPr>
          <p:cNvSpPr/>
          <p:nvPr/>
        </p:nvSpPr>
        <p:spPr>
          <a:xfrm>
            <a:off x="413189" y="2635398"/>
            <a:ext cx="2015296" cy="1754326"/>
          </a:xfrm>
          <a:prstGeom prst="rect">
            <a:avLst/>
          </a:prstGeom>
          <a:noFill/>
        </p:spPr>
        <p:txBody>
          <a:bodyPr wrap="none" lIns="91440" tIns="45720" rIns="91440" bIns="45720">
            <a:spAutoFit/>
          </a:bodyPr>
          <a:lstStyle/>
          <a:p>
            <a:pPr algn="ctr"/>
            <a:r>
              <a:rPr lang="en-US" sz="5400" b="1" dirty="0" err="1">
                <a:ln w="22225">
                  <a:solidFill>
                    <a:schemeClr val="accent2"/>
                  </a:solidFill>
                  <a:prstDash val="solid"/>
                </a:ln>
                <a:solidFill>
                  <a:srgbClr val="002060"/>
                </a:solidFill>
                <a:latin typeface="NikoshBAN" panose="02000000000000000000" pitchFamily="2" charset="0"/>
                <a:cs typeface="NikoshBAN" panose="02000000000000000000" pitchFamily="2" charset="0"/>
              </a:rPr>
              <a:t>পাঠ</a:t>
            </a:r>
            <a:endParaRPr lang="en-US" sz="5400" b="1" cap="none" spc="0" dirty="0">
              <a:ln w="22225">
                <a:solidFill>
                  <a:schemeClr val="accent2"/>
                </a:solidFill>
                <a:prstDash val="solid"/>
              </a:ln>
              <a:solidFill>
                <a:srgbClr val="002060"/>
              </a:solidFill>
              <a:effectLst/>
              <a:latin typeface="NikoshBAN" panose="02000000000000000000" pitchFamily="2" charset="0"/>
              <a:cs typeface="NikoshBAN" panose="02000000000000000000" pitchFamily="2" charset="0"/>
            </a:endParaRPr>
          </a:p>
          <a:p>
            <a:pPr algn="ctr"/>
            <a:r>
              <a:rPr lang="en-US" sz="5400" b="1" cap="none" spc="0" dirty="0" err="1">
                <a:ln w="22225">
                  <a:solidFill>
                    <a:schemeClr val="accent2"/>
                  </a:solidFill>
                  <a:prstDash val="solid"/>
                </a:ln>
                <a:solidFill>
                  <a:schemeClr val="accent4">
                    <a:lumMod val="50000"/>
                  </a:schemeClr>
                </a:solidFill>
                <a:effectLst/>
                <a:latin typeface="NikoshBAN" panose="02000000000000000000" pitchFamily="2" charset="0"/>
                <a:cs typeface="NikoshBAN" panose="02000000000000000000" pitchFamily="2" charset="0"/>
              </a:rPr>
              <a:t>পর</a:t>
            </a:r>
            <a:r>
              <a:rPr lang="bn-IN" sz="5400" b="1" cap="none" spc="0" dirty="0">
                <a:ln w="22225">
                  <a:solidFill>
                    <a:schemeClr val="accent2"/>
                  </a:solidFill>
                  <a:prstDash val="solid"/>
                </a:ln>
                <a:solidFill>
                  <a:schemeClr val="accent4">
                    <a:lumMod val="50000"/>
                  </a:schemeClr>
                </a:solidFill>
                <a:effectLst/>
                <a:latin typeface="NikoshBAN" panose="02000000000000000000" pitchFamily="2" charset="0"/>
                <a:cs typeface="NikoshBAN" panose="02000000000000000000" pitchFamily="2" charset="0"/>
              </a:rPr>
              <a:t>ি</a:t>
            </a:r>
            <a:r>
              <a:rPr lang="en-US" sz="5400" b="1" cap="none" spc="0" dirty="0">
                <a:ln w="22225">
                  <a:solidFill>
                    <a:schemeClr val="accent2"/>
                  </a:solidFill>
                  <a:prstDash val="solid"/>
                </a:ln>
                <a:solidFill>
                  <a:schemeClr val="accent4">
                    <a:lumMod val="50000"/>
                  </a:schemeClr>
                </a:solidFill>
                <a:effectLst/>
                <a:latin typeface="NikoshBAN" panose="02000000000000000000" pitchFamily="2" charset="0"/>
                <a:cs typeface="NikoshBAN" panose="02000000000000000000" pitchFamily="2" charset="0"/>
              </a:rPr>
              <a:t>চ</a:t>
            </a:r>
            <a:r>
              <a:rPr lang="bn-IN" sz="5400" b="1" cap="none" spc="0" dirty="0">
                <a:ln w="22225">
                  <a:solidFill>
                    <a:schemeClr val="accent2"/>
                  </a:solidFill>
                  <a:prstDash val="solid"/>
                </a:ln>
                <a:solidFill>
                  <a:schemeClr val="accent4">
                    <a:lumMod val="50000"/>
                  </a:schemeClr>
                </a:solidFill>
                <a:effectLst/>
                <a:latin typeface="NikoshBAN" panose="02000000000000000000" pitchFamily="2" charset="0"/>
                <a:cs typeface="NikoshBAN" panose="02000000000000000000" pitchFamily="2" charset="0"/>
              </a:rPr>
              <a:t>ি</a:t>
            </a:r>
            <a:r>
              <a:rPr lang="en-US" sz="5400" b="1" cap="none" spc="0" dirty="0">
                <a:ln w="22225">
                  <a:solidFill>
                    <a:schemeClr val="accent2"/>
                  </a:solidFill>
                  <a:prstDash val="solid"/>
                </a:ln>
                <a:solidFill>
                  <a:schemeClr val="accent4">
                    <a:lumMod val="50000"/>
                  </a:schemeClr>
                </a:solidFill>
                <a:effectLst/>
                <a:latin typeface="NikoshBAN" panose="02000000000000000000" pitchFamily="2" charset="0"/>
                <a:cs typeface="NikoshBAN" panose="02000000000000000000" pitchFamily="2" charset="0"/>
              </a:rPr>
              <a:t>ত</a:t>
            </a:r>
            <a:r>
              <a:rPr lang="bn-IN" sz="5400" b="1" cap="none" spc="0" dirty="0">
                <a:ln w="22225">
                  <a:solidFill>
                    <a:schemeClr val="accent2"/>
                  </a:solidFill>
                  <a:prstDash val="solid"/>
                </a:ln>
                <a:solidFill>
                  <a:schemeClr val="accent4">
                    <a:lumMod val="50000"/>
                  </a:schemeClr>
                </a:solidFill>
                <a:effectLst/>
                <a:latin typeface="NikoshBAN" panose="02000000000000000000" pitchFamily="2" charset="0"/>
                <a:cs typeface="NikoshBAN" panose="02000000000000000000" pitchFamily="2" charset="0"/>
              </a:rPr>
              <a:t>ি</a:t>
            </a:r>
            <a:endParaRPr lang="en-US" sz="5400" b="1" cap="none" spc="0" dirty="0">
              <a:ln w="22225">
                <a:solidFill>
                  <a:schemeClr val="accent2"/>
                </a:solidFill>
                <a:prstDash val="solid"/>
              </a:ln>
              <a:solidFill>
                <a:schemeClr val="accent4">
                  <a:lumMod val="50000"/>
                </a:schemeClr>
              </a:solidFill>
              <a:effectLst/>
              <a:latin typeface="NikoshBAN" panose="02000000000000000000" pitchFamily="2" charset="0"/>
              <a:cs typeface="NikoshBAN" panose="02000000000000000000" pitchFamily="2" charset="0"/>
            </a:endParaRPr>
          </a:p>
        </p:txBody>
      </p:sp>
      <p:grpSp>
        <p:nvGrpSpPr>
          <p:cNvPr id="32" name="Group 31">
            <a:extLst>
              <a:ext uri="{FF2B5EF4-FFF2-40B4-BE49-F238E27FC236}">
                <a16:creationId xmlns:a16="http://schemas.microsoft.com/office/drawing/2014/main" id="{93450154-4327-418E-BC2E-F0C07732E865}"/>
              </a:ext>
            </a:extLst>
          </p:cNvPr>
          <p:cNvGrpSpPr/>
          <p:nvPr/>
        </p:nvGrpSpPr>
        <p:grpSpPr>
          <a:xfrm>
            <a:off x="6778817" y="597876"/>
            <a:ext cx="4712677" cy="4544271"/>
            <a:chOff x="6598873" y="597876"/>
            <a:chExt cx="4712677" cy="4544271"/>
          </a:xfrm>
        </p:grpSpPr>
        <p:sp>
          <p:nvSpPr>
            <p:cNvPr id="11" name="Freeform: Shape 10">
              <a:extLst>
                <a:ext uri="{FF2B5EF4-FFF2-40B4-BE49-F238E27FC236}">
                  <a16:creationId xmlns:a16="http://schemas.microsoft.com/office/drawing/2014/main" id="{20206CE6-C3D9-4355-9DA6-35BEBA32E3F3}"/>
                </a:ext>
              </a:extLst>
            </p:cNvPr>
            <p:cNvSpPr/>
            <p:nvPr/>
          </p:nvSpPr>
          <p:spPr>
            <a:xfrm>
              <a:off x="8580615" y="597876"/>
              <a:ext cx="689858" cy="703386"/>
            </a:xfrm>
            <a:custGeom>
              <a:avLst/>
              <a:gdLst>
                <a:gd name="connsiteX0" fmla="*/ 351693 w 689858"/>
                <a:gd name="connsiteY0" fmla="*/ 0 h 703386"/>
                <a:gd name="connsiteX1" fmla="*/ 675748 w 689858"/>
                <a:gd name="connsiteY1" fmla="*/ 214798 h 703386"/>
                <a:gd name="connsiteX2" fmla="*/ 689858 w 689858"/>
                <a:gd name="connsiteY2" fmla="*/ 260253 h 703386"/>
                <a:gd name="connsiteX3" fmla="*/ 619371 w 689858"/>
                <a:gd name="connsiteY3" fmla="*/ 260253 h 703386"/>
                <a:gd name="connsiteX4" fmla="*/ 613433 w 689858"/>
                <a:gd name="connsiteY4" fmla="*/ 241123 h 703386"/>
                <a:gd name="connsiteX5" fmla="*/ 351693 w 689858"/>
                <a:gd name="connsiteY5" fmla="*/ 67631 h 703386"/>
                <a:gd name="connsiteX6" fmla="*/ 67630 w 689858"/>
                <a:gd name="connsiteY6" fmla="*/ 351693 h 703386"/>
                <a:gd name="connsiteX7" fmla="*/ 351693 w 689858"/>
                <a:gd name="connsiteY7" fmla="*/ 635755 h 703386"/>
                <a:gd name="connsiteX8" fmla="*/ 613433 w 689858"/>
                <a:gd name="connsiteY8" fmla="*/ 462263 h 703386"/>
                <a:gd name="connsiteX9" fmla="*/ 619371 w 689858"/>
                <a:gd name="connsiteY9" fmla="*/ 443133 h 703386"/>
                <a:gd name="connsiteX10" fmla="*/ 689858 w 689858"/>
                <a:gd name="connsiteY10" fmla="*/ 443133 h 703386"/>
                <a:gd name="connsiteX11" fmla="*/ 675748 w 689858"/>
                <a:gd name="connsiteY11" fmla="*/ 488588 h 703386"/>
                <a:gd name="connsiteX12" fmla="*/ 351693 w 689858"/>
                <a:gd name="connsiteY12" fmla="*/ 703386 h 703386"/>
                <a:gd name="connsiteX13" fmla="*/ 0 w 689858"/>
                <a:gd name="connsiteY13" fmla="*/ 351693 h 703386"/>
                <a:gd name="connsiteX14" fmla="*/ 351693 w 689858"/>
                <a:gd name="connsiteY14" fmla="*/ 0 h 70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9858" h="703386">
                  <a:moveTo>
                    <a:pt x="351693" y="0"/>
                  </a:moveTo>
                  <a:cubicBezTo>
                    <a:pt x="497369" y="0"/>
                    <a:pt x="622359" y="88570"/>
                    <a:pt x="675748" y="214798"/>
                  </a:cubicBezTo>
                  <a:lnTo>
                    <a:pt x="689858" y="260253"/>
                  </a:lnTo>
                  <a:lnTo>
                    <a:pt x="619371" y="260253"/>
                  </a:lnTo>
                  <a:lnTo>
                    <a:pt x="613433" y="241123"/>
                  </a:lnTo>
                  <a:cubicBezTo>
                    <a:pt x="570310" y="139169"/>
                    <a:pt x="469356" y="67631"/>
                    <a:pt x="351693" y="67631"/>
                  </a:cubicBezTo>
                  <a:cubicBezTo>
                    <a:pt x="194809" y="67631"/>
                    <a:pt x="67630" y="194810"/>
                    <a:pt x="67630" y="351693"/>
                  </a:cubicBezTo>
                  <a:cubicBezTo>
                    <a:pt x="67630" y="508576"/>
                    <a:pt x="194809" y="635755"/>
                    <a:pt x="351693" y="635755"/>
                  </a:cubicBezTo>
                  <a:cubicBezTo>
                    <a:pt x="469356" y="635755"/>
                    <a:pt x="570310" y="564217"/>
                    <a:pt x="613433" y="462263"/>
                  </a:cubicBezTo>
                  <a:lnTo>
                    <a:pt x="619371" y="443133"/>
                  </a:lnTo>
                  <a:lnTo>
                    <a:pt x="689858" y="443133"/>
                  </a:lnTo>
                  <a:lnTo>
                    <a:pt x="675748" y="488588"/>
                  </a:lnTo>
                  <a:cubicBezTo>
                    <a:pt x="622359" y="614816"/>
                    <a:pt x="497369" y="703386"/>
                    <a:pt x="351693" y="703386"/>
                  </a:cubicBezTo>
                  <a:cubicBezTo>
                    <a:pt x="157458" y="703386"/>
                    <a:pt x="0" y="545928"/>
                    <a:pt x="0" y="351693"/>
                  </a:cubicBezTo>
                  <a:cubicBezTo>
                    <a:pt x="0" y="157458"/>
                    <a:pt x="157458" y="0"/>
                    <a:pt x="351693"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Rectangle 24">
              <a:extLst>
                <a:ext uri="{FF2B5EF4-FFF2-40B4-BE49-F238E27FC236}">
                  <a16:creationId xmlns:a16="http://schemas.microsoft.com/office/drawing/2014/main" id="{E0B2117B-3AF8-4318-98D0-AEE21941CBBC}"/>
                </a:ext>
              </a:extLst>
            </p:cNvPr>
            <p:cNvSpPr/>
            <p:nvPr/>
          </p:nvSpPr>
          <p:spPr>
            <a:xfrm>
              <a:off x="6598873" y="2335647"/>
              <a:ext cx="4712677" cy="2806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a:extLst>
                <a:ext uri="{FF2B5EF4-FFF2-40B4-BE49-F238E27FC236}">
                  <a16:creationId xmlns:a16="http://schemas.microsoft.com/office/drawing/2014/main" id="{90557C2B-EF81-49EE-94CC-94FA0A881F84}"/>
                </a:ext>
              </a:extLst>
            </p:cNvPr>
            <p:cNvCxnSpPr>
              <a:cxnSpLocks/>
            </p:cNvCxnSpPr>
            <p:nvPr/>
          </p:nvCxnSpPr>
          <p:spPr>
            <a:xfrm>
              <a:off x="8945338" y="1352259"/>
              <a:ext cx="1" cy="910884"/>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82A20B54-86A0-4446-9283-82C5439D5FA7}"/>
                </a:ext>
              </a:extLst>
            </p:cNvPr>
            <p:cNvSpPr/>
            <p:nvPr/>
          </p:nvSpPr>
          <p:spPr>
            <a:xfrm>
              <a:off x="8871617" y="2433721"/>
              <a:ext cx="147441" cy="182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C21EC138-F6C3-4689-B0A2-9DE5EDA165A3}"/>
              </a:ext>
            </a:extLst>
          </p:cNvPr>
          <p:cNvSpPr/>
          <p:nvPr/>
        </p:nvSpPr>
        <p:spPr>
          <a:xfrm>
            <a:off x="6700018" y="2490466"/>
            <a:ext cx="4702575" cy="2585323"/>
          </a:xfrm>
          <a:prstGeom prst="rect">
            <a:avLst/>
          </a:prstGeom>
          <a:noFill/>
        </p:spPr>
        <p:txBody>
          <a:bodyPr wrap="square" lIns="91440" tIns="45720" rIns="91440" bIns="45720">
            <a:spAutoFit/>
          </a:bodyPr>
          <a:lstStyle/>
          <a:p>
            <a:pPr algn="ctr"/>
            <a:r>
              <a:rPr lang="bn-IN" sz="5400" b="1" dirty="0">
                <a:ln w="10160">
                  <a:solidFill>
                    <a:schemeClr val="accent5"/>
                  </a:solidFill>
                  <a:prstDash val="solid"/>
                </a:ln>
                <a:solidFill>
                  <a:srgbClr val="00206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শ্রেণিঃ চতুর্থ</a:t>
            </a:r>
          </a:p>
          <a:p>
            <a:pPr algn="ctr"/>
            <a:r>
              <a:rPr lang="bn-IN" sz="5400" b="1" dirty="0">
                <a:ln w="10160">
                  <a:solidFill>
                    <a:schemeClr val="accent5"/>
                  </a:solidFill>
                  <a:prstDash val="solid"/>
                </a:ln>
                <a:solidFill>
                  <a:srgbClr val="00206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বিষয়ঃ প্রাঃ বিজ্ঞান</a:t>
            </a:r>
          </a:p>
          <a:p>
            <a:pPr algn="ctr"/>
            <a:r>
              <a:rPr lang="bn-IN" sz="5400" b="1" dirty="0">
                <a:ln w="10160">
                  <a:solidFill>
                    <a:schemeClr val="accent5"/>
                  </a:solidFill>
                  <a:prstDash val="solid"/>
                </a:ln>
                <a:solidFill>
                  <a:srgbClr val="00206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অধ্যায়ঃ তিন (মাটি)</a:t>
            </a:r>
          </a:p>
        </p:txBody>
      </p:sp>
    </p:spTree>
    <p:extLst>
      <p:ext uri="{BB962C8B-B14F-4D97-AF65-F5344CB8AC3E}">
        <p14:creationId xmlns:p14="http://schemas.microsoft.com/office/powerpoint/2010/main" val="174452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1+#ppt_w/2"/>
                                          </p:val>
                                        </p:tav>
                                        <p:tav tm="100000">
                                          <p:val>
                                            <p:strVal val="#ppt_x"/>
                                          </p:val>
                                        </p:tav>
                                      </p:tavLst>
                                    </p:anim>
                                    <p:anim calcmode="lin" valueType="num">
                                      <p:cBhvr additive="base">
                                        <p:cTn id="31" dur="5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53" presetClass="entr" presetSubtype="16"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B1E61D-8B60-4E13-AD07-6CEA4A994531}"/>
              </a:ext>
            </a:extLst>
          </p:cNvPr>
          <p:cNvSpPr/>
          <p:nvPr/>
        </p:nvSpPr>
        <p:spPr>
          <a:xfrm>
            <a:off x="0" y="858129"/>
            <a:ext cx="12192000" cy="182880"/>
          </a:xfrm>
          <a:prstGeom prst="rect">
            <a:avLst/>
          </a:prstGeom>
          <a:gradFill>
            <a:gsLst>
              <a:gs pos="0">
                <a:schemeClr val="accent1">
                  <a:lumMod val="5000"/>
                  <a:lumOff val="95000"/>
                </a:schemeClr>
              </a:gs>
              <a:gs pos="0">
                <a:schemeClr val="accent1">
                  <a:lumMod val="45000"/>
                  <a:lumOff val="55000"/>
                </a:schemeClr>
              </a:gs>
              <a:gs pos="52000">
                <a:schemeClr val="bg1"/>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A922519-C5DA-4494-BD30-9B852969D395}"/>
              </a:ext>
            </a:extLst>
          </p:cNvPr>
          <p:cNvGrpSpPr/>
          <p:nvPr/>
        </p:nvGrpSpPr>
        <p:grpSpPr>
          <a:xfrm>
            <a:off x="626663" y="567896"/>
            <a:ext cx="10864831" cy="5522717"/>
            <a:chOff x="626663" y="567896"/>
            <a:chExt cx="10864831" cy="5522717"/>
          </a:xfrm>
        </p:grpSpPr>
        <p:sp>
          <p:nvSpPr>
            <p:cNvPr id="25" name="Rectangle 24">
              <a:extLst>
                <a:ext uri="{FF2B5EF4-FFF2-40B4-BE49-F238E27FC236}">
                  <a16:creationId xmlns:a16="http://schemas.microsoft.com/office/drawing/2014/main" id="{E0B2117B-3AF8-4318-98D0-AEE21941CBBC}"/>
                </a:ext>
              </a:extLst>
            </p:cNvPr>
            <p:cNvSpPr/>
            <p:nvPr/>
          </p:nvSpPr>
          <p:spPr>
            <a:xfrm>
              <a:off x="626663" y="2335647"/>
              <a:ext cx="10864831" cy="375496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6">
              <a:extLst>
                <a:ext uri="{FF2B5EF4-FFF2-40B4-BE49-F238E27FC236}">
                  <a16:creationId xmlns:a16="http://schemas.microsoft.com/office/drawing/2014/main" id="{E7E021DC-1A96-4C80-A8C8-7FE4FC6C842D}"/>
                </a:ext>
              </a:extLst>
            </p:cNvPr>
            <p:cNvSpPr/>
            <p:nvPr/>
          </p:nvSpPr>
          <p:spPr>
            <a:xfrm>
              <a:off x="2822996" y="567896"/>
              <a:ext cx="689858" cy="703386"/>
            </a:xfrm>
            <a:custGeom>
              <a:avLst/>
              <a:gdLst>
                <a:gd name="connsiteX0" fmla="*/ 351693 w 689858"/>
                <a:gd name="connsiteY0" fmla="*/ 0 h 703386"/>
                <a:gd name="connsiteX1" fmla="*/ 675748 w 689858"/>
                <a:gd name="connsiteY1" fmla="*/ 214798 h 703386"/>
                <a:gd name="connsiteX2" fmla="*/ 689858 w 689858"/>
                <a:gd name="connsiteY2" fmla="*/ 260253 h 703386"/>
                <a:gd name="connsiteX3" fmla="*/ 619371 w 689858"/>
                <a:gd name="connsiteY3" fmla="*/ 260253 h 703386"/>
                <a:gd name="connsiteX4" fmla="*/ 613433 w 689858"/>
                <a:gd name="connsiteY4" fmla="*/ 241123 h 703386"/>
                <a:gd name="connsiteX5" fmla="*/ 351693 w 689858"/>
                <a:gd name="connsiteY5" fmla="*/ 67631 h 703386"/>
                <a:gd name="connsiteX6" fmla="*/ 67630 w 689858"/>
                <a:gd name="connsiteY6" fmla="*/ 351693 h 703386"/>
                <a:gd name="connsiteX7" fmla="*/ 351693 w 689858"/>
                <a:gd name="connsiteY7" fmla="*/ 635755 h 703386"/>
                <a:gd name="connsiteX8" fmla="*/ 613433 w 689858"/>
                <a:gd name="connsiteY8" fmla="*/ 462263 h 703386"/>
                <a:gd name="connsiteX9" fmla="*/ 619371 w 689858"/>
                <a:gd name="connsiteY9" fmla="*/ 443133 h 703386"/>
                <a:gd name="connsiteX10" fmla="*/ 689858 w 689858"/>
                <a:gd name="connsiteY10" fmla="*/ 443133 h 703386"/>
                <a:gd name="connsiteX11" fmla="*/ 675748 w 689858"/>
                <a:gd name="connsiteY11" fmla="*/ 488588 h 703386"/>
                <a:gd name="connsiteX12" fmla="*/ 351693 w 689858"/>
                <a:gd name="connsiteY12" fmla="*/ 703386 h 703386"/>
                <a:gd name="connsiteX13" fmla="*/ 0 w 689858"/>
                <a:gd name="connsiteY13" fmla="*/ 351693 h 703386"/>
                <a:gd name="connsiteX14" fmla="*/ 351693 w 689858"/>
                <a:gd name="connsiteY14" fmla="*/ 0 h 70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9858" h="703386">
                  <a:moveTo>
                    <a:pt x="351693" y="0"/>
                  </a:moveTo>
                  <a:cubicBezTo>
                    <a:pt x="497369" y="0"/>
                    <a:pt x="622359" y="88570"/>
                    <a:pt x="675748" y="214798"/>
                  </a:cubicBezTo>
                  <a:lnTo>
                    <a:pt x="689858" y="260253"/>
                  </a:lnTo>
                  <a:lnTo>
                    <a:pt x="619371" y="260253"/>
                  </a:lnTo>
                  <a:lnTo>
                    <a:pt x="613433" y="241123"/>
                  </a:lnTo>
                  <a:cubicBezTo>
                    <a:pt x="570310" y="139169"/>
                    <a:pt x="469356" y="67631"/>
                    <a:pt x="351693" y="67631"/>
                  </a:cubicBezTo>
                  <a:cubicBezTo>
                    <a:pt x="194809" y="67631"/>
                    <a:pt x="67630" y="194810"/>
                    <a:pt x="67630" y="351693"/>
                  </a:cubicBezTo>
                  <a:cubicBezTo>
                    <a:pt x="67630" y="508576"/>
                    <a:pt x="194809" y="635755"/>
                    <a:pt x="351693" y="635755"/>
                  </a:cubicBezTo>
                  <a:cubicBezTo>
                    <a:pt x="469356" y="635755"/>
                    <a:pt x="570310" y="564217"/>
                    <a:pt x="613433" y="462263"/>
                  </a:cubicBezTo>
                  <a:lnTo>
                    <a:pt x="619371" y="443133"/>
                  </a:lnTo>
                  <a:lnTo>
                    <a:pt x="689858" y="443133"/>
                  </a:lnTo>
                  <a:lnTo>
                    <a:pt x="675748" y="488588"/>
                  </a:lnTo>
                  <a:cubicBezTo>
                    <a:pt x="622359" y="614816"/>
                    <a:pt x="497369" y="703386"/>
                    <a:pt x="351693" y="703386"/>
                  </a:cubicBezTo>
                  <a:cubicBezTo>
                    <a:pt x="157458" y="703386"/>
                    <a:pt x="0" y="545928"/>
                    <a:pt x="0" y="351693"/>
                  </a:cubicBezTo>
                  <a:cubicBezTo>
                    <a:pt x="0" y="157458"/>
                    <a:pt x="157458" y="0"/>
                    <a:pt x="351693"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8" name="Straight Connector 17">
              <a:extLst>
                <a:ext uri="{FF2B5EF4-FFF2-40B4-BE49-F238E27FC236}">
                  <a16:creationId xmlns:a16="http://schemas.microsoft.com/office/drawing/2014/main" id="{A2BD524A-6A09-4B32-89ED-40430DE92C36}"/>
                </a:ext>
              </a:extLst>
            </p:cNvPr>
            <p:cNvCxnSpPr>
              <a:cxnSpLocks/>
              <a:stCxn id="7" idx="12"/>
            </p:cNvCxnSpPr>
            <p:nvPr/>
          </p:nvCxnSpPr>
          <p:spPr>
            <a:xfrm>
              <a:off x="3174689" y="1271282"/>
              <a:ext cx="3381" cy="1002894"/>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955328D0-55FB-4CEE-8009-834178915273}"/>
                </a:ext>
              </a:extLst>
            </p:cNvPr>
            <p:cNvSpPr/>
            <p:nvPr/>
          </p:nvSpPr>
          <p:spPr>
            <a:xfrm>
              <a:off x="3104350" y="2465773"/>
              <a:ext cx="147441" cy="182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20206CE6-C3D9-4355-9DA6-35BEBA32E3F3}"/>
                </a:ext>
              </a:extLst>
            </p:cNvPr>
            <p:cNvSpPr/>
            <p:nvPr/>
          </p:nvSpPr>
          <p:spPr>
            <a:xfrm>
              <a:off x="8760559" y="597876"/>
              <a:ext cx="689858" cy="703386"/>
            </a:xfrm>
            <a:custGeom>
              <a:avLst/>
              <a:gdLst>
                <a:gd name="connsiteX0" fmla="*/ 351693 w 689858"/>
                <a:gd name="connsiteY0" fmla="*/ 0 h 703386"/>
                <a:gd name="connsiteX1" fmla="*/ 675748 w 689858"/>
                <a:gd name="connsiteY1" fmla="*/ 214798 h 703386"/>
                <a:gd name="connsiteX2" fmla="*/ 689858 w 689858"/>
                <a:gd name="connsiteY2" fmla="*/ 260253 h 703386"/>
                <a:gd name="connsiteX3" fmla="*/ 619371 w 689858"/>
                <a:gd name="connsiteY3" fmla="*/ 260253 h 703386"/>
                <a:gd name="connsiteX4" fmla="*/ 613433 w 689858"/>
                <a:gd name="connsiteY4" fmla="*/ 241123 h 703386"/>
                <a:gd name="connsiteX5" fmla="*/ 351693 w 689858"/>
                <a:gd name="connsiteY5" fmla="*/ 67631 h 703386"/>
                <a:gd name="connsiteX6" fmla="*/ 67630 w 689858"/>
                <a:gd name="connsiteY6" fmla="*/ 351693 h 703386"/>
                <a:gd name="connsiteX7" fmla="*/ 351693 w 689858"/>
                <a:gd name="connsiteY7" fmla="*/ 635755 h 703386"/>
                <a:gd name="connsiteX8" fmla="*/ 613433 w 689858"/>
                <a:gd name="connsiteY8" fmla="*/ 462263 h 703386"/>
                <a:gd name="connsiteX9" fmla="*/ 619371 w 689858"/>
                <a:gd name="connsiteY9" fmla="*/ 443133 h 703386"/>
                <a:gd name="connsiteX10" fmla="*/ 689858 w 689858"/>
                <a:gd name="connsiteY10" fmla="*/ 443133 h 703386"/>
                <a:gd name="connsiteX11" fmla="*/ 675748 w 689858"/>
                <a:gd name="connsiteY11" fmla="*/ 488588 h 703386"/>
                <a:gd name="connsiteX12" fmla="*/ 351693 w 689858"/>
                <a:gd name="connsiteY12" fmla="*/ 703386 h 703386"/>
                <a:gd name="connsiteX13" fmla="*/ 0 w 689858"/>
                <a:gd name="connsiteY13" fmla="*/ 351693 h 703386"/>
                <a:gd name="connsiteX14" fmla="*/ 351693 w 689858"/>
                <a:gd name="connsiteY14" fmla="*/ 0 h 70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9858" h="703386">
                  <a:moveTo>
                    <a:pt x="351693" y="0"/>
                  </a:moveTo>
                  <a:cubicBezTo>
                    <a:pt x="497369" y="0"/>
                    <a:pt x="622359" y="88570"/>
                    <a:pt x="675748" y="214798"/>
                  </a:cubicBezTo>
                  <a:lnTo>
                    <a:pt x="689858" y="260253"/>
                  </a:lnTo>
                  <a:lnTo>
                    <a:pt x="619371" y="260253"/>
                  </a:lnTo>
                  <a:lnTo>
                    <a:pt x="613433" y="241123"/>
                  </a:lnTo>
                  <a:cubicBezTo>
                    <a:pt x="570310" y="139169"/>
                    <a:pt x="469356" y="67631"/>
                    <a:pt x="351693" y="67631"/>
                  </a:cubicBezTo>
                  <a:cubicBezTo>
                    <a:pt x="194809" y="67631"/>
                    <a:pt x="67630" y="194810"/>
                    <a:pt x="67630" y="351693"/>
                  </a:cubicBezTo>
                  <a:cubicBezTo>
                    <a:pt x="67630" y="508576"/>
                    <a:pt x="194809" y="635755"/>
                    <a:pt x="351693" y="635755"/>
                  </a:cubicBezTo>
                  <a:cubicBezTo>
                    <a:pt x="469356" y="635755"/>
                    <a:pt x="570310" y="564217"/>
                    <a:pt x="613433" y="462263"/>
                  </a:cubicBezTo>
                  <a:lnTo>
                    <a:pt x="619371" y="443133"/>
                  </a:lnTo>
                  <a:lnTo>
                    <a:pt x="689858" y="443133"/>
                  </a:lnTo>
                  <a:lnTo>
                    <a:pt x="675748" y="488588"/>
                  </a:lnTo>
                  <a:cubicBezTo>
                    <a:pt x="622359" y="614816"/>
                    <a:pt x="497369" y="703386"/>
                    <a:pt x="351693" y="703386"/>
                  </a:cubicBezTo>
                  <a:cubicBezTo>
                    <a:pt x="157458" y="703386"/>
                    <a:pt x="0" y="545928"/>
                    <a:pt x="0" y="351693"/>
                  </a:cubicBezTo>
                  <a:cubicBezTo>
                    <a:pt x="0" y="157458"/>
                    <a:pt x="157458" y="0"/>
                    <a:pt x="351693"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7" name="Straight Connector 26">
              <a:extLst>
                <a:ext uri="{FF2B5EF4-FFF2-40B4-BE49-F238E27FC236}">
                  <a16:creationId xmlns:a16="http://schemas.microsoft.com/office/drawing/2014/main" id="{90557C2B-EF81-49EE-94CC-94FA0A881F84}"/>
                </a:ext>
              </a:extLst>
            </p:cNvPr>
            <p:cNvCxnSpPr>
              <a:cxnSpLocks/>
            </p:cNvCxnSpPr>
            <p:nvPr/>
          </p:nvCxnSpPr>
          <p:spPr>
            <a:xfrm>
              <a:off x="9125282" y="1352259"/>
              <a:ext cx="1" cy="910884"/>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82A20B54-86A0-4446-9283-82C5439D5FA7}"/>
                </a:ext>
              </a:extLst>
            </p:cNvPr>
            <p:cNvSpPr/>
            <p:nvPr/>
          </p:nvSpPr>
          <p:spPr>
            <a:xfrm>
              <a:off x="9051561" y="2433721"/>
              <a:ext cx="147441" cy="182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E23563-568C-42C3-8B77-F3F32E087FEB}"/>
              </a:ext>
            </a:extLst>
          </p:cNvPr>
          <p:cNvSpPr/>
          <p:nvPr/>
        </p:nvSpPr>
        <p:spPr>
          <a:xfrm>
            <a:off x="700506" y="2409674"/>
            <a:ext cx="10790988" cy="3108543"/>
          </a:xfrm>
          <a:prstGeom prst="rect">
            <a:avLst/>
          </a:prstGeom>
          <a:noFill/>
        </p:spPr>
        <p:txBody>
          <a:bodyPr wrap="square" lIns="91440" tIns="45720" rIns="91440" bIns="45720">
            <a:spAutoFit/>
          </a:bodyPr>
          <a:lstStyle/>
          <a:p>
            <a:pPr algn="ctr"/>
            <a:r>
              <a:rPr lang="bn-IN" sz="8800" b="1" dirty="0">
                <a:ln w="22225">
                  <a:solidFill>
                    <a:schemeClr val="accent2"/>
                  </a:solidFill>
                  <a:prstDash val="solid"/>
                </a:ln>
                <a:solidFill>
                  <a:srgbClr val="002060"/>
                </a:solidFill>
                <a:latin typeface="NikoshBAN" panose="02000000000000000000" pitchFamily="2" charset="0"/>
                <a:cs typeface="NikoshBAN" panose="02000000000000000000" pitchFamily="2" charset="0"/>
              </a:rPr>
              <a:t>আজকের শিখনফল</a:t>
            </a:r>
          </a:p>
          <a:p>
            <a:pPr algn="ctr"/>
            <a:r>
              <a:rPr lang="bn-IN" sz="5400" b="1" cap="none" spc="0" dirty="0">
                <a:ln w="22225">
                  <a:solidFill>
                    <a:schemeClr val="accent2"/>
                  </a:solidFill>
                  <a:prstDash val="solid"/>
                </a:ln>
                <a:solidFill>
                  <a:srgbClr val="002060"/>
                </a:solidFill>
                <a:effectLst/>
                <a:latin typeface="NikoshBAN" panose="02000000000000000000" pitchFamily="2" charset="0"/>
                <a:cs typeface="NikoshBAN" panose="02000000000000000000" pitchFamily="2" charset="0"/>
              </a:rPr>
              <a:t>৪</a:t>
            </a:r>
            <a:r>
              <a:rPr lang="en-US" sz="5400" b="1" cap="none" spc="0" dirty="0">
                <a:ln w="22225">
                  <a:solidFill>
                    <a:schemeClr val="accent2"/>
                  </a:solidFill>
                  <a:prstDash val="solid"/>
                </a:ln>
                <a:solidFill>
                  <a:srgbClr val="002060"/>
                </a:solidFill>
                <a:effectLst/>
                <a:latin typeface="NikoshBAN" panose="02000000000000000000" pitchFamily="2" charset="0"/>
                <a:cs typeface="NikoshBAN" panose="02000000000000000000" pitchFamily="2" charset="0"/>
              </a:rPr>
              <a:t>.</a:t>
            </a:r>
            <a:r>
              <a:rPr lang="bn-IN" sz="5400" b="1" cap="none" spc="0" dirty="0">
                <a:ln w="22225">
                  <a:solidFill>
                    <a:schemeClr val="accent2"/>
                  </a:solidFill>
                  <a:prstDash val="solid"/>
                </a:ln>
                <a:solidFill>
                  <a:srgbClr val="002060"/>
                </a:solidFill>
                <a:effectLst/>
                <a:latin typeface="NikoshBAN" panose="02000000000000000000" pitchFamily="2" charset="0"/>
                <a:cs typeface="NikoshBAN" panose="02000000000000000000" pitchFamily="2" charset="0"/>
              </a:rPr>
              <a:t>২</a:t>
            </a:r>
            <a:r>
              <a:rPr lang="en-US" sz="5400" b="1" cap="none" spc="0" dirty="0">
                <a:ln w="22225">
                  <a:solidFill>
                    <a:schemeClr val="accent2"/>
                  </a:solidFill>
                  <a:prstDash val="solid"/>
                </a:ln>
                <a:solidFill>
                  <a:srgbClr val="002060"/>
                </a:solidFill>
                <a:effectLst/>
                <a:latin typeface="NikoshBAN" panose="02000000000000000000" pitchFamily="2" charset="0"/>
                <a:cs typeface="NikoshBAN" panose="02000000000000000000" pitchFamily="2" charset="0"/>
              </a:rPr>
              <a:t>.</a:t>
            </a:r>
            <a:r>
              <a:rPr lang="bn-IN" sz="5400" b="1" cap="none" spc="0" dirty="0">
                <a:ln w="22225">
                  <a:solidFill>
                    <a:schemeClr val="accent2"/>
                  </a:solidFill>
                  <a:prstDash val="solid"/>
                </a:ln>
                <a:solidFill>
                  <a:srgbClr val="002060"/>
                </a:solidFill>
                <a:effectLst/>
                <a:latin typeface="NikoshBAN" panose="02000000000000000000" pitchFamily="2" charset="0"/>
                <a:cs typeface="NikoshBAN" panose="02000000000000000000" pitchFamily="2" charset="0"/>
              </a:rPr>
              <a:t>১ মাটির উর্বরতা কোন কোন বিষয়ের উপর</a:t>
            </a:r>
          </a:p>
          <a:p>
            <a:pPr algn="ctr"/>
            <a:r>
              <a:rPr lang="bn-IN" sz="5400" b="1" dirty="0">
                <a:ln w="22225">
                  <a:solidFill>
                    <a:schemeClr val="accent2"/>
                  </a:solidFill>
                  <a:prstDash val="solid"/>
                </a:ln>
                <a:solidFill>
                  <a:srgbClr val="002060"/>
                </a:solidFill>
                <a:latin typeface="NikoshBAN" panose="02000000000000000000" pitchFamily="2" charset="0"/>
                <a:cs typeface="NikoshBAN" panose="02000000000000000000" pitchFamily="2" charset="0"/>
              </a:rPr>
              <a:t>নির্ভরশীল তা বলতে পারবে।</a:t>
            </a:r>
            <a:endParaRPr lang="en-US" sz="5400" b="1" cap="none" spc="0" dirty="0">
              <a:ln w="22225">
                <a:solidFill>
                  <a:schemeClr val="accent2"/>
                </a:solidFill>
                <a:prstDash val="solid"/>
              </a:ln>
              <a:solidFill>
                <a:srgbClr val="002060"/>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5493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9CA17E-895F-423B-955B-14D50206728C}"/>
              </a:ext>
            </a:extLst>
          </p:cNvPr>
          <p:cNvSpPr/>
          <p:nvPr/>
        </p:nvSpPr>
        <p:spPr>
          <a:xfrm>
            <a:off x="2994830" y="239151"/>
            <a:ext cx="620233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err="1">
                <a:ln/>
                <a:solidFill>
                  <a:schemeClr val="accent4"/>
                </a:solidFill>
                <a:latin typeface="NikoshBAN" panose="02000000000000000000" pitchFamily="2" charset="0"/>
                <a:cs typeface="NikoshBAN" panose="02000000000000000000" pitchFamily="2" charset="0"/>
              </a:rPr>
              <a:t>নিচের</a:t>
            </a:r>
            <a:r>
              <a:rPr lang="en-US" sz="5400" b="1" dirty="0">
                <a:ln/>
                <a:solidFill>
                  <a:schemeClr val="accent4"/>
                </a:solidFill>
                <a:latin typeface="NikoshBAN" panose="02000000000000000000" pitchFamily="2" charset="0"/>
                <a:cs typeface="NikoshBAN" panose="02000000000000000000" pitchFamily="2" charset="0"/>
              </a:rPr>
              <a:t> ছ</a:t>
            </a:r>
            <a:r>
              <a:rPr lang="bn-IN" sz="5400" b="1" dirty="0">
                <a:ln/>
                <a:solidFill>
                  <a:schemeClr val="accent4"/>
                </a:solidFill>
                <a:latin typeface="NikoshBAN" panose="02000000000000000000" pitchFamily="2" charset="0"/>
                <a:cs typeface="NikoshBAN" panose="02000000000000000000" pitchFamily="2" charset="0"/>
              </a:rPr>
              <a:t>ব</a:t>
            </a:r>
            <a:r>
              <a:rPr lang="en-US" sz="5400" b="1" dirty="0">
                <a:ln/>
                <a:solidFill>
                  <a:schemeClr val="accent4"/>
                </a:solidFill>
                <a:latin typeface="NikoshBAN" panose="02000000000000000000" pitchFamily="2" charset="0"/>
                <a:cs typeface="NikoshBAN" panose="02000000000000000000" pitchFamily="2" charset="0"/>
              </a:rPr>
              <a:t>ি </a:t>
            </a:r>
            <a:r>
              <a:rPr lang="bn-IN" sz="5400" b="1" dirty="0">
                <a:ln/>
                <a:solidFill>
                  <a:schemeClr val="accent4"/>
                </a:solidFill>
                <a:latin typeface="NikoshBAN" panose="02000000000000000000" pitchFamily="2" charset="0"/>
                <a:cs typeface="NikoshBAN" panose="02000000000000000000" pitchFamily="2" charset="0"/>
              </a:rPr>
              <a:t>গ</a:t>
            </a:r>
            <a:r>
              <a:rPr lang="en-US" sz="5400" b="1" dirty="0">
                <a:ln/>
                <a:solidFill>
                  <a:schemeClr val="accent4"/>
                </a:solidFill>
                <a:latin typeface="NikoshBAN" panose="02000000000000000000" pitchFamily="2" charset="0"/>
                <a:cs typeface="NikoshBAN" panose="02000000000000000000" pitchFamily="2" charset="0"/>
              </a:rPr>
              <a:t>ু</a:t>
            </a:r>
            <a:r>
              <a:rPr lang="bn-IN" sz="5400" b="1" dirty="0">
                <a:ln/>
                <a:solidFill>
                  <a:schemeClr val="accent4"/>
                </a:solidFill>
                <a:latin typeface="NikoshBAN" panose="02000000000000000000" pitchFamily="2" charset="0"/>
                <a:cs typeface="NikoshBAN" panose="02000000000000000000" pitchFamily="2" charset="0"/>
              </a:rPr>
              <a:t>ল</a:t>
            </a:r>
            <a:r>
              <a:rPr lang="en-US" sz="5400" b="1" dirty="0">
                <a:ln/>
                <a:solidFill>
                  <a:schemeClr val="accent4"/>
                </a:solidFill>
                <a:latin typeface="NikoshBAN" panose="02000000000000000000" pitchFamily="2" charset="0"/>
                <a:cs typeface="NikoshBAN" panose="02000000000000000000" pitchFamily="2" charset="0"/>
              </a:rPr>
              <a:t>ো ল</a:t>
            </a:r>
            <a:r>
              <a:rPr lang="bn-IN" sz="5400" b="1" dirty="0">
                <a:ln/>
                <a:solidFill>
                  <a:schemeClr val="accent4"/>
                </a:solidFill>
                <a:latin typeface="NikoshBAN" panose="02000000000000000000" pitchFamily="2" charset="0"/>
                <a:cs typeface="NikoshBAN" panose="02000000000000000000" pitchFamily="2" charset="0"/>
              </a:rPr>
              <a:t>ক</a:t>
            </a:r>
            <a:r>
              <a:rPr lang="en-US" sz="5400" b="1" dirty="0">
                <a:ln/>
                <a:solidFill>
                  <a:schemeClr val="accent4"/>
                </a:solidFill>
                <a:latin typeface="NikoshBAN" panose="02000000000000000000" pitchFamily="2" charset="0"/>
                <a:cs typeface="NikoshBAN" panose="02000000000000000000" pitchFamily="2" charset="0"/>
              </a:rPr>
              <a:t>্</a:t>
            </a:r>
            <a:r>
              <a:rPr lang="bn-IN" sz="5400" b="1" dirty="0">
                <a:ln/>
                <a:solidFill>
                  <a:schemeClr val="accent4"/>
                </a:solidFill>
                <a:latin typeface="NikoshBAN" panose="02000000000000000000" pitchFamily="2" charset="0"/>
                <a:cs typeface="NikoshBAN" panose="02000000000000000000" pitchFamily="2" charset="0"/>
              </a:rPr>
              <a:t>ষ</a:t>
            </a:r>
            <a:r>
              <a:rPr lang="en-US" sz="5400" b="1" dirty="0">
                <a:ln/>
                <a:solidFill>
                  <a:schemeClr val="accent4"/>
                </a:solidFill>
                <a:latin typeface="NikoshBAN" panose="02000000000000000000" pitchFamily="2" charset="0"/>
                <a:cs typeface="NikoshBAN" panose="02000000000000000000" pitchFamily="2" charset="0"/>
              </a:rPr>
              <a:t>্</a:t>
            </a:r>
            <a:r>
              <a:rPr lang="bn-IN" sz="5400" b="1" dirty="0">
                <a:ln/>
                <a:solidFill>
                  <a:schemeClr val="accent4"/>
                </a:solidFill>
                <a:latin typeface="NikoshBAN" panose="02000000000000000000" pitchFamily="2" charset="0"/>
                <a:cs typeface="NikoshBAN" panose="02000000000000000000" pitchFamily="2" charset="0"/>
              </a:rPr>
              <a:t>য</a:t>
            </a:r>
            <a:r>
              <a:rPr lang="en-US" sz="5400" b="1" dirty="0">
                <a:ln/>
                <a:solidFill>
                  <a:schemeClr val="accent4"/>
                </a:solidFill>
                <a:latin typeface="NikoshBAN" panose="02000000000000000000" pitchFamily="2" charset="0"/>
                <a:cs typeface="NikoshBAN" panose="02000000000000000000" pitchFamily="2" charset="0"/>
              </a:rPr>
              <a:t> </a:t>
            </a:r>
            <a:r>
              <a:rPr lang="bn-IN" sz="5400" b="1" dirty="0">
                <a:ln/>
                <a:solidFill>
                  <a:schemeClr val="accent4"/>
                </a:solidFill>
                <a:latin typeface="NikoshBAN" panose="02000000000000000000" pitchFamily="2" charset="0"/>
                <a:cs typeface="NikoshBAN" panose="02000000000000000000" pitchFamily="2" charset="0"/>
              </a:rPr>
              <a:t>ক</a:t>
            </a:r>
            <a:r>
              <a:rPr lang="en-US" sz="5400" b="1" dirty="0" err="1">
                <a:ln/>
                <a:solidFill>
                  <a:schemeClr val="accent4"/>
                </a:solidFill>
                <a:latin typeface="NikoshBAN" panose="02000000000000000000" pitchFamily="2" charset="0"/>
                <a:cs typeface="NikoshBAN" panose="02000000000000000000" pitchFamily="2" charset="0"/>
              </a:rPr>
              <a:t>রি</a:t>
            </a:r>
            <a:r>
              <a:rPr lang="en-US" sz="5400" b="1" dirty="0">
                <a:ln/>
                <a:solidFill>
                  <a:schemeClr val="accent4"/>
                </a:solidFill>
                <a:latin typeface="NikoshBAN" panose="02000000000000000000" pitchFamily="2" charset="0"/>
                <a:cs typeface="NikoshBAN" panose="02000000000000000000" pitchFamily="2" charset="0"/>
              </a:rPr>
              <a:t> </a:t>
            </a:r>
            <a:endParaRPr lang="en-US" sz="5400" b="1" cap="none" spc="0" dirty="0">
              <a:ln/>
              <a:solidFill>
                <a:schemeClr val="accent4"/>
              </a:solidFill>
              <a:effectLst/>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8591A0D8-524B-4C68-9C56-47C72D8DA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216" y="1975811"/>
            <a:ext cx="3865685" cy="2235654"/>
          </a:xfrm>
          <a:prstGeom prst="rect">
            <a:avLst/>
          </a:prstGeom>
        </p:spPr>
      </p:pic>
      <p:pic>
        <p:nvPicPr>
          <p:cNvPr id="6" name="Picture 5">
            <a:extLst>
              <a:ext uri="{FF2B5EF4-FFF2-40B4-BE49-F238E27FC236}">
                <a16:creationId xmlns:a16="http://schemas.microsoft.com/office/drawing/2014/main" id="{D4ABE34B-EFCB-4AF3-9EDD-D2FABDC56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3729" y="1933610"/>
            <a:ext cx="3115093" cy="2355010"/>
          </a:xfrm>
          <a:prstGeom prst="rect">
            <a:avLst/>
          </a:prstGeom>
        </p:spPr>
      </p:pic>
      <p:pic>
        <p:nvPicPr>
          <p:cNvPr id="8" name="Picture 7">
            <a:extLst>
              <a:ext uri="{FF2B5EF4-FFF2-40B4-BE49-F238E27FC236}">
                <a16:creationId xmlns:a16="http://schemas.microsoft.com/office/drawing/2014/main" id="{C8DB026E-1C13-490A-8772-D118C8B265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6650" y="1877342"/>
            <a:ext cx="4162860" cy="2497716"/>
          </a:xfrm>
          <a:prstGeom prst="rect">
            <a:avLst/>
          </a:prstGeom>
        </p:spPr>
      </p:pic>
      <p:sp>
        <p:nvSpPr>
          <p:cNvPr id="9" name="Rectangle 8">
            <a:extLst>
              <a:ext uri="{FF2B5EF4-FFF2-40B4-BE49-F238E27FC236}">
                <a16:creationId xmlns:a16="http://schemas.microsoft.com/office/drawing/2014/main" id="{12C9BF7F-BC7F-4F45-A533-321FFDF6C1BE}"/>
              </a:ext>
            </a:extLst>
          </p:cNvPr>
          <p:cNvSpPr/>
          <p:nvPr/>
        </p:nvSpPr>
        <p:spPr>
          <a:xfrm>
            <a:off x="2444196" y="5017542"/>
            <a:ext cx="730360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IN" sz="5400" b="1" dirty="0">
                <a:ln/>
                <a:solidFill>
                  <a:srgbClr val="002060"/>
                </a:solidFill>
                <a:latin typeface="NikoshBAN" panose="02000000000000000000" pitchFamily="2" charset="0"/>
                <a:cs typeface="NikoshBAN" panose="02000000000000000000" pitchFamily="2" charset="0"/>
              </a:rPr>
              <a:t>উপরে আমরা কিসের ছবি দেখ</a:t>
            </a:r>
            <a:r>
              <a:rPr lang="en-US" sz="5400" b="1" dirty="0" err="1">
                <a:ln/>
                <a:solidFill>
                  <a:srgbClr val="002060"/>
                </a:solidFill>
                <a:latin typeface="NikoshBAN" panose="02000000000000000000" pitchFamily="2" charset="0"/>
                <a:cs typeface="NikoshBAN" panose="02000000000000000000" pitchFamily="2" charset="0"/>
              </a:rPr>
              <a:t>ছি</a:t>
            </a:r>
            <a:r>
              <a:rPr lang="en-US" sz="5400" b="1" dirty="0">
                <a:ln/>
                <a:solidFill>
                  <a:srgbClr val="002060"/>
                </a:solidFill>
                <a:latin typeface="NikoshBAN" panose="02000000000000000000" pitchFamily="2" charset="0"/>
                <a:cs typeface="NikoshBAN" panose="02000000000000000000" pitchFamily="2" charset="0"/>
              </a:rPr>
              <a:t>?</a:t>
            </a:r>
            <a:endParaRPr lang="en-US" sz="5400" b="1" cap="none" spc="0" dirty="0">
              <a:ln/>
              <a:solidFill>
                <a:srgbClr val="002060"/>
              </a:solidFill>
              <a:effectLst/>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a16="http://schemas.microsoft.com/office/drawing/2014/main" id="{5F9DCAD5-6427-4F4F-A651-6AF6D1FCB663}"/>
              </a:ext>
            </a:extLst>
          </p:cNvPr>
          <p:cNvSpPr/>
          <p:nvPr/>
        </p:nvSpPr>
        <p:spPr>
          <a:xfrm>
            <a:off x="4609350" y="4234378"/>
            <a:ext cx="3159840" cy="264687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IN" sz="16600" b="1" dirty="0">
                <a:ln/>
                <a:solidFill>
                  <a:schemeClr val="accent4"/>
                </a:solidFill>
                <a:latin typeface="NikoshBAN" panose="02000000000000000000" pitchFamily="2" charset="0"/>
                <a:cs typeface="NikoshBAN" panose="02000000000000000000" pitchFamily="2" charset="0"/>
              </a:rPr>
              <a:t>মাটি</a:t>
            </a:r>
            <a:r>
              <a:rPr lang="en-US" sz="5400" b="1" dirty="0">
                <a:ln/>
                <a:solidFill>
                  <a:schemeClr val="accent4"/>
                </a:solidFill>
                <a:latin typeface="NikoshBAN" panose="02000000000000000000" pitchFamily="2" charset="0"/>
                <a:cs typeface="NikoshBAN" panose="02000000000000000000" pitchFamily="2" charset="0"/>
              </a:rPr>
              <a:t> </a:t>
            </a:r>
            <a:endParaRPr lang="en-US" sz="5400" b="1" cap="none" spc="0" dirty="0">
              <a:ln/>
              <a:solidFill>
                <a:schemeClr val="accent4"/>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4708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500" fill="hold"/>
                                        <p:tgtEl>
                                          <p:spTgt spid="4"/>
                                        </p:tgtEl>
                                        <p:attrNameLst>
                                          <p:attrName>ppt_w</p:attrName>
                                        </p:attrNameLst>
                                      </p:cBhvr>
                                      <p:tavLst>
                                        <p:tav tm="0">
                                          <p:val>
                                            <p:fltVal val="0"/>
                                          </p:val>
                                        </p:tav>
                                        <p:tav tm="100000">
                                          <p:val>
                                            <p:strVal val="#ppt_w"/>
                                          </p:val>
                                        </p:tav>
                                      </p:tavLst>
                                    </p:anim>
                                    <p:anim calcmode="lin" valueType="num">
                                      <p:cBhvr>
                                        <p:cTn id="13" dur="1500" fill="hold"/>
                                        <p:tgtEl>
                                          <p:spTgt spid="4"/>
                                        </p:tgtEl>
                                        <p:attrNameLst>
                                          <p:attrName>ppt_h</p:attrName>
                                        </p:attrNameLst>
                                      </p:cBhvr>
                                      <p:tavLst>
                                        <p:tav tm="0">
                                          <p:val>
                                            <p:fltVal val="0"/>
                                          </p:val>
                                        </p:tav>
                                        <p:tav tm="100000">
                                          <p:val>
                                            <p:strVal val="#ppt_h"/>
                                          </p:val>
                                        </p:tav>
                                      </p:tavLst>
                                    </p:anim>
                                    <p:animEffect transition="in" filter="fade">
                                      <p:cBhvr>
                                        <p:cTn id="14" dur="1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500" fill="hold"/>
                                        <p:tgtEl>
                                          <p:spTgt spid="6"/>
                                        </p:tgtEl>
                                        <p:attrNameLst>
                                          <p:attrName>ppt_w</p:attrName>
                                        </p:attrNameLst>
                                      </p:cBhvr>
                                      <p:tavLst>
                                        <p:tav tm="0">
                                          <p:val>
                                            <p:fltVal val="0"/>
                                          </p:val>
                                        </p:tav>
                                        <p:tav tm="100000">
                                          <p:val>
                                            <p:strVal val="#ppt_w"/>
                                          </p:val>
                                        </p:tav>
                                      </p:tavLst>
                                    </p:anim>
                                    <p:anim calcmode="lin" valueType="num">
                                      <p:cBhvr>
                                        <p:cTn id="20" dur="1500" fill="hold"/>
                                        <p:tgtEl>
                                          <p:spTgt spid="6"/>
                                        </p:tgtEl>
                                        <p:attrNameLst>
                                          <p:attrName>ppt_h</p:attrName>
                                        </p:attrNameLst>
                                      </p:cBhvr>
                                      <p:tavLst>
                                        <p:tav tm="0">
                                          <p:val>
                                            <p:fltVal val="0"/>
                                          </p:val>
                                        </p:tav>
                                        <p:tav tm="100000">
                                          <p:val>
                                            <p:strVal val="#ppt_h"/>
                                          </p:val>
                                        </p:tav>
                                      </p:tavLst>
                                    </p:anim>
                                    <p:animEffect transition="in" filter="fade">
                                      <p:cBhvr>
                                        <p:cTn id="21" dur="1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500" fill="hold"/>
                                        <p:tgtEl>
                                          <p:spTgt spid="8"/>
                                        </p:tgtEl>
                                        <p:attrNameLst>
                                          <p:attrName>ppt_w</p:attrName>
                                        </p:attrNameLst>
                                      </p:cBhvr>
                                      <p:tavLst>
                                        <p:tav tm="0">
                                          <p:val>
                                            <p:fltVal val="0"/>
                                          </p:val>
                                        </p:tav>
                                        <p:tav tm="100000">
                                          <p:val>
                                            <p:strVal val="#ppt_w"/>
                                          </p:val>
                                        </p:tav>
                                      </p:tavLst>
                                    </p:anim>
                                    <p:anim calcmode="lin" valueType="num">
                                      <p:cBhvr>
                                        <p:cTn id="27" dur="1500" fill="hold"/>
                                        <p:tgtEl>
                                          <p:spTgt spid="8"/>
                                        </p:tgtEl>
                                        <p:attrNameLst>
                                          <p:attrName>ppt_h</p:attrName>
                                        </p:attrNameLst>
                                      </p:cBhvr>
                                      <p:tavLst>
                                        <p:tav tm="0">
                                          <p:val>
                                            <p:fltVal val="0"/>
                                          </p:val>
                                        </p:tav>
                                        <p:tav tm="100000">
                                          <p:val>
                                            <p:strVal val="#ppt_h"/>
                                          </p:val>
                                        </p:tav>
                                      </p:tavLst>
                                    </p:anim>
                                    <p:animEffect transition="in" filter="fade">
                                      <p:cBhvr>
                                        <p:cTn id="28" dur="1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325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xit" presetSubtype="32" fill="hold" grpId="1" nodeType="clickEffect">
                                  <p:stCondLst>
                                    <p:cond delay="0"/>
                                  </p:stCondLst>
                                  <p:childTnLst>
                                    <p:anim calcmode="lin" valueType="num">
                                      <p:cBhvr>
                                        <p:cTn id="37" dur="500"/>
                                        <p:tgtEl>
                                          <p:spTgt spid="9"/>
                                        </p:tgtEl>
                                        <p:attrNameLst>
                                          <p:attrName>ppt_w</p:attrName>
                                        </p:attrNameLst>
                                      </p:cBhvr>
                                      <p:tavLst>
                                        <p:tav tm="0">
                                          <p:val>
                                            <p:strVal val="ppt_w"/>
                                          </p:val>
                                        </p:tav>
                                        <p:tav tm="100000">
                                          <p:val>
                                            <p:fltVal val="0"/>
                                          </p:val>
                                        </p:tav>
                                      </p:tavLst>
                                    </p:anim>
                                    <p:anim calcmode="lin" valueType="num">
                                      <p:cBhvr>
                                        <p:cTn id="38" dur="500"/>
                                        <p:tgtEl>
                                          <p:spTgt spid="9"/>
                                        </p:tgtEl>
                                        <p:attrNameLst>
                                          <p:attrName>ppt_h</p:attrName>
                                        </p:attrNameLst>
                                      </p:cBhvr>
                                      <p:tavLst>
                                        <p:tav tm="0">
                                          <p:val>
                                            <p:strVal val="ppt_h"/>
                                          </p:val>
                                        </p:tav>
                                        <p:tav tm="100000">
                                          <p:val>
                                            <p:fltVal val="0"/>
                                          </p:val>
                                        </p:tav>
                                      </p:tavLst>
                                    </p:anim>
                                    <p:animEffect transition="out" filter="fad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2500" fill="hold"/>
                                        <p:tgtEl>
                                          <p:spTgt spid="10"/>
                                        </p:tgtEl>
                                        <p:attrNameLst>
                                          <p:attrName>ppt_w</p:attrName>
                                        </p:attrNameLst>
                                      </p:cBhvr>
                                      <p:tavLst>
                                        <p:tav tm="0">
                                          <p:val>
                                            <p:fltVal val="0"/>
                                          </p:val>
                                        </p:tav>
                                        <p:tav tm="100000">
                                          <p:val>
                                            <p:strVal val="#ppt_w"/>
                                          </p:val>
                                        </p:tav>
                                      </p:tavLst>
                                    </p:anim>
                                    <p:anim calcmode="lin" valueType="num">
                                      <p:cBhvr>
                                        <p:cTn id="46" dur="2500" fill="hold"/>
                                        <p:tgtEl>
                                          <p:spTgt spid="10"/>
                                        </p:tgtEl>
                                        <p:attrNameLst>
                                          <p:attrName>ppt_h</p:attrName>
                                        </p:attrNameLst>
                                      </p:cBhvr>
                                      <p:tavLst>
                                        <p:tav tm="0">
                                          <p:val>
                                            <p:fltVal val="0"/>
                                          </p:val>
                                        </p:tav>
                                        <p:tav tm="100000">
                                          <p:val>
                                            <p:strVal val="#ppt_h"/>
                                          </p:val>
                                        </p:tav>
                                      </p:tavLst>
                                    </p:anim>
                                    <p:animEffect transition="in" filter="fade">
                                      <p:cBhvr>
                                        <p:cTn id="47" dur="2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xit" presetSubtype="32" fill="hold" grpId="1" nodeType="clickEffect">
                                  <p:stCondLst>
                                    <p:cond delay="0"/>
                                  </p:stCondLst>
                                  <p:childTnLst>
                                    <p:anim calcmode="lin" valueType="num">
                                      <p:cBhvr>
                                        <p:cTn id="51" dur="500"/>
                                        <p:tgtEl>
                                          <p:spTgt spid="10"/>
                                        </p:tgtEl>
                                        <p:attrNameLst>
                                          <p:attrName>ppt_w</p:attrName>
                                        </p:attrNameLst>
                                      </p:cBhvr>
                                      <p:tavLst>
                                        <p:tav tm="0">
                                          <p:val>
                                            <p:strVal val="ppt_w"/>
                                          </p:val>
                                        </p:tav>
                                        <p:tav tm="100000">
                                          <p:val>
                                            <p:fltVal val="0"/>
                                          </p:val>
                                        </p:tav>
                                      </p:tavLst>
                                    </p:anim>
                                    <p:anim calcmode="lin" valueType="num">
                                      <p:cBhvr>
                                        <p:cTn id="52" dur="500"/>
                                        <p:tgtEl>
                                          <p:spTgt spid="10"/>
                                        </p:tgtEl>
                                        <p:attrNameLst>
                                          <p:attrName>ppt_h</p:attrName>
                                        </p:attrNameLst>
                                      </p:cBhvr>
                                      <p:tavLst>
                                        <p:tav tm="0">
                                          <p:val>
                                            <p:strVal val="ppt_h"/>
                                          </p:val>
                                        </p:tav>
                                        <p:tav tm="100000">
                                          <p:val>
                                            <p:fltVal val="0"/>
                                          </p:val>
                                        </p:tav>
                                      </p:tavLst>
                                    </p:anim>
                                    <p:animEffect transition="out" filter="fade">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9" grpId="1"/>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2451CF57-51DE-40A1-BBA0-95D080C477C7}"/>
              </a:ext>
            </a:extLst>
          </p:cNvPr>
          <p:cNvGrpSpPr/>
          <p:nvPr/>
        </p:nvGrpSpPr>
        <p:grpSpPr>
          <a:xfrm>
            <a:off x="5981075" y="1521501"/>
            <a:ext cx="2203554" cy="3623715"/>
            <a:chOff x="5981075" y="1521501"/>
            <a:chExt cx="2203554" cy="3623715"/>
          </a:xfrm>
        </p:grpSpPr>
        <p:sp>
          <p:nvSpPr>
            <p:cNvPr id="13" name="Rectangle 12">
              <a:extLst>
                <a:ext uri="{FF2B5EF4-FFF2-40B4-BE49-F238E27FC236}">
                  <a16:creationId xmlns:a16="http://schemas.microsoft.com/office/drawing/2014/main" id="{2AC29543-5361-4A9A-BC69-7AADEEC99FB3}"/>
                </a:ext>
              </a:extLst>
            </p:cNvPr>
            <p:cNvSpPr/>
            <p:nvPr/>
          </p:nvSpPr>
          <p:spPr>
            <a:xfrm>
              <a:off x="5981075" y="2956652"/>
              <a:ext cx="2203554" cy="21885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215C862-18FB-4517-89D2-B437F2EE487B}"/>
                </a:ext>
              </a:extLst>
            </p:cNvPr>
            <p:cNvSpPr/>
            <p:nvPr/>
          </p:nvSpPr>
          <p:spPr>
            <a:xfrm flipH="1" flipV="1">
              <a:off x="6819805" y="1521501"/>
              <a:ext cx="526093" cy="494676"/>
            </a:xfrm>
            <a:custGeom>
              <a:avLst/>
              <a:gdLst>
                <a:gd name="connsiteX0" fmla="*/ 266187 w 526093"/>
                <a:gd name="connsiteY0" fmla="*/ 0 h 494676"/>
                <a:gd name="connsiteX1" fmla="*/ 511456 w 526093"/>
                <a:gd name="connsiteY1" fmla="*/ 151063 h 494676"/>
                <a:gd name="connsiteX2" fmla="*/ 521082 w 526093"/>
                <a:gd name="connsiteY2" fmla="*/ 179877 h 494676"/>
                <a:gd name="connsiteX3" fmla="*/ 469917 w 526093"/>
                <a:gd name="connsiteY3" fmla="*/ 179877 h 494676"/>
                <a:gd name="connsiteX4" fmla="*/ 466568 w 526093"/>
                <a:gd name="connsiteY4" fmla="*/ 170025 h 494676"/>
                <a:gd name="connsiteX5" fmla="*/ 266187 w 526093"/>
                <a:gd name="connsiteY5" fmla="*/ 48716 h 494676"/>
                <a:gd name="connsiteX6" fmla="*/ 48716 w 526093"/>
                <a:gd name="connsiteY6" fmla="*/ 247338 h 494676"/>
                <a:gd name="connsiteX7" fmla="*/ 266187 w 526093"/>
                <a:gd name="connsiteY7" fmla="*/ 445960 h 494676"/>
                <a:gd name="connsiteX8" fmla="*/ 466568 w 526093"/>
                <a:gd name="connsiteY8" fmla="*/ 324651 h 494676"/>
                <a:gd name="connsiteX9" fmla="*/ 475015 w 526093"/>
                <a:gd name="connsiteY9" fmla="*/ 299798 h 494676"/>
                <a:gd name="connsiteX10" fmla="*/ 526093 w 526093"/>
                <a:gd name="connsiteY10" fmla="*/ 299798 h 494676"/>
                <a:gd name="connsiteX11" fmla="*/ 511456 w 526093"/>
                <a:gd name="connsiteY11" fmla="*/ 343613 h 494676"/>
                <a:gd name="connsiteX12" fmla="*/ 266187 w 526093"/>
                <a:gd name="connsiteY12" fmla="*/ 494676 h 494676"/>
                <a:gd name="connsiteX13" fmla="*/ 0 w 526093"/>
                <a:gd name="connsiteY13" fmla="*/ 247338 h 494676"/>
                <a:gd name="connsiteX14" fmla="*/ 266187 w 526093"/>
                <a:gd name="connsiteY14" fmla="*/ 0 h 49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6093" h="494676">
                  <a:moveTo>
                    <a:pt x="266187" y="0"/>
                  </a:moveTo>
                  <a:cubicBezTo>
                    <a:pt x="376445" y="0"/>
                    <a:pt x="471047" y="62289"/>
                    <a:pt x="511456" y="151063"/>
                  </a:cubicBezTo>
                  <a:lnTo>
                    <a:pt x="521082" y="179877"/>
                  </a:lnTo>
                  <a:lnTo>
                    <a:pt x="469917" y="179877"/>
                  </a:lnTo>
                  <a:lnTo>
                    <a:pt x="466568" y="170025"/>
                  </a:lnTo>
                  <a:cubicBezTo>
                    <a:pt x="433554" y="98737"/>
                    <a:pt x="356267" y="48716"/>
                    <a:pt x="266187" y="48716"/>
                  </a:cubicBezTo>
                  <a:cubicBezTo>
                    <a:pt x="146081" y="48716"/>
                    <a:pt x="48716" y="137642"/>
                    <a:pt x="48716" y="247338"/>
                  </a:cubicBezTo>
                  <a:cubicBezTo>
                    <a:pt x="48716" y="357034"/>
                    <a:pt x="146081" y="445960"/>
                    <a:pt x="266187" y="445960"/>
                  </a:cubicBezTo>
                  <a:cubicBezTo>
                    <a:pt x="356267" y="445960"/>
                    <a:pt x="433554" y="395939"/>
                    <a:pt x="466568" y="324651"/>
                  </a:cubicBezTo>
                  <a:lnTo>
                    <a:pt x="475015" y="299798"/>
                  </a:lnTo>
                  <a:lnTo>
                    <a:pt x="526093" y="299798"/>
                  </a:lnTo>
                  <a:lnTo>
                    <a:pt x="511456" y="343613"/>
                  </a:lnTo>
                  <a:cubicBezTo>
                    <a:pt x="471047" y="432387"/>
                    <a:pt x="376445" y="494676"/>
                    <a:pt x="266187" y="494676"/>
                  </a:cubicBezTo>
                  <a:cubicBezTo>
                    <a:pt x="119176" y="494676"/>
                    <a:pt x="0" y="383939"/>
                    <a:pt x="0" y="247338"/>
                  </a:cubicBezTo>
                  <a:cubicBezTo>
                    <a:pt x="0" y="110737"/>
                    <a:pt x="119176" y="0"/>
                    <a:pt x="266187"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9" name="Straight Connector 28">
              <a:extLst>
                <a:ext uri="{FF2B5EF4-FFF2-40B4-BE49-F238E27FC236}">
                  <a16:creationId xmlns:a16="http://schemas.microsoft.com/office/drawing/2014/main" id="{1285A205-E74F-4B37-8ED2-61713FB5A59E}"/>
                </a:ext>
              </a:extLst>
            </p:cNvPr>
            <p:cNvCxnSpPr>
              <a:cxnSpLocks/>
            </p:cNvCxnSpPr>
            <p:nvPr/>
          </p:nvCxnSpPr>
          <p:spPr>
            <a:xfrm flipV="1">
              <a:off x="7097840" y="2075967"/>
              <a:ext cx="0" cy="824099"/>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3F051700-602D-481B-B294-06BFBE438A16}"/>
                </a:ext>
              </a:extLst>
            </p:cNvPr>
            <p:cNvSpPr/>
            <p:nvPr/>
          </p:nvSpPr>
          <p:spPr>
            <a:xfrm>
              <a:off x="7014688" y="3012706"/>
              <a:ext cx="164881" cy="11992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CEDF011F-22A3-4993-A4F9-ADE478D26031}"/>
              </a:ext>
            </a:extLst>
          </p:cNvPr>
          <p:cNvGrpSpPr/>
          <p:nvPr/>
        </p:nvGrpSpPr>
        <p:grpSpPr>
          <a:xfrm>
            <a:off x="3777521" y="1529001"/>
            <a:ext cx="2203554" cy="3612628"/>
            <a:chOff x="3777521" y="1529001"/>
            <a:chExt cx="2203554" cy="3612628"/>
          </a:xfrm>
        </p:grpSpPr>
        <p:sp>
          <p:nvSpPr>
            <p:cNvPr id="12" name="Rectangle 11">
              <a:extLst>
                <a:ext uri="{FF2B5EF4-FFF2-40B4-BE49-F238E27FC236}">
                  <a16:creationId xmlns:a16="http://schemas.microsoft.com/office/drawing/2014/main" id="{E611CE56-6FCE-4D98-AF6C-CE822393FFA9}"/>
                </a:ext>
              </a:extLst>
            </p:cNvPr>
            <p:cNvSpPr/>
            <p:nvPr/>
          </p:nvSpPr>
          <p:spPr>
            <a:xfrm>
              <a:off x="3777521" y="2953065"/>
              <a:ext cx="2203554" cy="21885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B21322-9A21-44DE-9F79-CEEDFE4145B6}"/>
                </a:ext>
              </a:extLst>
            </p:cNvPr>
            <p:cNvSpPr/>
            <p:nvPr/>
          </p:nvSpPr>
          <p:spPr>
            <a:xfrm>
              <a:off x="4601975" y="1529001"/>
              <a:ext cx="526093" cy="494676"/>
            </a:xfrm>
            <a:custGeom>
              <a:avLst/>
              <a:gdLst>
                <a:gd name="connsiteX0" fmla="*/ 266187 w 526093"/>
                <a:gd name="connsiteY0" fmla="*/ 0 h 494676"/>
                <a:gd name="connsiteX1" fmla="*/ 511456 w 526093"/>
                <a:gd name="connsiteY1" fmla="*/ 151063 h 494676"/>
                <a:gd name="connsiteX2" fmla="*/ 521082 w 526093"/>
                <a:gd name="connsiteY2" fmla="*/ 179877 h 494676"/>
                <a:gd name="connsiteX3" fmla="*/ 469917 w 526093"/>
                <a:gd name="connsiteY3" fmla="*/ 179877 h 494676"/>
                <a:gd name="connsiteX4" fmla="*/ 466568 w 526093"/>
                <a:gd name="connsiteY4" fmla="*/ 170025 h 494676"/>
                <a:gd name="connsiteX5" fmla="*/ 266187 w 526093"/>
                <a:gd name="connsiteY5" fmla="*/ 48716 h 494676"/>
                <a:gd name="connsiteX6" fmla="*/ 48716 w 526093"/>
                <a:gd name="connsiteY6" fmla="*/ 247338 h 494676"/>
                <a:gd name="connsiteX7" fmla="*/ 266187 w 526093"/>
                <a:gd name="connsiteY7" fmla="*/ 445960 h 494676"/>
                <a:gd name="connsiteX8" fmla="*/ 466568 w 526093"/>
                <a:gd name="connsiteY8" fmla="*/ 324651 h 494676"/>
                <a:gd name="connsiteX9" fmla="*/ 475015 w 526093"/>
                <a:gd name="connsiteY9" fmla="*/ 299798 h 494676"/>
                <a:gd name="connsiteX10" fmla="*/ 526093 w 526093"/>
                <a:gd name="connsiteY10" fmla="*/ 299798 h 494676"/>
                <a:gd name="connsiteX11" fmla="*/ 511456 w 526093"/>
                <a:gd name="connsiteY11" fmla="*/ 343613 h 494676"/>
                <a:gd name="connsiteX12" fmla="*/ 266187 w 526093"/>
                <a:gd name="connsiteY12" fmla="*/ 494676 h 494676"/>
                <a:gd name="connsiteX13" fmla="*/ 0 w 526093"/>
                <a:gd name="connsiteY13" fmla="*/ 247338 h 494676"/>
                <a:gd name="connsiteX14" fmla="*/ 266187 w 526093"/>
                <a:gd name="connsiteY14" fmla="*/ 0 h 49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6093" h="494676">
                  <a:moveTo>
                    <a:pt x="266187" y="0"/>
                  </a:moveTo>
                  <a:cubicBezTo>
                    <a:pt x="376445" y="0"/>
                    <a:pt x="471047" y="62289"/>
                    <a:pt x="511456" y="151063"/>
                  </a:cubicBezTo>
                  <a:lnTo>
                    <a:pt x="521082" y="179877"/>
                  </a:lnTo>
                  <a:lnTo>
                    <a:pt x="469917" y="179877"/>
                  </a:lnTo>
                  <a:lnTo>
                    <a:pt x="466568" y="170025"/>
                  </a:lnTo>
                  <a:cubicBezTo>
                    <a:pt x="433554" y="98737"/>
                    <a:pt x="356267" y="48716"/>
                    <a:pt x="266187" y="48716"/>
                  </a:cubicBezTo>
                  <a:cubicBezTo>
                    <a:pt x="146081" y="48716"/>
                    <a:pt x="48716" y="137642"/>
                    <a:pt x="48716" y="247338"/>
                  </a:cubicBezTo>
                  <a:cubicBezTo>
                    <a:pt x="48716" y="357034"/>
                    <a:pt x="146081" y="445960"/>
                    <a:pt x="266187" y="445960"/>
                  </a:cubicBezTo>
                  <a:cubicBezTo>
                    <a:pt x="356267" y="445960"/>
                    <a:pt x="433554" y="395939"/>
                    <a:pt x="466568" y="324651"/>
                  </a:cubicBezTo>
                  <a:lnTo>
                    <a:pt x="475015" y="299798"/>
                  </a:lnTo>
                  <a:lnTo>
                    <a:pt x="526093" y="299798"/>
                  </a:lnTo>
                  <a:lnTo>
                    <a:pt x="511456" y="343613"/>
                  </a:lnTo>
                  <a:cubicBezTo>
                    <a:pt x="471047" y="432387"/>
                    <a:pt x="376445" y="494676"/>
                    <a:pt x="266187" y="494676"/>
                  </a:cubicBezTo>
                  <a:cubicBezTo>
                    <a:pt x="119176" y="494676"/>
                    <a:pt x="0" y="383939"/>
                    <a:pt x="0" y="247338"/>
                  </a:cubicBezTo>
                  <a:cubicBezTo>
                    <a:pt x="0" y="110737"/>
                    <a:pt x="119176" y="0"/>
                    <a:pt x="266187"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5" name="Straight Connector 24">
              <a:extLst>
                <a:ext uri="{FF2B5EF4-FFF2-40B4-BE49-F238E27FC236}">
                  <a16:creationId xmlns:a16="http://schemas.microsoft.com/office/drawing/2014/main" id="{4A162D6B-8D2F-45A6-B7F9-5D3A83E28692}"/>
                </a:ext>
              </a:extLst>
            </p:cNvPr>
            <p:cNvCxnSpPr>
              <a:cxnSpLocks/>
            </p:cNvCxnSpPr>
            <p:nvPr/>
          </p:nvCxnSpPr>
          <p:spPr>
            <a:xfrm flipV="1">
              <a:off x="4871802" y="2038667"/>
              <a:ext cx="0" cy="824099"/>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C612AC2E-EE98-4330-A894-9D58BFB79DF2}"/>
                </a:ext>
              </a:extLst>
            </p:cNvPr>
            <p:cNvSpPr/>
            <p:nvPr/>
          </p:nvSpPr>
          <p:spPr>
            <a:xfrm>
              <a:off x="4796857" y="3028021"/>
              <a:ext cx="164881" cy="11992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C0D1D06-7245-459C-8A07-BA69CAD808E0}"/>
              </a:ext>
            </a:extLst>
          </p:cNvPr>
          <p:cNvSpPr/>
          <p:nvPr/>
        </p:nvSpPr>
        <p:spPr>
          <a:xfrm>
            <a:off x="5788756" y="3012305"/>
            <a:ext cx="1508746" cy="2646878"/>
          </a:xfrm>
          <a:prstGeom prst="rect">
            <a:avLst/>
          </a:prstGeom>
          <a:noFill/>
        </p:spPr>
        <p:txBody>
          <a:bodyPr wrap="none" lIns="91440" tIns="45720" rIns="91440" bIns="45720">
            <a:spAutoFit/>
          </a:bodyPr>
          <a:lstStyle/>
          <a:p>
            <a:pPr algn="ctr"/>
            <a:r>
              <a:rPr lang="en-US" sz="16600" b="1" cap="none" spc="0" dirty="0" err="1">
                <a:ln w="6600">
                  <a:solidFill>
                    <a:schemeClr val="accent2"/>
                  </a:solidFill>
                  <a:prstDash val="solid"/>
                </a:ln>
                <a:solidFill>
                  <a:srgbClr val="FFFFFF"/>
                </a:solidFill>
                <a:effectLst>
                  <a:outerShdw dist="38100" dir="2700000" algn="tl" rotWithShape="0">
                    <a:schemeClr val="accent2"/>
                  </a:outerShdw>
                </a:effectLst>
              </a:rPr>
              <a:t>ট</a:t>
            </a:r>
            <a:r>
              <a:rPr lang="en-US" sz="16600" b="1" dirty="0" err="1">
                <a:ln w="6600">
                  <a:solidFill>
                    <a:schemeClr val="accent2"/>
                  </a:solidFill>
                  <a:prstDash val="solid"/>
                </a:ln>
                <a:solidFill>
                  <a:srgbClr val="FFFFFF"/>
                </a:solidFill>
                <a:effectLst>
                  <a:outerShdw dist="38100" dir="2700000" algn="tl" rotWithShape="0">
                    <a:schemeClr val="accent2"/>
                  </a:outerShdw>
                </a:effectLst>
              </a:rPr>
              <a:t>ি</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0" name="Rectangle 9">
            <a:extLst>
              <a:ext uri="{FF2B5EF4-FFF2-40B4-BE49-F238E27FC236}">
                <a16:creationId xmlns:a16="http://schemas.microsoft.com/office/drawing/2014/main" id="{E6B1B5D6-268A-4BCE-BE65-E38CF0DBB68E}"/>
              </a:ext>
            </a:extLst>
          </p:cNvPr>
          <p:cNvSpPr/>
          <p:nvPr/>
        </p:nvSpPr>
        <p:spPr>
          <a:xfrm>
            <a:off x="4214654" y="3012305"/>
            <a:ext cx="1754006" cy="2646878"/>
          </a:xfrm>
          <a:prstGeom prst="rect">
            <a:avLst/>
          </a:prstGeom>
          <a:noFill/>
        </p:spPr>
        <p:txBody>
          <a:bodyPr wrap="none" lIns="91440" tIns="45720" rIns="91440" bIns="45720">
            <a:spAutoFit/>
          </a:bodyPr>
          <a:lstStyle/>
          <a:p>
            <a:pPr algn="ctr"/>
            <a:r>
              <a:rPr lang="en-US" sz="16600" b="1" dirty="0" err="1">
                <a:ln w="6600">
                  <a:solidFill>
                    <a:schemeClr val="accent2"/>
                  </a:solidFill>
                  <a:prstDash val="solid"/>
                </a:ln>
                <a:solidFill>
                  <a:srgbClr val="FFFFFF"/>
                </a:solidFill>
                <a:effectLst>
                  <a:outerShdw dist="38100" dir="2700000" algn="tl" rotWithShape="0">
                    <a:schemeClr val="accent2"/>
                  </a:outerShdw>
                </a:effectLst>
              </a:rPr>
              <a:t>মা</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 name="Rectangle 1">
            <a:extLst>
              <a:ext uri="{FF2B5EF4-FFF2-40B4-BE49-F238E27FC236}">
                <a16:creationId xmlns:a16="http://schemas.microsoft.com/office/drawing/2014/main" id="{58D93B4A-9461-4859-9A7F-5ABE2E390C21}"/>
              </a:ext>
            </a:extLst>
          </p:cNvPr>
          <p:cNvSpPr/>
          <p:nvPr/>
        </p:nvSpPr>
        <p:spPr>
          <a:xfrm>
            <a:off x="3440465" y="194154"/>
            <a:ext cx="5311070" cy="923330"/>
          </a:xfrm>
          <a:prstGeom prst="rect">
            <a:avLst/>
          </a:prstGeom>
          <a:noFill/>
        </p:spPr>
        <p:txBody>
          <a:bodyPr wrap="none" lIns="91440" tIns="45720" rIns="91440" bIns="45720">
            <a:spAutoFit/>
          </a:bodyPr>
          <a:lstStyle/>
          <a:p>
            <a:pPr algn="ctr"/>
            <a:r>
              <a:rPr lang="bn-IN"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চল আজকে আমরা পড়ব</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id="{44234B81-6106-4348-82BE-F5F53E611998}"/>
              </a:ext>
            </a:extLst>
          </p:cNvPr>
          <p:cNvSpPr/>
          <p:nvPr/>
        </p:nvSpPr>
        <p:spPr>
          <a:xfrm>
            <a:off x="0" y="1708879"/>
            <a:ext cx="12321915" cy="119921"/>
          </a:xfrm>
          <a:prstGeom prst="rect">
            <a:avLst/>
          </a:prstGeom>
          <a:gradFill>
            <a:gsLst>
              <a:gs pos="0">
                <a:schemeClr val="accent1">
                  <a:lumMod val="5000"/>
                  <a:lumOff val="95000"/>
                </a:schemeClr>
              </a:gs>
              <a:gs pos="0">
                <a:schemeClr val="accent1">
                  <a:lumMod val="45000"/>
                  <a:lumOff val="55000"/>
                </a:schemeClr>
              </a:gs>
              <a:gs pos="46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427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2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2500" fill="hold"/>
                                        <p:tgtEl>
                                          <p:spTgt spid="35"/>
                                        </p:tgtEl>
                                        <p:attrNameLst>
                                          <p:attrName>ppt_x</p:attrName>
                                        </p:attrNameLst>
                                      </p:cBhvr>
                                      <p:tavLst>
                                        <p:tav tm="0">
                                          <p:val>
                                            <p:strVal val="0-#ppt_w/2"/>
                                          </p:val>
                                        </p:tav>
                                        <p:tav tm="100000">
                                          <p:val>
                                            <p:strVal val="#ppt_x"/>
                                          </p:val>
                                        </p:tav>
                                      </p:tavLst>
                                    </p:anim>
                                    <p:anim calcmode="lin" valueType="num">
                                      <p:cBhvr additive="base">
                                        <p:cTn id="18" dur="2500" fill="hold"/>
                                        <p:tgtEl>
                                          <p:spTgt spid="35"/>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2500" fill="hold"/>
                                        <p:tgtEl>
                                          <p:spTgt spid="10"/>
                                        </p:tgtEl>
                                        <p:attrNameLst>
                                          <p:attrName>ppt_w</p:attrName>
                                        </p:attrNameLst>
                                      </p:cBhvr>
                                      <p:tavLst>
                                        <p:tav tm="0">
                                          <p:val>
                                            <p:fltVal val="0"/>
                                          </p:val>
                                        </p:tav>
                                        <p:tav tm="100000">
                                          <p:val>
                                            <p:strVal val="#ppt_w"/>
                                          </p:val>
                                        </p:tav>
                                      </p:tavLst>
                                    </p:anim>
                                    <p:anim calcmode="lin" valueType="num">
                                      <p:cBhvr>
                                        <p:cTn id="23" dur="2500" fill="hold"/>
                                        <p:tgtEl>
                                          <p:spTgt spid="10"/>
                                        </p:tgtEl>
                                        <p:attrNameLst>
                                          <p:attrName>ppt_h</p:attrName>
                                        </p:attrNameLst>
                                      </p:cBhvr>
                                      <p:tavLst>
                                        <p:tav tm="0">
                                          <p:val>
                                            <p:fltVal val="0"/>
                                          </p:val>
                                        </p:tav>
                                        <p:tav tm="100000">
                                          <p:val>
                                            <p:strVal val="#ppt_h"/>
                                          </p:val>
                                        </p:tav>
                                      </p:tavLst>
                                    </p:anim>
                                    <p:animEffect transition="in" filter="fade">
                                      <p:cBhvr>
                                        <p:cTn id="24" dur="2500"/>
                                        <p:tgtEl>
                                          <p:spTgt spid="10"/>
                                        </p:tgtEl>
                                      </p:cBhvr>
                                    </p:animEffect>
                                  </p:childTnLst>
                                </p:cTn>
                              </p:par>
                              <p:par>
                                <p:cTn id="25" presetID="2" presetClass="entr" presetSubtype="2"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2500" fill="hold"/>
                                        <p:tgtEl>
                                          <p:spTgt spid="36"/>
                                        </p:tgtEl>
                                        <p:attrNameLst>
                                          <p:attrName>ppt_x</p:attrName>
                                        </p:attrNameLst>
                                      </p:cBhvr>
                                      <p:tavLst>
                                        <p:tav tm="0">
                                          <p:val>
                                            <p:strVal val="1+#ppt_w/2"/>
                                          </p:val>
                                        </p:tav>
                                        <p:tav tm="100000">
                                          <p:val>
                                            <p:strVal val="#ppt_x"/>
                                          </p:val>
                                        </p:tav>
                                      </p:tavLst>
                                    </p:anim>
                                    <p:anim calcmode="lin" valueType="num">
                                      <p:cBhvr additive="base">
                                        <p:cTn id="28" dur="2500" fill="hold"/>
                                        <p:tgtEl>
                                          <p:spTgt spid="36"/>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53" presetClass="entr" presetSubtype="16"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2500" fill="hold"/>
                                        <p:tgtEl>
                                          <p:spTgt spid="11"/>
                                        </p:tgtEl>
                                        <p:attrNameLst>
                                          <p:attrName>ppt_w</p:attrName>
                                        </p:attrNameLst>
                                      </p:cBhvr>
                                      <p:tavLst>
                                        <p:tav tm="0">
                                          <p:val>
                                            <p:fltVal val="0"/>
                                          </p:val>
                                        </p:tav>
                                        <p:tav tm="100000">
                                          <p:val>
                                            <p:strVal val="#ppt_w"/>
                                          </p:val>
                                        </p:tav>
                                      </p:tavLst>
                                    </p:anim>
                                    <p:anim calcmode="lin" valueType="num">
                                      <p:cBhvr>
                                        <p:cTn id="33" dur="2500" fill="hold"/>
                                        <p:tgtEl>
                                          <p:spTgt spid="11"/>
                                        </p:tgtEl>
                                        <p:attrNameLst>
                                          <p:attrName>ppt_h</p:attrName>
                                        </p:attrNameLst>
                                      </p:cBhvr>
                                      <p:tavLst>
                                        <p:tav tm="0">
                                          <p:val>
                                            <p:fltVal val="0"/>
                                          </p:val>
                                        </p:tav>
                                        <p:tav tm="100000">
                                          <p:val>
                                            <p:strVal val="#ppt_h"/>
                                          </p:val>
                                        </p:tav>
                                      </p:tavLst>
                                    </p:anim>
                                    <p:animEffect transition="in" filter="fade">
                                      <p:cBhvr>
                                        <p:cTn id="34" dur="2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2"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9C47D9-79AF-4D12-A893-59C5215F100E}"/>
              </a:ext>
            </a:extLst>
          </p:cNvPr>
          <p:cNvSpPr/>
          <p:nvPr/>
        </p:nvSpPr>
        <p:spPr>
          <a:xfrm>
            <a:off x="117230" y="4233427"/>
            <a:ext cx="11957539" cy="193899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IN" sz="4000" b="1" dirty="0">
                <a:ln/>
                <a:solidFill>
                  <a:schemeClr val="accent4"/>
                </a:solidFill>
                <a:latin typeface="NikoshBAN" panose="02000000000000000000" pitchFamily="2" charset="0"/>
                <a:cs typeface="NikoshBAN" panose="02000000000000000000" pitchFamily="2" charset="0"/>
              </a:rPr>
              <a:t>পৃথিবীর উপরি ভাগের নরম আবরণই হচ্ছে মাটি। এই মাটিই হচ্ছে উদ্ভিদ </a:t>
            </a:r>
            <a:r>
              <a:rPr lang="bn-IN" sz="4000" b="1" cap="none" spc="0" dirty="0">
                <a:ln/>
                <a:solidFill>
                  <a:schemeClr val="accent4"/>
                </a:solidFill>
                <a:effectLst/>
                <a:latin typeface="NikoshBAN" panose="02000000000000000000" pitchFamily="2" charset="0"/>
                <a:cs typeface="NikoshBAN" panose="02000000000000000000" pitchFamily="2" charset="0"/>
              </a:rPr>
              <a:t>ও প্রাণীর আবাসস্থল। উদ্ভিদ মাটিতে জন্মায়। প্রাণী এই উদ্ভিদ খাদ্য হিসেবে</a:t>
            </a:r>
          </a:p>
          <a:p>
            <a:pPr algn="ctr"/>
            <a:r>
              <a:rPr lang="bn-IN" sz="4000" b="1" dirty="0">
                <a:ln/>
                <a:solidFill>
                  <a:schemeClr val="accent4"/>
                </a:solidFill>
                <a:latin typeface="NikoshBAN" panose="02000000000000000000" pitchFamily="2" charset="0"/>
                <a:cs typeface="NikoshBAN" panose="02000000000000000000" pitchFamily="2" charset="0"/>
              </a:rPr>
              <a:t>গ্রহণ করে। মানুষ দৈনন্দিন জীবনে নানা ভাবে মাটি ব্যবহার করে।</a:t>
            </a:r>
            <a:endParaRPr lang="en-US" sz="4000" b="1" cap="none" spc="0" dirty="0">
              <a:ln/>
              <a:solidFill>
                <a:schemeClr val="accent4"/>
              </a:solidFill>
              <a:effectLst/>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9B6034D0-11F3-4698-89E9-82FA961E63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1227" y="956969"/>
            <a:ext cx="4274405" cy="2472031"/>
          </a:xfrm>
          <a:prstGeom prst="rect">
            <a:avLst/>
          </a:prstGeom>
        </p:spPr>
      </p:pic>
      <p:pic>
        <p:nvPicPr>
          <p:cNvPr id="9" name="Picture 8">
            <a:extLst>
              <a:ext uri="{FF2B5EF4-FFF2-40B4-BE49-F238E27FC236}">
                <a16:creationId xmlns:a16="http://schemas.microsoft.com/office/drawing/2014/main" id="{0DEBF22E-120F-4724-BB90-7527A04FC6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440" y="956969"/>
            <a:ext cx="3455964" cy="2532615"/>
          </a:xfrm>
          <a:prstGeom prst="rect">
            <a:avLst/>
          </a:prstGeom>
        </p:spPr>
      </p:pic>
    </p:spTree>
    <p:extLst>
      <p:ext uri="{BB962C8B-B14F-4D97-AF65-F5344CB8AC3E}">
        <p14:creationId xmlns:p14="http://schemas.microsoft.com/office/powerpoint/2010/main" val="140587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250" fill="hold"/>
                                        <p:tgtEl>
                                          <p:spTgt spid="7"/>
                                        </p:tgtEl>
                                        <p:attrNameLst>
                                          <p:attrName>ppt_x</p:attrName>
                                        </p:attrNameLst>
                                      </p:cBhvr>
                                      <p:tavLst>
                                        <p:tav tm="0">
                                          <p:val>
                                            <p:strVal val="1+#ppt_w/2"/>
                                          </p:val>
                                        </p:tav>
                                        <p:tav tm="100000">
                                          <p:val>
                                            <p:strVal val="#ppt_x"/>
                                          </p:val>
                                        </p:tav>
                                      </p:tavLst>
                                    </p:anim>
                                    <p:anim calcmode="lin" valueType="num">
                                      <p:cBhvr additive="base">
                                        <p:cTn id="8" dur="22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250" fill="hold"/>
                                        <p:tgtEl>
                                          <p:spTgt spid="9"/>
                                        </p:tgtEl>
                                        <p:attrNameLst>
                                          <p:attrName>ppt_x</p:attrName>
                                        </p:attrNameLst>
                                      </p:cBhvr>
                                      <p:tavLst>
                                        <p:tav tm="0">
                                          <p:val>
                                            <p:strVal val="1+#ppt_w/2"/>
                                          </p:val>
                                        </p:tav>
                                        <p:tav tm="100000">
                                          <p:val>
                                            <p:strVal val="#ppt_x"/>
                                          </p:val>
                                        </p:tav>
                                      </p:tavLst>
                                    </p:anim>
                                    <p:anim calcmode="lin" valueType="num">
                                      <p:cBhvr additive="base">
                                        <p:cTn id="12" dur="22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up)">
                                      <p:cBhvr>
                                        <p:cTn id="17" dur="3000"/>
                                        <p:tgtEl>
                                          <p:spTgt spid="3">
                                            <p:txEl>
                                              <p:pRg st="0" end="0"/>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up)">
                                      <p:cBhvr>
                                        <p:cTn id="20" dur="3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109C91-54AC-4482-91FA-07FD3A510F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899" y="1100019"/>
            <a:ext cx="3296277" cy="2002945"/>
          </a:xfrm>
          <a:prstGeom prst="rect">
            <a:avLst/>
          </a:prstGeom>
        </p:spPr>
      </p:pic>
      <p:pic>
        <p:nvPicPr>
          <p:cNvPr id="7" name="Picture 6">
            <a:extLst>
              <a:ext uri="{FF2B5EF4-FFF2-40B4-BE49-F238E27FC236}">
                <a16:creationId xmlns:a16="http://schemas.microsoft.com/office/drawing/2014/main" id="{2DE8BEA0-93EB-4EC9-B845-014C4180CF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2887" y="1095322"/>
            <a:ext cx="3521601" cy="2007642"/>
          </a:xfrm>
          <a:prstGeom prst="rect">
            <a:avLst/>
          </a:prstGeom>
        </p:spPr>
      </p:pic>
      <p:pic>
        <p:nvPicPr>
          <p:cNvPr id="9" name="Picture 8">
            <a:extLst>
              <a:ext uri="{FF2B5EF4-FFF2-40B4-BE49-F238E27FC236}">
                <a16:creationId xmlns:a16="http://schemas.microsoft.com/office/drawing/2014/main" id="{F49DD364-A156-4530-8B2C-A2054DA3B2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0198" y="1095322"/>
            <a:ext cx="3873799" cy="2179012"/>
          </a:xfrm>
          <a:prstGeom prst="rect">
            <a:avLst/>
          </a:prstGeom>
        </p:spPr>
      </p:pic>
      <p:sp>
        <p:nvSpPr>
          <p:cNvPr id="10" name="Rectangle 9">
            <a:extLst>
              <a:ext uri="{FF2B5EF4-FFF2-40B4-BE49-F238E27FC236}">
                <a16:creationId xmlns:a16="http://schemas.microsoft.com/office/drawing/2014/main" id="{26475149-70F5-4F35-8606-65086F7997CA}"/>
              </a:ext>
            </a:extLst>
          </p:cNvPr>
          <p:cNvSpPr/>
          <p:nvPr/>
        </p:nvSpPr>
        <p:spPr>
          <a:xfrm>
            <a:off x="4813436" y="344061"/>
            <a:ext cx="2565126" cy="769441"/>
          </a:xfrm>
          <a:prstGeom prst="rect">
            <a:avLst/>
          </a:prstGeom>
          <a:noFill/>
        </p:spPr>
        <p:txBody>
          <a:bodyPr wrap="none" lIns="91440" tIns="45720" rIns="91440" bIns="45720">
            <a:spAutoFit/>
          </a:bodyPr>
          <a:lstStyle/>
          <a:p>
            <a:pPr algn="ctr"/>
            <a:r>
              <a:rPr lang="bn-I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মাটির ব্যবহার</a:t>
            </a:r>
            <a:endParaRPr lang="en-US"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id="{5CB67952-6182-4B39-B402-9F185300B343}"/>
              </a:ext>
            </a:extLst>
          </p:cNvPr>
          <p:cNvSpPr/>
          <p:nvPr/>
        </p:nvSpPr>
        <p:spPr>
          <a:xfrm>
            <a:off x="360899" y="4129791"/>
            <a:ext cx="11343589" cy="2123658"/>
          </a:xfrm>
          <a:prstGeom prst="rect">
            <a:avLst/>
          </a:prstGeom>
          <a:noFill/>
        </p:spPr>
        <p:txBody>
          <a:bodyPr wrap="square" lIns="91440" tIns="45720" rIns="91440" bIns="45720">
            <a:spAutoFit/>
          </a:bodyPr>
          <a:lstStyle/>
          <a:p>
            <a:pPr algn="ctr"/>
            <a:r>
              <a:rPr lang="bn-IN"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rPr>
              <a:t>বিভিন্ন </a:t>
            </a:r>
            <a:r>
              <a:rPr lang="bn-I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ধরনের উদ্ভিদ জন্মানোর জন্য মানুষ মাটি ব্যবহার করে। উদ্ভিদ মাটি থেকে প্রয়োজনীয় পানি ও পুষ্টি পায়। বেঁচে থাকার জন্য মানুষ মাটিতে ফসল ও সবজি উৎপাদন করে।</a:t>
            </a:r>
            <a:endParaRPr lang="en-US"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endParaRPr>
          </a:p>
        </p:txBody>
      </p:sp>
      <p:sp>
        <p:nvSpPr>
          <p:cNvPr id="12" name="Rectangle 11">
            <a:extLst>
              <a:ext uri="{FF2B5EF4-FFF2-40B4-BE49-F238E27FC236}">
                <a16:creationId xmlns:a16="http://schemas.microsoft.com/office/drawing/2014/main" id="{035D9CBB-DD31-4109-86B5-052237F27C19}"/>
              </a:ext>
            </a:extLst>
          </p:cNvPr>
          <p:cNvSpPr/>
          <p:nvPr/>
        </p:nvSpPr>
        <p:spPr>
          <a:xfrm>
            <a:off x="643001" y="3360350"/>
            <a:ext cx="2254143" cy="769441"/>
          </a:xfrm>
          <a:prstGeom prst="rect">
            <a:avLst/>
          </a:prstGeom>
          <a:noFill/>
        </p:spPr>
        <p:txBody>
          <a:bodyPr wrap="none" lIns="91440" tIns="45720" rIns="91440" bIns="45720">
            <a:spAutoFit/>
          </a:bodyPr>
          <a:lstStyle/>
          <a:p>
            <a:pPr algn="ctr"/>
            <a:r>
              <a:rPr lang="bn-IN" sz="4400" b="1" cap="none" spc="0" dirty="0">
                <a:ln w="12700" cmpd="sng">
                  <a:solidFill>
                    <a:schemeClr val="accent4"/>
                  </a:solidFill>
                  <a:prstDash val="solid"/>
                </a:ln>
                <a:solidFill>
                  <a:srgbClr val="002060"/>
                </a:solidFill>
                <a:effectLst/>
                <a:latin typeface="NikoshBAN" panose="02000000000000000000" pitchFamily="2" charset="0"/>
                <a:cs typeface="NikoshBAN" panose="02000000000000000000" pitchFamily="2" charset="0"/>
              </a:rPr>
              <a:t>কৃষি কাজেঃ</a:t>
            </a:r>
            <a:endParaRPr lang="en-US" sz="4400" b="1" cap="none" spc="0" dirty="0">
              <a:ln w="12700" cmpd="sng">
                <a:solidFill>
                  <a:schemeClr val="accent4"/>
                </a:solidFill>
                <a:prstDash val="solid"/>
              </a:ln>
              <a:solidFill>
                <a:srgbClr val="002060"/>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1664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nodeType="clickEffect">
                                  <p:stCondLst>
                                    <p:cond delay="0"/>
                                  </p:stCondLst>
                                  <p:iterate type="lt">
                                    <p:tmPct val="10000"/>
                                  </p:iterate>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p:cTn id="31" dur="175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175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33" dur="175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175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750" tmFilter="0,0; .5, 1; 1, 1"/>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6475149-70F5-4F35-8606-65086F7997CA}"/>
              </a:ext>
            </a:extLst>
          </p:cNvPr>
          <p:cNvSpPr/>
          <p:nvPr/>
        </p:nvSpPr>
        <p:spPr>
          <a:xfrm>
            <a:off x="4813436" y="269111"/>
            <a:ext cx="2565126" cy="769441"/>
          </a:xfrm>
          <a:prstGeom prst="rect">
            <a:avLst/>
          </a:prstGeom>
          <a:noFill/>
        </p:spPr>
        <p:txBody>
          <a:bodyPr wrap="none" lIns="91440" tIns="45720" rIns="91440" bIns="45720">
            <a:spAutoFit/>
          </a:bodyPr>
          <a:lstStyle/>
          <a:p>
            <a:pPr algn="ctr"/>
            <a:r>
              <a:rPr lang="bn-I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মাটির ব্যবহার</a:t>
            </a:r>
            <a:endParaRPr lang="en-US"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id="{5CB67952-6182-4B39-B402-9F185300B343}"/>
              </a:ext>
            </a:extLst>
          </p:cNvPr>
          <p:cNvSpPr/>
          <p:nvPr/>
        </p:nvSpPr>
        <p:spPr>
          <a:xfrm>
            <a:off x="360899" y="4129791"/>
            <a:ext cx="11343589" cy="2123658"/>
          </a:xfrm>
          <a:prstGeom prst="rect">
            <a:avLst/>
          </a:prstGeom>
          <a:noFill/>
        </p:spPr>
        <p:txBody>
          <a:bodyPr wrap="square" lIns="91440" tIns="45720" rIns="91440" bIns="45720">
            <a:spAutoFit/>
          </a:bodyPr>
          <a:lstStyle/>
          <a:p>
            <a:pPr algn="ctr"/>
            <a:r>
              <a:rPr lang="bn-IN"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rPr>
              <a:t>ব</a:t>
            </a:r>
            <a:r>
              <a:rPr lang="en-US"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rPr>
              <a:t>স</a:t>
            </a:r>
            <a:r>
              <a:rPr lang="bn-IN"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rPr>
              <a:t>বাসের জন্য মানুষ মাটির উপরে ঘরবাড়ি ও দালানকোঠা নির্মান করে। ইট বা কনক্রিটের মতো নির্মান সামগ্রী তৈরীতেও মাটি ব্যবহার হয়।</a:t>
            </a:r>
            <a:endParaRPr lang="en-US"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endParaRPr>
          </a:p>
        </p:txBody>
      </p:sp>
      <p:sp>
        <p:nvSpPr>
          <p:cNvPr id="12" name="Rectangle 11">
            <a:extLst>
              <a:ext uri="{FF2B5EF4-FFF2-40B4-BE49-F238E27FC236}">
                <a16:creationId xmlns:a16="http://schemas.microsoft.com/office/drawing/2014/main" id="{035D9CBB-DD31-4109-86B5-052237F27C19}"/>
              </a:ext>
            </a:extLst>
          </p:cNvPr>
          <p:cNvSpPr/>
          <p:nvPr/>
        </p:nvSpPr>
        <p:spPr>
          <a:xfrm>
            <a:off x="624565" y="3360350"/>
            <a:ext cx="2291013" cy="769441"/>
          </a:xfrm>
          <a:prstGeom prst="rect">
            <a:avLst/>
          </a:prstGeom>
          <a:noFill/>
        </p:spPr>
        <p:txBody>
          <a:bodyPr wrap="none" lIns="91440" tIns="45720" rIns="91440" bIns="45720">
            <a:spAutoFit/>
          </a:bodyPr>
          <a:lstStyle/>
          <a:p>
            <a:pPr algn="ctr"/>
            <a:r>
              <a:rPr lang="en-US" sz="4400" b="1" dirty="0" err="1">
                <a:ln w="12700" cmpd="sng">
                  <a:solidFill>
                    <a:schemeClr val="accent4"/>
                  </a:solidFill>
                  <a:prstDash val="solid"/>
                </a:ln>
                <a:solidFill>
                  <a:srgbClr val="002060"/>
                </a:solidFill>
                <a:latin typeface="NikoshBAN" panose="02000000000000000000" pitchFamily="2" charset="0"/>
                <a:cs typeface="NikoshBAN" panose="02000000000000000000" pitchFamily="2" charset="0"/>
              </a:rPr>
              <a:t>গৃহ</a:t>
            </a:r>
            <a:r>
              <a:rPr lang="en-US" sz="4400" b="1" dirty="0">
                <a:ln w="12700" cmpd="sng">
                  <a:solidFill>
                    <a:schemeClr val="accent4"/>
                  </a:solidFill>
                  <a:prstDash val="solid"/>
                </a:ln>
                <a:solidFill>
                  <a:srgbClr val="002060"/>
                </a:solidFill>
                <a:latin typeface="NikoshBAN" panose="02000000000000000000" pitchFamily="2" charset="0"/>
                <a:cs typeface="NikoshBAN" panose="02000000000000000000" pitchFamily="2" charset="0"/>
              </a:rPr>
              <a:t> </a:t>
            </a:r>
            <a:r>
              <a:rPr lang="en-US" sz="4400" b="1" dirty="0" err="1">
                <a:ln w="12700" cmpd="sng">
                  <a:solidFill>
                    <a:schemeClr val="accent4"/>
                  </a:solidFill>
                  <a:prstDash val="solid"/>
                </a:ln>
                <a:solidFill>
                  <a:srgbClr val="002060"/>
                </a:solidFill>
                <a:latin typeface="NikoshBAN" panose="02000000000000000000" pitchFamily="2" charset="0"/>
                <a:cs typeface="NikoshBAN" panose="02000000000000000000" pitchFamily="2" charset="0"/>
              </a:rPr>
              <a:t>নির্মানেঃ</a:t>
            </a:r>
            <a:endParaRPr lang="en-US" sz="4400" b="1" cap="none" spc="0" dirty="0">
              <a:ln w="12700" cmpd="sng">
                <a:solidFill>
                  <a:schemeClr val="accent4"/>
                </a:solidFill>
                <a:prstDash val="solid"/>
              </a:ln>
              <a:solidFill>
                <a:srgbClr val="002060"/>
              </a:solidFill>
              <a:effectLst/>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D5D67A5D-62F8-468B-B94E-A8C3815B7B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808" y="1021042"/>
            <a:ext cx="4157539" cy="2339308"/>
          </a:xfrm>
          <a:prstGeom prst="rect">
            <a:avLst/>
          </a:prstGeom>
        </p:spPr>
      </p:pic>
      <p:pic>
        <p:nvPicPr>
          <p:cNvPr id="5" name="Picture 4">
            <a:extLst>
              <a:ext uri="{FF2B5EF4-FFF2-40B4-BE49-F238E27FC236}">
                <a16:creationId xmlns:a16="http://schemas.microsoft.com/office/drawing/2014/main" id="{340803CB-1975-40A2-BEAD-B74C011C5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593" y="1021041"/>
            <a:ext cx="4158768" cy="2339307"/>
          </a:xfrm>
          <a:prstGeom prst="rect">
            <a:avLst/>
          </a:prstGeom>
        </p:spPr>
      </p:pic>
    </p:spTree>
    <p:extLst>
      <p:ext uri="{BB962C8B-B14F-4D97-AF65-F5344CB8AC3E}">
        <p14:creationId xmlns:p14="http://schemas.microsoft.com/office/powerpoint/2010/main" val="153576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p:cTn id="25" dur="20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20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27" dur="20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20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000" tmFilter="0,0; .5, 1; 1, 1"/>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Slice</Template>
  <TotalTime>432</TotalTime>
  <Words>655</Words>
  <Application>Microsoft Office PowerPoint</Application>
  <PresentationFormat>Widescreen</PresentationFormat>
  <Paragraphs>75</Paragraphs>
  <Slides>21</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21</vt:i4>
      </vt:variant>
    </vt:vector>
  </HeadingPairs>
  <TitlesOfParts>
    <vt:vector size="33" baseType="lpstr">
      <vt:lpstr>Arial</vt:lpstr>
      <vt:lpstr>Calibri</vt:lpstr>
      <vt:lpstr>Calibri Light</vt:lpstr>
      <vt:lpstr>Century Gothic</vt:lpstr>
      <vt:lpstr>Corbel</vt:lpstr>
      <vt:lpstr>Gill Sans MT</vt:lpstr>
      <vt:lpstr>NikoshBAN</vt:lpstr>
      <vt:lpstr>Wingdings 3</vt:lpstr>
      <vt:lpstr>Slice</vt:lpstr>
      <vt:lpstr>Office Theme</vt:lpstr>
      <vt:lpstr>Gallery</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DPE</dc:creator>
  <cp:lastModifiedBy>DPE</cp:lastModifiedBy>
  <cp:revision>115</cp:revision>
  <dcterms:created xsi:type="dcterms:W3CDTF">2020-05-02T03:32:42Z</dcterms:created>
  <dcterms:modified xsi:type="dcterms:W3CDTF">2020-05-04T01:12:48Z</dcterms:modified>
</cp:coreProperties>
</file>