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5B274-A488-401D-86D0-781F5AA73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AAFED-3144-4746-9D40-54C1F0A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C7193-4DC3-4537-861C-7683FC95A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8049-6043-49EC-8C48-39AA007D3940}" type="datetimeFigureOut">
              <a:rPr lang="en-SG" smtClean="0"/>
              <a:t>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5FEBF-46E3-4244-98C0-B1954FB8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6E843-3D46-4C0D-9615-C3164E56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BA67-09F3-43C9-80BD-14BC4E631F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7657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9C54-D0FB-42C5-9A26-95E9A160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6EE1E-4273-4840-9170-ABC950E58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31FE4-9961-450C-9F0A-8520BC7D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8049-6043-49EC-8C48-39AA007D3940}" type="datetimeFigureOut">
              <a:rPr lang="en-SG" smtClean="0"/>
              <a:t>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959ED-6BA3-4749-A0F2-B39371B9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3D0E4-BFAA-421C-8EE8-027CCFF0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BA67-09F3-43C9-80BD-14BC4E631F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053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3542A7-EE0E-4A0A-9FBF-767305169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FE5DA-8E7E-4802-8397-90ED1056A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55C81-7A81-413E-8BBE-6DEC1E89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8049-6043-49EC-8C48-39AA007D3940}" type="datetimeFigureOut">
              <a:rPr lang="en-SG" smtClean="0"/>
              <a:t>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D7A83-0741-40EC-90FE-F78C8D12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3E2CA-4A3C-4541-9987-69DBAFF8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BA67-09F3-43C9-80BD-14BC4E631F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872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9E61-4AAA-4FD8-BC49-30EF8E53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1E30D-7C62-43AB-980D-4A0CB481B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E0352-3C87-4622-8040-CDEE0FBB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8049-6043-49EC-8C48-39AA007D3940}" type="datetimeFigureOut">
              <a:rPr lang="en-SG" smtClean="0"/>
              <a:t>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A9082-DDE4-48C4-AD2D-7AF22BA6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160A-4699-4A16-9552-AA475AD6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BA67-09F3-43C9-80BD-14BC4E631F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306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7FBF-41BC-4344-87DE-46F694A9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6AA3B-8667-494B-9697-63FC7AADE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8A418-2359-4DE7-A113-01A458413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8049-6043-49EC-8C48-39AA007D3940}" type="datetimeFigureOut">
              <a:rPr lang="en-SG" smtClean="0"/>
              <a:t>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F9C5-C238-429E-8DEC-7100E7EC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4EA5A-6980-49C3-B47D-CE666561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BA67-09F3-43C9-80BD-14BC4E631F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327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CED0-E23F-4BE1-A820-D8732973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04E50-7723-4A75-937A-E6AA590B4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44693-9534-48F9-9271-BADF7385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AB6A8-1572-40CD-867B-EB3C5F77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8049-6043-49EC-8C48-39AA007D3940}" type="datetimeFigureOut">
              <a:rPr lang="en-SG" smtClean="0"/>
              <a:t>3/5/2020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1A16C-04EA-410C-854F-94020316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C41BE-F3D4-4243-BB32-AAB0BFF4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BA67-09F3-43C9-80BD-14BC4E631F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6219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7105-A13E-4BBC-9848-B2F769D1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C93B6-4A85-401F-B98C-736B8702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11CB9-5306-4C12-982C-A1952CC58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76796-15F1-4893-AD7A-1419C0561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EFA2A7-43D7-4A8C-9A35-0008F4FD1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B51F7-2E9B-4582-A695-6768C2AD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8049-6043-49EC-8C48-39AA007D3940}" type="datetimeFigureOut">
              <a:rPr lang="en-SG" smtClean="0"/>
              <a:t>3/5/2020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0B915-84AC-419B-BE34-5E51F6D2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F548D-3B68-4D84-AAF2-FA2EC3C3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BA67-09F3-43C9-80BD-14BC4E631F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391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3860-7846-4981-A7EC-D3407C06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11762-D462-4A45-9B90-EE641BAC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8049-6043-49EC-8C48-39AA007D3940}" type="datetimeFigureOut">
              <a:rPr lang="en-SG" smtClean="0"/>
              <a:t>3/5/2020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BFD64-3B38-4AA8-8D43-A60BB2EA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FACCE-DB3D-4BA6-8AB3-32B5393C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BA67-09F3-43C9-80BD-14BC4E631F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013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60AAF-9089-4EDF-AA52-D0388CF3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8049-6043-49EC-8C48-39AA007D3940}" type="datetimeFigureOut">
              <a:rPr lang="en-SG" smtClean="0"/>
              <a:t>3/5/2020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27DF1-1B2D-4145-9AEF-C782242B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025F8-3ECA-48F2-8AF1-3BA90CBE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BA67-09F3-43C9-80BD-14BC4E631F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069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58C7A-3F04-4726-9775-0ABE971D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7CBF7-E841-4223-B066-C2C652A68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2EBA7-94C4-4212-90AC-584A52843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07432-F21D-4E32-99E1-DFAACC15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8049-6043-49EC-8C48-39AA007D3940}" type="datetimeFigureOut">
              <a:rPr lang="en-SG" smtClean="0"/>
              <a:t>3/5/2020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B862C-BE1D-471B-9169-80CB1F40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A6D14-51A2-4DAB-8329-A43BBA51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BA67-09F3-43C9-80BD-14BC4E631F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549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94B3-D282-4FFB-93DF-C5EBF7A4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1DED4-7997-4505-B0D7-CDE13EAB4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72FE3-C9A3-4C63-B872-BB3B39072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42A4D-F1DE-4AA0-9D13-F5EC1BD7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8049-6043-49EC-8C48-39AA007D3940}" type="datetimeFigureOut">
              <a:rPr lang="en-SG" smtClean="0"/>
              <a:t>3/5/2020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CD29C-2F40-4BBB-BBF8-063F2F99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EE182-0F68-463F-AC0F-CC43A0E2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BA67-09F3-43C9-80BD-14BC4E631F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035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77C08-2611-4619-8A8C-52B9A514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CABA2-1D12-4CFB-AA1A-C1A4CA235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899DB-2223-43E7-8DA2-263D50E1C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08049-6043-49EC-8C48-39AA007D3940}" type="datetimeFigureOut">
              <a:rPr lang="en-SG" smtClean="0"/>
              <a:t>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0D76-6BF3-4BF5-BC7A-273F8ED56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3D3AE-B08B-4730-8364-B3542537A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FBA67-09F3-43C9-80BD-14BC4E631F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971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6039F-E7CF-4AA2-8664-C66CE250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294" y="316400"/>
            <a:ext cx="5175953" cy="22922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897D2F-D809-46C6-B1CB-709C3CE52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18" y="2692122"/>
            <a:ext cx="4562168" cy="31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C49FAC-4B8A-475E-B6F8-F5A366D06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956" y="439850"/>
            <a:ext cx="2261812" cy="10425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3C6D52-5487-4B67-A390-0579347C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798" y="1482356"/>
            <a:ext cx="7419475" cy="4072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402BFF-6811-45C5-869E-4079D4914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007" y="5804242"/>
            <a:ext cx="84619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650240-A3AD-4336-9C2C-FA3A1A773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965833"/>
            <a:ext cx="6096528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CAB7-0397-43A8-8CC3-8740A32FC6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627EE-2861-4DC5-B715-6971C71CA5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001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7196DA-4C72-47BA-811C-594641F98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85" y="2270659"/>
            <a:ext cx="5191432" cy="2802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E30359-15ED-4884-B6E1-4AFEE708CB49}"/>
              </a:ext>
            </a:extLst>
          </p:cNvPr>
          <p:cNvSpPr/>
          <p:nvPr/>
        </p:nvSpPr>
        <p:spPr>
          <a:xfrm>
            <a:off x="3048000" y="2690336"/>
            <a:ext cx="60861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মঞ্জিলা আকতার</a:t>
            </a:r>
          </a:p>
          <a:p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SG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ঘোড়াঘাট দাখিল মাদ্রাসা ঘোড়াঘাট দিনাজপুর।</a:t>
            </a:r>
          </a:p>
          <a:p>
            <a:r>
              <a:rPr lang="en-SG" dirty="0">
                <a:latin typeface="NikoshBAN" panose="02000000000000000000" pitchFamily="2" charset="0"/>
                <a:cs typeface="NikoshBAN" panose="02000000000000000000" pitchFamily="2" charset="0"/>
              </a:rPr>
              <a:t>Email manzilagdm63@gmail.com</a:t>
            </a:r>
          </a:p>
          <a:p>
            <a:r>
              <a:rPr lang="en-SG" dirty="0">
                <a:latin typeface="NikoshBAN" panose="02000000000000000000" pitchFamily="2" charset="0"/>
                <a:cs typeface="NikoshBAN" panose="02000000000000000000" pitchFamily="2" charset="0"/>
              </a:rPr>
              <a:t>             Mobile 01774051334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71897-8983-45FB-A82E-607BD10FBB42}"/>
              </a:ext>
            </a:extLst>
          </p:cNvPr>
          <p:cNvSpPr txBox="1"/>
          <p:nvPr/>
        </p:nvSpPr>
        <p:spPr>
          <a:xfrm>
            <a:off x="3116826" y="5378245"/>
            <a:ext cx="4129547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ষষ্ঠঃ শ্রেনী</a:t>
            </a:r>
          </a:p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বিষয়ঃ বিজ্ঞান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2B9592-C774-4BED-BE6C-7A8A9F17C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t="11870" r="14860" b="12074"/>
          <a:stretch/>
        </p:blipFill>
        <p:spPr>
          <a:xfrm>
            <a:off x="4090218" y="33205"/>
            <a:ext cx="1870362" cy="2092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605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A0F10-B260-4AB0-9AF3-D99EE693C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566" y="2625127"/>
            <a:ext cx="1676545" cy="1981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7F5BC6-E871-4EFD-A821-07AE11658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089" y="2352249"/>
            <a:ext cx="1524132" cy="2743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78F80-295C-41D8-8238-5E4FB7FF786E}"/>
              </a:ext>
            </a:extLst>
          </p:cNvPr>
          <p:cNvSpPr txBox="1"/>
          <p:nvPr/>
        </p:nvSpPr>
        <p:spPr>
          <a:xfrm>
            <a:off x="3315897" y="853259"/>
            <a:ext cx="4323768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কি দেখতে পাচ্ছি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29A718-8D70-4B79-95EF-E61C85925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649" y="508079"/>
            <a:ext cx="2158171" cy="1201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EEAAD7-6C69-4C05-81AA-8A1F64F16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796" y="1954316"/>
            <a:ext cx="4907705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4F064C-C435-47DB-ABC2-ABD75008D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464" y="2999194"/>
            <a:ext cx="7315834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F191F-0D81-42B9-BC55-ED305FBA4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464" y="3940432"/>
            <a:ext cx="7535309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C16D26-9B0D-4874-8846-C170151C8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464" y="4985310"/>
            <a:ext cx="731583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0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213C5B-F821-43FC-BAC0-E07374D90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968" y="330230"/>
            <a:ext cx="3749365" cy="829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43CFD-5BEC-4C70-B5A2-096030D1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44" y="1572388"/>
            <a:ext cx="1676545" cy="1963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72CB8-1DCF-4FED-B5F3-3D0FBC19A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826" y="1572388"/>
            <a:ext cx="1749704" cy="1981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563DF4-F0FC-429D-A15E-AEBD043A6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278" y="1474843"/>
            <a:ext cx="1749704" cy="2060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E7DC6F-E91F-4ED3-B0A5-D192AE57F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725" y="4352843"/>
            <a:ext cx="1755800" cy="18655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E08A30-EEAE-4D42-A48F-5592F6BC9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336" y="4194334"/>
            <a:ext cx="1597290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8FC8F-8852-4272-87F1-B24DC7B43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755" y="552130"/>
            <a:ext cx="2420322" cy="1152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DB38E0-C382-45F0-AFB5-102421167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445" y="1944186"/>
            <a:ext cx="4816257" cy="1042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675206-4A98-40B6-B412-E2EFB467F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445" y="3429000"/>
            <a:ext cx="475529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8F6C07-1723-4E27-91F6-42ABD51BB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546" y="1327163"/>
            <a:ext cx="3389670" cy="4474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700929-C8C7-4D2E-93CF-56DEC0612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27163"/>
            <a:ext cx="3395766" cy="44199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9243D7-787B-4B24-86AA-3877B9C43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738" y="289100"/>
            <a:ext cx="729754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3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EBA175-D7C1-432C-9650-9F95193E0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548" y="836834"/>
            <a:ext cx="5121084" cy="4279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5B2366-7C2F-4E13-A959-B1B7A7ED0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4" r="12122"/>
          <a:stretch/>
        </p:blipFill>
        <p:spPr>
          <a:xfrm>
            <a:off x="1789471" y="5344979"/>
            <a:ext cx="7511845" cy="749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14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D551C6-01D6-4D97-BB9C-0000F4F43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264" y="257460"/>
            <a:ext cx="1786283" cy="1072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41E697-9030-483C-AD6E-1240BADC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80" r="10172"/>
          <a:stretch/>
        </p:blipFill>
        <p:spPr>
          <a:xfrm>
            <a:off x="3215148" y="1976341"/>
            <a:ext cx="4296697" cy="938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6D70C-D582-44C9-9A9A-2BCD4AC9B1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9" r="5717"/>
          <a:stretch/>
        </p:blipFill>
        <p:spPr>
          <a:xfrm>
            <a:off x="2192595" y="3225037"/>
            <a:ext cx="726603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32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45</cp:revision>
  <dcterms:created xsi:type="dcterms:W3CDTF">2020-05-03T09:45:31Z</dcterms:created>
  <dcterms:modified xsi:type="dcterms:W3CDTF">2020-05-03T17:35:18Z</dcterms:modified>
</cp:coreProperties>
</file>