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7" r:id="rId2"/>
    <p:sldId id="278" r:id="rId3"/>
    <p:sldId id="257" r:id="rId4"/>
    <p:sldId id="258" r:id="rId5"/>
    <p:sldId id="259" r:id="rId6"/>
    <p:sldId id="275" r:id="rId7"/>
    <p:sldId id="269" r:id="rId8"/>
    <p:sldId id="270" r:id="rId9"/>
    <p:sldId id="271" r:id="rId10"/>
    <p:sldId id="276" r:id="rId11"/>
    <p:sldId id="272" r:id="rId12"/>
    <p:sldId id="273" r:id="rId13"/>
    <p:sldId id="274" r:id="rId14"/>
    <p:sldId id="279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 varScale="1">
        <p:scale>
          <a:sx n="70" d="100"/>
          <a:sy n="70" d="100"/>
        </p:scale>
        <p:origin x="1398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B968B-2B12-4E93-AD26-55D285606AB4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EAFD2-9355-4434-B3FB-EE82DF842A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89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0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58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0081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11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94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96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83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1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2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2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0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9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3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2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9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15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381000"/>
            <a:ext cx="7543800" cy="1828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743200"/>
            <a:ext cx="6781800" cy="3162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111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edefined Process 5"/>
          <p:cNvSpPr/>
          <p:nvPr/>
        </p:nvSpPr>
        <p:spPr>
          <a:xfrm>
            <a:off x="685800" y="4191000"/>
            <a:ext cx="7696200" cy="22098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স্থূলকোণী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সূক্ষ্মকোণী ত্রিভুজ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সমকোণী ত্রিভুজ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5400" y="838200"/>
            <a:ext cx="64770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কোণ ভেদে ত্রিভুজ তিন প্রকার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2743200" y="0"/>
            <a:ext cx="2362200" cy="3276600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2600" y="3429000"/>
            <a:ext cx="46482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সমকোণী ত্রিভুজ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419600"/>
            <a:ext cx="83820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যে ত্রিভুজের একটি কোণ এক সমকোণ বা ৯০</a:t>
            </a:r>
            <a:r>
              <a:rPr lang="bn-BD" sz="4800" b="1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এর সমান তাকে সমকোণী ত্রিভুজ বলে।</a:t>
            </a:r>
            <a:endParaRPr lang="en-US" sz="4800" b="1" baseline="50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895600" y="0"/>
            <a:ext cx="2667000" cy="24384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4495800"/>
            <a:ext cx="76962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যে ত্রিভুজের তিনটি কোণই সূক্ষ্মকোণ তাকে সূক্ষকোণী ত্রিভুজ বলে।</a:t>
            </a:r>
            <a:endParaRPr lang="en-US" sz="60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3017650"/>
            <a:ext cx="2819400" cy="973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সূক্ষ্মকোণী ত্রিভুজ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 rot="2191004" flipH="1" flipV="1">
            <a:off x="2443176" y="1103585"/>
            <a:ext cx="3744096" cy="1421999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52800" y="3048000"/>
            <a:ext cx="2399731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স্থূলকোণী ত্রিভুজ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800600"/>
            <a:ext cx="83058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যে ত্রিভুজের একটি কোণ স্থূলকোণ বা ৯০</a:t>
            </a:r>
            <a:r>
              <a:rPr lang="bn-BD" sz="4800" b="1" baseline="30000" dirty="0" smtClean="0">
                <a:latin typeface="NikoshBAN" pitchFamily="2" charset="0"/>
                <a:cs typeface="NikoshBAN" pitchFamily="2" charset="0"/>
              </a:rPr>
              <a:t>০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অপেক্ষা বড় তাকে স্থূলকোণী ত্রিভুজ বলে।  </a:t>
            </a:r>
            <a:endParaRPr lang="en-US" sz="4800" b="1" baseline="30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752600" y="609600"/>
            <a:ext cx="5943600" cy="1143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71600" y="3048000"/>
            <a:ext cx="6705600" cy="30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বাহুভেদে ত্রিভুজ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838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676400" y="685800"/>
            <a:ext cx="5791200" cy="12192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3581400"/>
            <a:ext cx="7239000" cy="22098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কোণ ভেদে ত্রিভুজ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প্রকার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23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609600"/>
            <a:ext cx="5638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838200" y="2362200"/>
            <a:ext cx="7696200" cy="39624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বাহুভেদে ত্রিভুজ কত প্রকার। কী কী 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সমকোণী ত্রিভুজ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85800" y="4554940"/>
            <a:ext cx="7772400" cy="2286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" y="609600"/>
            <a:ext cx="597408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55199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2438400" cy="3053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ed Rectangle 2"/>
          <p:cNvSpPr/>
          <p:nvPr/>
        </p:nvSpPr>
        <p:spPr>
          <a:xfrm>
            <a:off x="3200400" y="1143000"/>
            <a:ext cx="5029200" cy="487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সোহরাব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হুসাইন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হাড়োকান্দি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বলেশ্বরপুর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আলমডাঙ্গা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228600" y="1600200"/>
            <a:ext cx="2362200" cy="2057400"/>
          </a:xfrm>
          <a:prstGeom prst="triangl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Right Triangle 3"/>
          <p:cNvSpPr/>
          <p:nvPr/>
        </p:nvSpPr>
        <p:spPr>
          <a:xfrm>
            <a:off x="6286500" y="1972101"/>
            <a:ext cx="2057400" cy="2286000"/>
          </a:xfrm>
          <a:prstGeom prst="rtTriangl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Extract 4"/>
          <p:cNvSpPr/>
          <p:nvPr/>
        </p:nvSpPr>
        <p:spPr>
          <a:xfrm>
            <a:off x="3048000" y="4267200"/>
            <a:ext cx="2971800" cy="2168857"/>
          </a:xfrm>
          <a:prstGeom prst="flowChartExtra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066800" y="381000"/>
            <a:ext cx="6248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বলতো নিচের চিত্রগুলো কিসের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676400" y="2667000"/>
            <a:ext cx="4876800" cy="3733800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90600" y="381000"/>
            <a:ext cx="6781800" cy="15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647700" y="685800"/>
            <a:ext cx="7696200" cy="1334126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</a:p>
        </p:txBody>
      </p:sp>
      <p:sp>
        <p:nvSpPr>
          <p:cNvPr id="4" name="Flowchart: Predefined Process 3"/>
          <p:cNvSpPr/>
          <p:nvPr/>
        </p:nvSpPr>
        <p:spPr>
          <a:xfrm>
            <a:off x="228600" y="2438400"/>
            <a:ext cx="8763000" cy="3657600"/>
          </a:xfrm>
          <a:prstGeom prst="flowChartPredefined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ত্রিভুজ কি তা বলতে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 প্রকারভেদ লিখতে পারবে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কোণ ভেদে ও বাহুভেদে ত্রিভুজ কত প্রকার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কি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 তা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19200" y="2209800"/>
            <a:ext cx="6934200" cy="4343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সমবাহু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</a:t>
            </a: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বিষমবাহু ত্রিভুজ</a:t>
            </a:r>
          </a:p>
          <a:p>
            <a:pPr algn="ctr"/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Predefined Process 6"/>
          <p:cNvSpPr/>
          <p:nvPr/>
        </p:nvSpPr>
        <p:spPr>
          <a:xfrm>
            <a:off x="952500" y="228600"/>
            <a:ext cx="7467600" cy="1524000"/>
          </a:xfrm>
          <a:prstGeom prst="flowChartPredefined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বাহুভেদে ত্রিভুজ তিন প্রকার।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438400" y="228600"/>
            <a:ext cx="3124200" cy="2590800"/>
          </a:xfrm>
          <a:prstGeom prst="triangle">
            <a:avLst>
              <a:gd name="adj" fmla="val 5094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Terminator 3"/>
          <p:cNvSpPr/>
          <p:nvPr/>
        </p:nvSpPr>
        <p:spPr>
          <a:xfrm>
            <a:off x="2057400" y="3276600"/>
            <a:ext cx="38862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সমবাহু ত্রিভুজ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90600" y="4572000"/>
            <a:ext cx="6781800" cy="1828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যে ত্রিভুজের তিনটি বাহুর দৈর্ঘ্যই সমান তাকে সমবাহু ত্রিভুজ বলে।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743200" y="152400"/>
            <a:ext cx="2971800" cy="2590800"/>
          </a:xfrm>
          <a:prstGeom prst="triangl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6600" y="3200400"/>
            <a:ext cx="22098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সমদ্বিবা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হু ত্রিভুজ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419600"/>
            <a:ext cx="7772400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যে ত্রিভুজের দুটি বাহুর দৈর্ঘ্য সমান তাকে সমদ্বিবাহু ত্রিভুজ বলে।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 rot="15121217">
            <a:off x="3000560" y="588373"/>
            <a:ext cx="3447680" cy="3403163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14699" y="3292667"/>
            <a:ext cx="25146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বিষমবাহু ত্রিভুজ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419600"/>
            <a:ext cx="7924800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যে ত্রিভুজের তিনটি বাহুর দৈর্ঘ্যই অসমান তাকে বিষমবাহু ত্রিভুজ বলে।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1657</TotalTime>
  <Words>207</Words>
  <Application>Microsoft Office PowerPoint</Application>
  <PresentationFormat>On-screen Show (4:3)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NikoshBAN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Joyen</dc:creator>
  <cp:lastModifiedBy>ELITE</cp:lastModifiedBy>
  <cp:revision>216</cp:revision>
  <dcterms:created xsi:type="dcterms:W3CDTF">2006-08-16T00:00:00Z</dcterms:created>
  <dcterms:modified xsi:type="dcterms:W3CDTF">2020-05-03T06:39:01Z</dcterms:modified>
</cp:coreProperties>
</file>