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9" d="100"/>
          <a:sy n="89" d="100"/>
        </p:scale>
        <p:origin x="-83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152400"/>
            <a:ext cx="77724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RinkiySreeMJ" pitchFamily="2" charset="0"/>
                <a:cs typeface="RinkiySreeMJ" pitchFamily="2" charset="0"/>
              </a:rPr>
              <a:t>     </a:t>
            </a:r>
            <a:r>
              <a:rPr lang="en-US" sz="7200" dirty="0" smtClean="0">
                <a:latin typeface="RinkiySreeMJ" pitchFamily="2" charset="0"/>
                <a:cs typeface="RinkiySreeMJ" pitchFamily="2" charset="0"/>
              </a:rPr>
              <a:t>   </a:t>
            </a:r>
            <a:r>
              <a:rPr lang="en-US" sz="7200" dirty="0" err="1" smtClean="0">
                <a:latin typeface="RinkiySreeMJ" pitchFamily="2" charset="0"/>
                <a:cs typeface="RinkiySreeMJ" pitchFamily="2" charset="0"/>
              </a:rPr>
              <a:t>mevB‡K</a:t>
            </a:r>
            <a:r>
              <a:rPr lang="en-US" sz="7200" dirty="0" smtClean="0"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7200" dirty="0" err="1" smtClean="0">
                <a:latin typeface="RinkiySreeMJ" pitchFamily="2" charset="0"/>
                <a:cs typeface="RinkiySreeMJ" pitchFamily="2" charset="0"/>
              </a:rPr>
              <a:t>ï‡f”Qv</a:t>
            </a:r>
            <a:endParaRPr lang="en-US" sz="7200" dirty="0">
              <a:latin typeface="RinkiySreeMJ" pitchFamily="2" charset="0"/>
              <a:cs typeface="RinkiySreeMJ" pitchFamily="2" charset="0"/>
            </a:endParaRPr>
          </a:p>
        </p:txBody>
      </p:sp>
      <p:pic>
        <p:nvPicPr>
          <p:cNvPr id="5" name="Picture 4" descr="pacific-trellis-fruit-timco-grap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7800"/>
            <a:ext cx="9144000" cy="56388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0"/>
            <a:ext cx="6248400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4000" b="1" i="1" dirty="0" err="1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G‡mv</a:t>
            </a:r>
            <a:r>
              <a:rPr lang="en-US" sz="4000" b="1" i="1" dirty="0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Avgiv</a:t>
            </a:r>
            <a:r>
              <a:rPr lang="en-US" sz="4000" b="1" i="1" dirty="0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wb‡R</a:t>
            </a:r>
            <a:r>
              <a:rPr lang="en-US" sz="4000" b="1" i="1" dirty="0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AvuK‡Z</a:t>
            </a:r>
            <a:r>
              <a:rPr lang="en-US" sz="4000" b="1" i="1" dirty="0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 †</a:t>
            </a:r>
            <a:r>
              <a:rPr lang="en-US" sz="4000" b="1" i="1" dirty="0" err="1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Póv</a:t>
            </a:r>
            <a:r>
              <a:rPr lang="en-US" sz="4000" b="1" i="1" dirty="0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Kwi</a:t>
            </a:r>
            <a:endParaRPr lang="en-US" sz="4000" b="1" i="1" dirty="0">
              <a:solidFill>
                <a:srgbClr val="FF0000"/>
              </a:solidFill>
              <a:latin typeface="RinkiySreeMJ" pitchFamily="2" charset="0"/>
              <a:cs typeface="RinkiySree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2514600"/>
            <a:ext cx="7239000" cy="1828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1588822">
            <a:off x="3132226" y="906666"/>
            <a:ext cx="1752600" cy="59291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00600" y="4800600"/>
            <a:ext cx="4114800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RinkiySreeMJ" pitchFamily="2" charset="0"/>
                <a:cs typeface="RinkiySreeMJ" pitchFamily="2" charset="0"/>
              </a:rPr>
              <a:t>AvVv</a:t>
            </a:r>
            <a:r>
              <a:rPr lang="en-US" sz="4400" b="1" dirty="0" smtClean="0"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400" b="1" dirty="0" err="1" smtClean="0">
                <a:latin typeface="RinkiySreeMJ" pitchFamily="2" charset="0"/>
                <a:cs typeface="RinkiySreeMJ" pitchFamily="2" charset="0"/>
              </a:rPr>
              <a:t>w`‡q</a:t>
            </a:r>
            <a:r>
              <a:rPr lang="en-US" sz="4400" b="1" dirty="0" smtClean="0"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400" b="1" dirty="0" err="1" smtClean="0">
                <a:latin typeface="RinkiySreeMJ" pitchFamily="2" charset="0"/>
                <a:cs typeface="RinkiySreeMJ" pitchFamily="2" charset="0"/>
              </a:rPr>
              <a:t>AvUKvB</a:t>
            </a:r>
            <a:r>
              <a:rPr lang="en-US" sz="4400" b="1" dirty="0" smtClean="0"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400" b="1" dirty="0" err="1" smtClean="0">
                <a:latin typeface="RinkiySreeMJ" pitchFamily="2" charset="0"/>
                <a:cs typeface="RinkiySreeMJ" pitchFamily="2" charset="0"/>
              </a:rPr>
              <a:t>Ges</a:t>
            </a:r>
            <a:r>
              <a:rPr lang="en-US" sz="4400" b="1" dirty="0" smtClean="0"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400" b="1" dirty="0" err="1" smtClean="0">
                <a:latin typeface="RinkiySreeMJ" pitchFamily="2" charset="0"/>
                <a:cs typeface="RinkiySreeMJ" pitchFamily="2" charset="0"/>
              </a:rPr>
              <a:t>KuvwP</a:t>
            </a:r>
            <a:r>
              <a:rPr lang="en-US" sz="4400" b="1" dirty="0" smtClean="0"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400" b="1" dirty="0" err="1" smtClean="0">
                <a:latin typeface="RinkiySreeMJ" pitchFamily="2" charset="0"/>
                <a:cs typeface="RinkiySreeMJ" pitchFamily="2" charset="0"/>
              </a:rPr>
              <a:t>w`‡q</a:t>
            </a:r>
            <a:r>
              <a:rPr lang="en-US" sz="4400" b="1" dirty="0" smtClean="0"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400" b="1" dirty="0" err="1" smtClean="0">
                <a:latin typeface="RinkiySreeMJ" pitchFamily="2" charset="0"/>
                <a:cs typeface="RinkiySreeMJ" pitchFamily="2" charset="0"/>
              </a:rPr>
              <a:t>KvwU</a:t>
            </a:r>
            <a:endParaRPr lang="en-US" sz="4400" b="1" dirty="0">
              <a:latin typeface="RinkiySreeMJ" pitchFamily="2" charset="0"/>
              <a:cs typeface="RinkiySreeMJ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1600200"/>
            <a:ext cx="365760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 rot="19459326">
            <a:off x="3132754" y="69893"/>
            <a:ext cx="914400" cy="37205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4343400"/>
            <a:ext cx="7391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err="1" smtClean="0">
                <a:solidFill>
                  <a:srgbClr val="0070C0"/>
                </a:solidFill>
                <a:latin typeface="RinkiySreeMJ" pitchFamily="2" charset="0"/>
                <a:cs typeface="RinkiySreeMJ" pitchFamily="2" charset="0"/>
              </a:rPr>
              <a:t>AvVv</a:t>
            </a:r>
            <a:r>
              <a:rPr lang="en-US" sz="4400" b="1" dirty="0" smtClean="0">
                <a:solidFill>
                  <a:srgbClr val="0070C0"/>
                </a:solidFill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RinkiySreeMJ" pitchFamily="2" charset="0"/>
                <a:cs typeface="RinkiySreeMJ" pitchFamily="2" charset="0"/>
              </a:rPr>
              <a:t>w`‡q</a:t>
            </a:r>
            <a:r>
              <a:rPr lang="en-US" sz="4400" b="1" dirty="0" smtClean="0">
                <a:solidFill>
                  <a:srgbClr val="0070C0"/>
                </a:solidFill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RinkiySreeMJ" pitchFamily="2" charset="0"/>
                <a:cs typeface="RinkiySreeMJ" pitchFamily="2" charset="0"/>
              </a:rPr>
              <a:t>AvUKvB</a:t>
            </a:r>
            <a:r>
              <a:rPr lang="en-US" sz="4400" b="1" dirty="0" smtClean="0">
                <a:solidFill>
                  <a:srgbClr val="0070C0"/>
                </a:solidFill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RinkiySreeMJ" pitchFamily="2" charset="0"/>
                <a:cs typeface="RinkiySreeMJ" pitchFamily="2" charset="0"/>
              </a:rPr>
              <a:t>Ges</a:t>
            </a:r>
            <a:r>
              <a:rPr lang="en-US" sz="4400" b="1" dirty="0" smtClean="0">
                <a:solidFill>
                  <a:srgbClr val="0070C0"/>
                </a:solidFill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RinkiySreeMJ" pitchFamily="2" charset="0"/>
                <a:cs typeface="RinkiySreeMJ" pitchFamily="2" charset="0"/>
              </a:rPr>
              <a:t>KuvwP</a:t>
            </a:r>
            <a:r>
              <a:rPr lang="en-US" sz="4400" b="1" dirty="0" smtClean="0">
                <a:solidFill>
                  <a:srgbClr val="0070C0"/>
                </a:solidFill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RinkiySreeMJ" pitchFamily="2" charset="0"/>
                <a:cs typeface="RinkiySreeMJ" pitchFamily="2" charset="0"/>
              </a:rPr>
              <a:t>w`‡q</a:t>
            </a:r>
            <a:r>
              <a:rPr lang="en-US" sz="4400" b="1" dirty="0" smtClean="0">
                <a:solidFill>
                  <a:srgbClr val="0070C0"/>
                </a:solidFill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RinkiySreeMJ" pitchFamily="2" charset="0"/>
                <a:cs typeface="RinkiySreeMJ" pitchFamily="2" charset="0"/>
              </a:rPr>
              <a:t>KvwU</a:t>
            </a:r>
            <a:endParaRPr lang="en-US" sz="4400" b="1" dirty="0">
              <a:solidFill>
                <a:srgbClr val="0070C0"/>
              </a:solidFill>
              <a:latin typeface="RinkiySreeMJ" pitchFamily="2" charset="0"/>
              <a:cs typeface="RinkiySreeMJ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1447800"/>
            <a:ext cx="1752600" cy="3581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00200" y="2438400"/>
            <a:ext cx="3810000" cy="1828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20032458">
            <a:off x="3089882" y="4597561"/>
            <a:ext cx="5074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  <a:latin typeface="RinkiySreeMJ" pitchFamily="2" charset="0"/>
                <a:cs typeface="RinkiySreeMJ" pitchFamily="2" charset="0"/>
              </a:rPr>
              <a:t>AvVv</a:t>
            </a:r>
            <a:r>
              <a:rPr lang="en-US" sz="3200" b="1" dirty="0" smtClean="0">
                <a:solidFill>
                  <a:srgbClr val="0070C0"/>
                </a:solidFill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RinkiySreeMJ" pitchFamily="2" charset="0"/>
                <a:cs typeface="RinkiySreeMJ" pitchFamily="2" charset="0"/>
              </a:rPr>
              <a:t>w`‡q</a:t>
            </a:r>
            <a:r>
              <a:rPr lang="en-US" sz="3200" b="1" dirty="0" smtClean="0">
                <a:solidFill>
                  <a:srgbClr val="0070C0"/>
                </a:solidFill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RinkiySreeMJ" pitchFamily="2" charset="0"/>
                <a:cs typeface="RinkiySreeMJ" pitchFamily="2" charset="0"/>
              </a:rPr>
              <a:t>AvUKvB</a:t>
            </a:r>
            <a:r>
              <a:rPr lang="en-US" sz="3200" b="1" dirty="0" smtClean="0">
                <a:solidFill>
                  <a:srgbClr val="0070C0"/>
                </a:solidFill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RinkiySreeMJ" pitchFamily="2" charset="0"/>
                <a:cs typeface="RinkiySreeMJ" pitchFamily="2" charset="0"/>
              </a:rPr>
              <a:t>Ges</a:t>
            </a:r>
            <a:r>
              <a:rPr lang="en-US" sz="3200" b="1" dirty="0" smtClean="0">
                <a:solidFill>
                  <a:srgbClr val="0070C0"/>
                </a:solidFill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RinkiySreeMJ" pitchFamily="2" charset="0"/>
                <a:cs typeface="RinkiySreeMJ" pitchFamily="2" charset="0"/>
              </a:rPr>
              <a:t>KuvwP</a:t>
            </a:r>
            <a:r>
              <a:rPr lang="en-US" sz="3200" b="1" dirty="0" smtClean="0">
                <a:solidFill>
                  <a:srgbClr val="0070C0"/>
                </a:solidFill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RinkiySreeMJ" pitchFamily="2" charset="0"/>
                <a:cs typeface="RinkiySreeMJ" pitchFamily="2" charset="0"/>
              </a:rPr>
              <a:t>w`‡q</a:t>
            </a:r>
            <a:r>
              <a:rPr lang="en-US" sz="3200" b="1" dirty="0" smtClean="0">
                <a:solidFill>
                  <a:srgbClr val="0070C0"/>
                </a:solidFill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RinkiySreeMJ" pitchFamily="2" charset="0"/>
                <a:cs typeface="RinkiySreeMJ" pitchFamily="2" charset="0"/>
              </a:rPr>
              <a:t>KvwU</a:t>
            </a:r>
            <a:endParaRPr lang="en-US" sz="3200" b="1" dirty="0">
              <a:solidFill>
                <a:srgbClr val="0070C0"/>
              </a:solidFill>
              <a:latin typeface="RinkiySreeMJ" pitchFamily="2" charset="0"/>
              <a:cs typeface="RinkiySreeMJ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ata 1"/>
          <p:cNvSpPr/>
          <p:nvPr/>
        </p:nvSpPr>
        <p:spPr>
          <a:xfrm>
            <a:off x="990600" y="1828800"/>
            <a:ext cx="2286000" cy="144780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Decision 2"/>
          <p:cNvSpPr/>
          <p:nvPr/>
        </p:nvSpPr>
        <p:spPr>
          <a:xfrm>
            <a:off x="5867400" y="1447800"/>
            <a:ext cx="2362200" cy="21336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Process 3"/>
          <p:cNvSpPr/>
          <p:nvPr/>
        </p:nvSpPr>
        <p:spPr>
          <a:xfrm>
            <a:off x="1066800" y="3733800"/>
            <a:ext cx="1828800" cy="1752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52800" y="2057400"/>
            <a:ext cx="22860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রম্বস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3048000" y="2209800"/>
            <a:ext cx="4572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029200" y="2362200"/>
            <a:ext cx="762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3048000" y="4267200"/>
            <a:ext cx="838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038600" y="4114800"/>
            <a:ext cx="15240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b="1" dirty="0" err="1" smtClean="0">
                <a:latin typeface="RinkiySreeMJ" pitchFamily="2" charset="0"/>
                <a:cs typeface="RinkiySreeMJ" pitchFamily="2" charset="0"/>
              </a:rPr>
              <a:t>eM</a:t>
            </a:r>
            <a:r>
              <a:rPr lang="en-US" sz="5400" b="1" dirty="0" smtClean="0">
                <a:latin typeface="RinkiySreeMJ" pitchFamily="2" charset="0"/>
                <a:cs typeface="RinkiySreeMJ" pitchFamily="2" charset="0"/>
              </a:rPr>
              <a:t>©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609600"/>
            <a:ext cx="8229600" cy="646331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3600" dirty="0" err="1" smtClean="0">
                <a:latin typeface="RinkiySreeMJ" pitchFamily="2" charset="0"/>
                <a:cs typeface="RinkiySreeMJ" pitchFamily="2" charset="0"/>
              </a:rPr>
              <a:t>R¨vwgwZK</a:t>
            </a:r>
            <a:r>
              <a:rPr lang="en-US" sz="3600" dirty="0" smtClean="0"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3600" dirty="0" err="1" smtClean="0">
                <a:latin typeface="RinkiySreeMJ" pitchFamily="2" charset="0"/>
                <a:cs typeface="RinkiySreeMJ" pitchFamily="2" charset="0"/>
              </a:rPr>
              <a:t>AvK</a:t>
            </a:r>
            <a:r>
              <a:rPr lang="en-US" sz="3600" dirty="0" smtClean="0">
                <a:latin typeface="RinkiySreeMJ" pitchFamily="2" charset="0"/>
                <a:cs typeface="RinkiySreeMJ" pitchFamily="2" charset="0"/>
              </a:rPr>
              <a:t>…</a:t>
            </a:r>
            <a:r>
              <a:rPr lang="en-US" sz="3600" dirty="0" err="1" smtClean="0">
                <a:latin typeface="RinkiySreeMJ" pitchFamily="2" charset="0"/>
                <a:cs typeface="RinkiySreeMJ" pitchFamily="2" charset="0"/>
              </a:rPr>
              <a:t>wZ</a:t>
            </a:r>
            <a:r>
              <a:rPr lang="en-US" sz="3600" dirty="0" smtClean="0">
                <a:latin typeface="RinkiySreeMJ" pitchFamily="2" charset="0"/>
                <a:cs typeface="RinkiySreeMJ" pitchFamily="2" charset="0"/>
              </a:rPr>
              <a:t>¸‡</a:t>
            </a:r>
            <a:r>
              <a:rPr lang="en-US" sz="3600" dirty="0" err="1" smtClean="0">
                <a:latin typeface="RinkiySreeMJ" pitchFamily="2" charset="0"/>
                <a:cs typeface="RinkiySreeMJ" pitchFamily="2" charset="0"/>
              </a:rPr>
              <a:t>jvi</a:t>
            </a:r>
            <a:r>
              <a:rPr lang="en-US" sz="3600" dirty="0" smtClean="0">
                <a:latin typeface="RinkiySreeMJ" pitchFamily="2" charset="0"/>
                <a:cs typeface="RinkiySreeMJ" pitchFamily="2" charset="0"/>
              </a:rPr>
              <a:t> ˆ`N©¨ I †</a:t>
            </a:r>
            <a:r>
              <a:rPr lang="en-US" sz="3600" dirty="0" err="1" smtClean="0">
                <a:latin typeface="RinkiySreeMJ" pitchFamily="2" charset="0"/>
                <a:cs typeface="RinkiySreeMJ" pitchFamily="2" charset="0"/>
              </a:rPr>
              <a:t>KvY</a:t>
            </a:r>
            <a:r>
              <a:rPr lang="en-US" sz="3600" dirty="0" smtClean="0"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3600" dirty="0" err="1" smtClean="0">
                <a:latin typeface="RinkiySreeMJ" pitchFamily="2" charset="0"/>
                <a:cs typeface="RinkiySreeMJ" pitchFamily="2" charset="0"/>
              </a:rPr>
              <a:t>cwigvc</a:t>
            </a:r>
            <a:r>
              <a:rPr lang="en-US" sz="3600" dirty="0" smtClean="0"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3600" dirty="0" err="1" smtClean="0">
                <a:latin typeface="RinkiySreeMJ" pitchFamily="2" charset="0"/>
                <a:cs typeface="RinkiySreeMJ" pitchFamily="2" charset="0"/>
              </a:rPr>
              <a:t>Kwi</a:t>
            </a:r>
            <a:endParaRPr lang="en-US" sz="3600" dirty="0">
              <a:latin typeface="RinkiySreeMJ" pitchFamily="2" charset="0"/>
              <a:cs typeface="RinkiySreeMJ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7772400" cy="923330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RinkiySreeMJ" pitchFamily="2" charset="0"/>
                <a:cs typeface="RinkiySreeMJ" pitchFamily="2" charset="0"/>
              </a:rPr>
              <a:t>R¨vwgwZK</a:t>
            </a:r>
            <a:r>
              <a:rPr lang="en-US" sz="5400" dirty="0" smtClean="0"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5400" dirty="0" err="1" smtClean="0">
                <a:latin typeface="RinkiySreeMJ" pitchFamily="2" charset="0"/>
                <a:cs typeface="RinkiySreeMJ" pitchFamily="2" charset="0"/>
              </a:rPr>
              <a:t>AvK</a:t>
            </a:r>
            <a:r>
              <a:rPr lang="en-US" sz="5400" dirty="0" smtClean="0">
                <a:latin typeface="RinkiySreeMJ" pitchFamily="2" charset="0"/>
                <a:cs typeface="RinkiySreeMJ" pitchFamily="2" charset="0"/>
              </a:rPr>
              <a:t>…</a:t>
            </a:r>
            <a:r>
              <a:rPr lang="en-US" sz="5400" dirty="0" err="1" smtClean="0">
                <a:latin typeface="RinkiySreeMJ" pitchFamily="2" charset="0"/>
                <a:cs typeface="RinkiySreeMJ" pitchFamily="2" charset="0"/>
              </a:rPr>
              <a:t>wZ</a:t>
            </a:r>
            <a:r>
              <a:rPr lang="en-US" sz="5400" dirty="0" smtClean="0">
                <a:latin typeface="RinkiySreeMJ" pitchFamily="2" charset="0"/>
                <a:cs typeface="RinkiySreeMJ" pitchFamily="2" charset="0"/>
              </a:rPr>
              <a:t>¸‡</a:t>
            </a:r>
            <a:r>
              <a:rPr lang="en-US" sz="5400" dirty="0" err="1" smtClean="0">
                <a:latin typeface="RinkiySreeMJ" pitchFamily="2" charset="0"/>
                <a:cs typeface="RinkiySreeMJ" pitchFamily="2" charset="0"/>
              </a:rPr>
              <a:t>jvi</a:t>
            </a:r>
            <a:r>
              <a:rPr lang="en-US" sz="5400" dirty="0" smtClean="0">
                <a:latin typeface="RinkiySreeMJ" pitchFamily="2" charset="0"/>
                <a:cs typeface="RinkiySreeMJ" pitchFamily="2" charset="0"/>
              </a:rPr>
              <a:t> ˆ</a:t>
            </a:r>
            <a:r>
              <a:rPr lang="en-US" sz="5400" dirty="0" err="1" smtClean="0">
                <a:latin typeface="RinkiySreeMJ" pitchFamily="2" charset="0"/>
                <a:cs typeface="RinkiySreeMJ" pitchFamily="2" charset="0"/>
              </a:rPr>
              <a:t>ewkó</a:t>
            </a:r>
            <a:r>
              <a:rPr lang="en-US" sz="5400" dirty="0" smtClean="0">
                <a:latin typeface="RinkiySreeMJ" pitchFamily="2" charset="0"/>
                <a:cs typeface="RinkiySreeMJ" pitchFamily="2" charset="0"/>
              </a:rPr>
              <a:t>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743200"/>
            <a:ext cx="8153400" cy="3416320"/>
          </a:xfrm>
          <a:prstGeom prst="rect">
            <a:avLst/>
          </a:prstGeom>
          <a:solidFill>
            <a:srgbClr val="00B0F0"/>
          </a:solidFill>
          <a:ln w="76200">
            <a:solidFill>
              <a:srgbClr val="FF0000"/>
            </a:solidFill>
          </a:ln>
          <a:scene3d>
            <a:camera prst="perspectiveRelaxedModerately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RinkiySreeMJ" pitchFamily="2" charset="0"/>
                <a:cs typeface="RinkiySreeMJ" pitchFamily="2" charset="0"/>
              </a:rPr>
              <a:t>  </a:t>
            </a:r>
            <a:r>
              <a:rPr lang="en-US" sz="5400" dirty="0" err="1" smtClean="0">
                <a:latin typeface="RinkiySreeMJ" pitchFamily="2" charset="0"/>
                <a:cs typeface="RinkiySreeMJ" pitchFamily="2" charset="0"/>
              </a:rPr>
              <a:t>mKj</a:t>
            </a:r>
            <a:r>
              <a:rPr lang="en-US" sz="5400" dirty="0" smtClean="0"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5400" dirty="0" err="1" smtClean="0">
                <a:latin typeface="RinkiySreeMJ" pitchFamily="2" charset="0"/>
                <a:cs typeface="RinkiySreeMJ" pitchFamily="2" charset="0"/>
              </a:rPr>
              <a:t>evû</a:t>
            </a:r>
            <a:r>
              <a:rPr lang="en-US" sz="5400" dirty="0" smtClean="0">
                <a:latin typeface="RinkiySreeMJ" pitchFamily="2" charset="0"/>
                <a:cs typeface="RinkiySreeMJ" pitchFamily="2" charset="0"/>
              </a:rPr>
              <a:t>¸‡</a:t>
            </a:r>
            <a:r>
              <a:rPr lang="en-US" sz="5400" dirty="0" err="1" smtClean="0">
                <a:latin typeface="RinkiySreeMJ" pitchFamily="2" charset="0"/>
                <a:cs typeface="RinkiySreeMJ" pitchFamily="2" charset="0"/>
              </a:rPr>
              <a:t>jv</a:t>
            </a:r>
            <a:r>
              <a:rPr lang="en-US" sz="5400" dirty="0" smtClean="0"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5400" dirty="0" err="1" smtClean="0">
                <a:latin typeface="RinkiySreeMJ" pitchFamily="2" charset="0"/>
                <a:cs typeface="RinkiySreeMJ" pitchFamily="2" charset="0"/>
              </a:rPr>
              <a:t>mgvb</a:t>
            </a:r>
            <a:r>
              <a:rPr lang="en-US" sz="5400" dirty="0" smtClean="0">
                <a:latin typeface="RinkiySreeMJ" pitchFamily="2" charset="0"/>
                <a:cs typeface="RinkiySreeMJ" pitchFamily="2" charset="0"/>
              </a:rPr>
              <a:t>| </a:t>
            </a:r>
          </a:p>
          <a:p>
            <a:r>
              <a:rPr lang="en-US" sz="5400" dirty="0" smtClean="0">
                <a:latin typeface="RinkiySreeMJ" pitchFamily="2" charset="0"/>
                <a:cs typeface="RinkiySreeMJ" pitchFamily="2" charset="0"/>
              </a:rPr>
              <a:t>২wecixZ †</a:t>
            </a:r>
            <a:r>
              <a:rPr lang="en-US" sz="5400" dirty="0" err="1" smtClean="0">
                <a:latin typeface="RinkiySreeMJ" pitchFamily="2" charset="0"/>
                <a:cs typeface="RinkiySreeMJ" pitchFamily="2" charset="0"/>
              </a:rPr>
              <a:t>KvY</a:t>
            </a:r>
            <a:r>
              <a:rPr lang="en-US" sz="5400" dirty="0" smtClean="0">
                <a:latin typeface="RinkiySreeMJ" pitchFamily="2" charset="0"/>
                <a:cs typeface="RinkiySreeMJ" pitchFamily="2" charset="0"/>
              </a:rPr>
              <a:t>¸‡</a:t>
            </a:r>
            <a:r>
              <a:rPr lang="en-US" sz="5400" dirty="0" err="1" smtClean="0">
                <a:latin typeface="RinkiySreeMJ" pitchFamily="2" charset="0"/>
                <a:cs typeface="RinkiySreeMJ" pitchFamily="2" charset="0"/>
              </a:rPr>
              <a:t>jv</a:t>
            </a:r>
            <a:r>
              <a:rPr lang="en-US" sz="5400" dirty="0" smtClean="0"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5400" dirty="0" err="1" smtClean="0">
                <a:latin typeface="RinkiySreeMJ" pitchFamily="2" charset="0"/>
                <a:cs typeface="RinkiySreeMJ" pitchFamily="2" charset="0"/>
              </a:rPr>
              <a:t>mgvb</a:t>
            </a:r>
            <a:r>
              <a:rPr lang="en-US" sz="5400" dirty="0" smtClean="0">
                <a:latin typeface="RinkiySreeMJ" pitchFamily="2" charset="0"/>
                <a:cs typeface="RinkiySreeMJ" pitchFamily="2" charset="0"/>
              </a:rPr>
              <a:t> </a:t>
            </a:r>
          </a:p>
          <a:p>
            <a:r>
              <a:rPr lang="en-US" sz="5400" dirty="0" smtClean="0">
                <a:latin typeface="RinkiySreeMJ" pitchFamily="2" charset="0"/>
                <a:cs typeface="RinkiySreeMJ" pitchFamily="2" charset="0"/>
              </a:rPr>
              <a:t>৩wecixZ </a:t>
            </a:r>
            <a:r>
              <a:rPr lang="en-US" sz="5400" dirty="0" err="1" smtClean="0">
                <a:latin typeface="RinkiySreeMJ" pitchFamily="2" charset="0"/>
                <a:cs typeface="RinkiySreeMJ" pitchFamily="2" charset="0"/>
              </a:rPr>
              <a:t>evû</a:t>
            </a:r>
            <a:r>
              <a:rPr lang="en-US" sz="5400" dirty="0" smtClean="0">
                <a:latin typeface="RinkiySreeMJ" pitchFamily="2" charset="0"/>
                <a:cs typeface="RinkiySreeMJ" pitchFamily="2" charset="0"/>
              </a:rPr>
              <a:t>¸‡</a:t>
            </a:r>
            <a:r>
              <a:rPr lang="en-US" sz="5400" dirty="0" err="1" smtClean="0">
                <a:latin typeface="RinkiySreeMJ" pitchFamily="2" charset="0"/>
                <a:cs typeface="RinkiySreeMJ" pitchFamily="2" charset="0"/>
              </a:rPr>
              <a:t>jv</a:t>
            </a:r>
            <a:r>
              <a:rPr lang="en-US" sz="5400" dirty="0" smtClean="0"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5400" dirty="0" err="1" smtClean="0">
                <a:latin typeface="RinkiySreeMJ" pitchFamily="2" charset="0"/>
                <a:cs typeface="RinkiySreeMJ" pitchFamily="2" charset="0"/>
              </a:rPr>
              <a:t>mgvb</a:t>
            </a:r>
            <a:r>
              <a:rPr lang="en-US" sz="5400" dirty="0" smtClean="0">
                <a:latin typeface="RinkiySreeMJ" pitchFamily="2" charset="0"/>
                <a:cs typeface="RinkiySreeMJ" pitchFamily="2" charset="0"/>
              </a:rPr>
              <a:t> I </a:t>
            </a:r>
            <a:r>
              <a:rPr lang="en-US" sz="5400" dirty="0" err="1" smtClean="0">
                <a:latin typeface="RinkiySreeMJ" pitchFamily="2" charset="0"/>
                <a:cs typeface="RinkiySreeMJ" pitchFamily="2" charset="0"/>
              </a:rPr>
              <a:t>mgvšÍivj</a:t>
            </a:r>
            <a:r>
              <a:rPr lang="en-US" sz="5400" dirty="0" smtClean="0">
                <a:latin typeface="RinkiySreeMJ" pitchFamily="2" charset="0"/>
                <a:cs typeface="RinkiySreeMJ" pitchFamily="2" charset="0"/>
              </a:rPr>
              <a:t>|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124200" y="1600200"/>
            <a:ext cx="20574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52400"/>
            <a:ext cx="7848600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  <a:scene3d>
            <a:camera prst="perspectiveRelaxedModerately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         `</a:t>
            </a:r>
            <a:r>
              <a:rPr lang="en-US" sz="8000" b="1" dirty="0" err="1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jxq</a:t>
            </a:r>
            <a:r>
              <a:rPr lang="en-US" sz="8000" b="1" dirty="0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KvR</a:t>
            </a:r>
            <a:endParaRPr lang="en-US" sz="8000" b="1" u="sng" dirty="0">
              <a:solidFill>
                <a:srgbClr val="FF0000"/>
              </a:solidFill>
              <a:latin typeface="RinkiySreeMJ" pitchFamily="2" charset="0"/>
              <a:cs typeface="RinkiySreeMJ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914400" y="1371600"/>
            <a:ext cx="7696200" cy="1752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Process 3"/>
          <p:cNvSpPr/>
          <p:nvPr/>
        </p:nvSpPr>
        <p:spPr>
          <a:xfrm>
            <a:off x="0" y="3200400"/>
            <a:ext cx="9144000" cy="457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1295400" y="3657600"/>
            <a:ext cx="7620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724400" y="3505200"/>
            <a:ext cx="8382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7543800" y="3581400"/>
            <a:ext cx="7620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4724400"/>
            <a:ext cx="2057400" cy="107721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b="1" i="1" dirty="0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GKwU </a:t>
            </a:r>
            <a:r>
              <a:rPr lang="en-US" sz="3200" b="1" i="1" dirty="0" err="1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i</a:t>
            </a:r>
            <a:r>
              <a:rPr lang="en-US" sz="3200" b="1" i="1" dirty="0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¤^m A¼b </a:t>
            </a:r>
            <a:r>
              <a:rPr lang="en-US" sz="3200" b="1" i="1" dirty="0" err="1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Ki</a:t>
            </a:r>
            <a:r>
              <a:rPr lang="en-US" sz="3200" b="1" i="1" dirty="0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|</a:t>
            </a:r>
            <a:endParaRPr lang="en-US" sz="3200" b="1" i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8600" y="4419600"/>
            <a:ext cx="1981200" cy="230832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b="1" i="1" dirty="0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‡ejx `</a:t>
            </a:r>
            <a:r>
              <a:rPr lang="en-US" sz="3600" b="1" i="1" dirty="0" err="1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jt</a:t>
            </a:r>
            <a:endParaRPr lang="en-US" sz="3600" b="1" i="1" dirty="0" smtClean="0">
              <a:solidFill>
                <a:srgbClr val="FF0000"/>
              </a:solidFill>
              <a:latin typeface="RinkiySreeMJ" pitchFamily="2" charset="0"/>
              <a:cs typeface="RinkiySreeMJ" pitchFamily="2" charset="0"/>
            </a:endParaRPr>
          </a:p>
          <a:p>
            <a:r>
              <a:rPr lang="en-US" sz="3600" b="1" i="1" dirty="0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i¤^‡mi ˆ</a:t>
            </a:r>
            <a:r>
              <a:rPr lang="en-US" sz="3600" b="1" i="1" dirty="0" err="1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ewkó</a:t>
            </a:r>
            <a:r>
              <a:rPr lang="en-US" sz="3600" b="1" i="1" dirty="0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¨¸</a:t>
            </a:r>
            <a:r>
              <a:rPr lang="en-US" sz="3600" b="1" i="1" dirty="0" err="1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wj</a:t>
            </a:r>
            <a:r>
              <a:rPr lang="en-US" sz="3600" b="1" i="1" dirty="0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 †</a:t>
            </a:r>
            <a:r>
              <a:rPr lang="en-US" sz="3600" b="1" i="1" dirty="0" err="1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jL</a:t>
            </a:r>
            <a:r>
              <a:rPr lang="en-US" sz="3600" b="1" i="1" dirty="0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|</a:t>
            </a:r>
            <a:endParaRPr lang="en-US" sz="3600" b="1" i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3200" y="4267200"/>
            <a:ext cx="2590800" cy="206210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৩‡Mvjvc `</a:t>
            </a:r>
            <a:r>
              <a:rPr lang="en-US" sz="3200" b="1" i="1" dirty="0" err="1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jt</a:t>
            </a:r>
            <a:endParaRPr lang="en-US" sz="3200" b="1" i="1" dirty="0" smtClean="0">
              <a:solidFill>
                <a:srgbClr val="FF0000"/>
              </a:solidFill>
              <a:latin typeface="RinkiySreeMJ" pitchFamily="2" charset="0"/>
              <a:cs typeface="RinkiySreeMJ" pitchFamily="2" charset="0"/>
            </a:endParaRPr>
          </a:p>
          <a:p>
            <a:r>
              <a:rPr lang="en-US" sz="3200" b="1" i="1" dirty="0" err="1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eM</a:t>
            </a:r>
            <a:r>
              <a:rPr lang="en-US" sz="3200" b="1" i="1" dirty="0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© I </a:t>
            </a:r>
            <a:r>
              <a:rPr lang="en-US" sz="3200" b="1" i="1" dirty="0" err="1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i</a:t>
            </a:r>
            <a:r>
              <a:rPr lang="en-US" sz="3200" b="1" i="1" dirty="0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¤^‡mi </a:t>
            </a:r>
            <a:r>
              <a:rPr lang="en-US" sz="3200" b="1" i="1" dirty="0" err="1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g‡a</a:t>
            </a:r>
            <a:r>
              <a:rPr lang="en-US" sz="3200" b="1" i="1" dirty="0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¨</a:t>
            </a:r>
          </a:p>
          <a:p>
            <a:r>
              <a:rPr lang="en-US" sz="3200" b="1" i="1" dirty="0" err="1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wgj</a:t>
            </a:r>
            <a:r>
              <a:rPr lang="en-US" sz="3200" b="1" i="1" dirty="0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 I </a:t>
            </a:r>
            <a:r>
              <a:rPr lang="en-US" sz="3200" b="1" i="1" dirty="0" err="1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Awgj</a:t>
            </a:r>
            <a:r>
              <a:rPr lang="en-US" sz="3200" b="1" i="1" dirty="0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 †</a:t>
            </a:r>
            <a:r>
              <a:rPr lang="en-US" sz="3200" b="1" i="1" dirty="0" err="1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ei</a:t>
            </a:r>
            <a:r>
              <a:rPr lang="en-US" sz="3200" b="1" i="1" dirty="0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Ki</a:t>
            </a:r>
            <a:r>
              <a:rPr lang="en-US" sz="3200" b="1" i="1" dirty="0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|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1219200"/>
            <a:ext cx="2362200" cy="1371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3124200" y="609600"/>
            <a:ext cx="2895600" cy="60960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0" y="1219200"/>
            <a:ext cx="45719" cy="1371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3124200"/>
            <a:ext cx="8153400" cy="2862322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  <a:scene3d>
            <a:camera prst="perspectiveRelaxedModerately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RinkiySreeMJ" pitchFamily="2" charset="0"/>
                <a:cs typeface="RinkiySreeMJ" pitchFamily="2" charset="0"/>
              </a:rPr>
              <a:t>i¤^‡mi </a:t>
            </a:r>
            <a:r>
              <a:rPr lang="en-US" sz="6000" dirty="0" err="1" smtClean="0">
                <a:latin typeface="RinkiySreeMJ" pitchFamily="2" charset="0"/>
                <a:cs typeface="RinkiySreeMJ" pitchFamily="2" charset="0"/>
              </a:rPr>
              <a:t>wPÎ</a:t>
            </a:r>
            <a:r>
              <a:rPr lang="en-US" sz="6000" dirty="0" smtClean="0"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6000" dirty="0" err="1" smtClean="0">
                <a:latin typeface="RinkiySreeMJ" pitchFamily="2" charset="0"/>
                <a:cs typeface="RinkiySreeMJ" pitchFamily="2" charset="0"/>
              </a:rPr>
              <a:t>Gu‡K</a:t>
            </a:r>
            <a:r>
              <a:rPr lang="en-US" sz="6000" dirty="0" smtClean="0"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6000" dirty="0" err="1" smtClean="0">
                <a:latin typeface="RinkiySreeMJ" pitchFamily="2" charset="0"/>
                <a:cs typeface="RinkiySreeMJ" pitchFamily="2" charset="0"/>
              </a:rPr>
              <a:t>Gi</a:t>
            </a:r>
            <a:r>
              <a:rPr lang="en-US" sz="6000" dirty="0" smtClean="0">
                <a:latin typeface="RinkiySreeMJ" pitchFamily="2" charset="0"/>
                <a:cs typeface="RinkiySreeMJ" pitchFamily="2" charset="0"/>
              </a:rPr>
              <a:t> ˆ</a:t>
            </a:r>
            <a:r>
              <a:rPr lang="en-US" sz="6000" dirty="0" err="1" smtClean="0">
                <a:latin typeface="RinkiySreeMJ" pitchFamily="2" charset="0"/>
                <a:cs typeface="RinkiySreeMJ" pitchFamily="2" charset="0"/>
              </a:rPr>
              <a:t>ewkó</a:t>
            </a:r>
            <a:r>
              <a:rPr lang="en-US" sz="6000" dirty="0" smtClean="0">
                <a:latin typeface="RinkiySreeMJ" pitchFamily="2" charset="0"/>
                <a:cs typeface="RinkiySreeMJ" pitchFamily="2" charset="0"/>
              </a:rPr>
              <a:t>¨¸</a:t>
            </a:r>
            <a:r>
              <a:rPr lang="en-US" sz="6000" dirty="0" err="1" smtClean="0">
                <a:latin typeface="RinkiySreeMJ" pitchFamily="2" charset="0"/>
                <a:cs typeface="RinkiySreeMJ" pitchFamily="2" charset="0"/>
              </a:rPr>
              <a:t>wj</a:t>
            </a:r>
            <a:endParaRPr lang="en-US" sz="6000" dirty="0" smtClean="0">
              <a:latin typeface="RinkiySreeMJ" pitchFamily="2" charset="0"/>
              <a:cs typeface="RinkiySreeMJ" pitchFamily="2" charset="0"/>
            </a:endParaRPr>
          </a:p>
          <a:p>
            <a:r>
              <a:rPr lang="en-US" sz="6000" dirty="0" err="1" smtClean="0">
                <a:latin typeface="RinkiySreeMJ" pitchFamily="2" charset="0"/>
                <a:cs typeface="RinkiySreeMJ" pitchFamily="2" charset="0"/>
              </a:rPr>
              <a:t>cwigvc</a:t>
            </a:r>
            <a:r>
              <a:rPr lang="en-US" sz="6000" dirty="0" smtClean="0"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6000" dirty="0" err="1" smtClean="0">
                <a:latin typeface="RinkiySreeMJ" pitchFamily="2" charset="0"/>
                <a:cs typeface="RinkiySreeMJ" pitchFamily="2" charset="0"/>
              </a:rPr>
              <a:t>Abyhvqx</a:t>
            </a:r>
            <a:r>
              <a:rPr lang="en-US" sz="6000" dirty="0" smtClean="0"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6000" dirty="0" err="1" smtClean="0">
                <a:latin typeface="RinkiySreeMJ" pitchFamily="2" charset="0"/>
                <a:cs typeface="RinkiySreeMJ" pitchFamily="2" charset="0"/>
              </a:rPr>
              <a:t>evwo</a:t>
            </a:r>
            <a:r>
              <a:rPr lang="en-US" sz="6000" dirty="0" smtClean="0">
                <a:latin typeface="RinkiySreeMJ" pitchFamily="2" charset="0"/>
                <a:cs typeface="RinkiySreeMJ" pitchFamily="2" charset="0"/>
              </a:rPr>
              <a:t> †_‡K </a:t>
            </a:r>
            <a:r>
              <a:rPr lang="en-US" sz="6000" dirty="0" err="1" smtClean="0">
                <a:latin typeface="RinkiySreeMJ" pitchFamily="2" charset="0"/>
                <a:cs typeface="RinkiySreeMJ" pitchFamily="2" charset="0"/>
              </a:rPr>
              <a:t>wj‡L</a:t>
            </a:r>
            <a:r>
              <a:rPr lang="en-US" sz="6000" dirty="0" smtClean="0"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6000" dirty="0" err="1" smtClean="0">
                <a:latin typeface="RinkiySreeMJ" pitchFamily="2" charset="0"/>
                <a:cs typeface="RinkiySreeMJ" pitchFamily="2" charset="0"/>
              </a:rPr>
              <a:t>Avb‡e</a:t>
            </a:r>
            <a:r>
              <a:rPr lang="en-US" sz="6000" dirty="0" smtClean="0">
                <a:latin typeface="RinkiySreeMJ" pitchFamily="2" charset="0"/>
                <a:cs typeface="RinkiySreeMJ" pitchFamily="2" charset="0"/>
              </a:rPr>
              <a:t>|</a:t>
            </a:r>
            <a:endParaRPr lang="en-US" sz="6000" dirty="0">
              <a:latin typeface="RinkiySreeMJ" pitchFamily="2" charset="0"/>
              <a:cs typeface="RinkiySree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85800"/>
            <a:ext cx="7010400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9600" b="1" i="1" dirty="0" err="1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cvV</a:t>
            </a:r>
            <a:r>
              <a:rPr lang="en-US" sz="9600" b="1" i="1" dirty="0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9600" b="1" i="1" dirty="0" err="1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mgvß</a:t>
            </a:r>
            <a:r>
              <a:rPr lang="en-US" sz="96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96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3581400" y="2286000"/>
            <a:ext cx="23622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3581400"/>
            <a:ext cx="8229600" cy="144655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scene3d>
            <a:camera prst="perspectiveAbove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8800" b="1" i="1" dirty="0" err="1" smtClean="0">
                <a:latin typeface="RinkiySreeMJ" pitchFamily="2" charset="0"/>
                <a:cs typeface="RinkiySreeMJ" pitchFamily="2" charset="0"/>
              </a:rPr>
              <a:t>mevB‡K</a:t>
            </a:r>
            <a:r>
              <a:rPr lang="en-US" sz="8800" b="1" i="1" dirty="0" smtClean="0"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8800" b="1" i="1" dirty="0" err="1" smtClean="0">
                <a:latin typeface="RinkiySreeMJ" pitchFamily="2" charset="0"/>
                <a:cs typeface="RinkiySreeMJ" pitchFamily="2" charset="0"/>
              </a:rPr>
              <a:t>ab¨ev</a:t>
            </a:r>
            <a:r>
              <a:rPr lang="en-US" sz="8800" b="1" i="1" dirty="0" smtClean="0">
                <a:latin typeface="RinkiySreeMJ" pitchFamily="2" charset="0"/>
                <a:cs typeface="RinkiySreeMJ" pitchFamily="2" charset="0"/>
              </a:rPr>
              <a:t>`</a:t>
            </a:r>
            <a:endParaRPr lang="en-US" sz="8800" b="1" i="1" dirty="0">
              <a:latin typeface="RinkiySreeMJ" pitchFamily="2" charset="0"/>
              <a:cs typeface="RinkiySreeMJ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990600"/>
            <a:ext cx="7467600" cy="46481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762000"/>
            <a:ext cx="6096000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8800" b="1" i="1" dirty="0" err="1" smtClean="0">
                <a:latin typeface="RinkiySreeMJ" pitchFamily="2" charset="0"/>
                <a:cs typeface="RinkiySreeMJ" pitchFamily="2" charset="0"/>
              </a:rPr>
              <a:t>wkÿK</a:t>
            </a:r>
            <a:r>
              <a:rPr lang="en-US" sz="8800" b="1" i="1" dirty="0" smtClean="0"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8800" b="1" i="1" dirty="0" err="1" smtClean="0">
                <a:latin typeface="RinkiySreeMJ" pitchFamily="2" charset="0"/>
                <a:cs typeface="RinkiySreeMJ" pitchFamily="2" charset="0"/>
              </a:rPr>
              <a:t>cwiwPwZ</a:t>
            </a:r>
            <a:endParaRPr lang="en-US" sz="8800" b="1" i="1" u="sng" dirty="0">
              <a:latin typeface="RinkiySreeMJ" pitchFamily="2" charset="0"/>
              <a:cs typeface="RinkiySree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895600"/>
            <a:ext cx="8991600" cy="255454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RinkiySreeMJ" pitchFamily="2" charset="0"/>
                <a:cs typeface="RinkiySreeMJ" pitchFamily="2" charset="0"/>
              </a:rPr>
              <a:t>‡</a:t>
            </a:r>
            <a:r>
              <a:rPr lang="en-US" sz="4000" dirty="0" err="1" smtClean="0">
                <a:latin typeface="RinkiySreeMJ" pitchFamily="2" charset="0"/>
                <a:cs typeface="RinkiySreeMJ" pitchFamily="2" charset="0"/>
              </a:rPr>
              <a:t>gvt</a:t>
            </a:r>
            <a:r>
              <a:rPr lang="en-US" sz="4000" dirty="0" smtClean="0"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000" dirty="0" err="1" smtClean="0">
                <a:latin typeface="RinkiySreeMJ" pitchFamily="2" charset="0"/>
                <a:cs typeface="RinkiySreeMJ" pitchFamily="2" charset="0"/>
              </a:rPr>
              <a:t>kvnRvnvb</a:t>
            </a:r>
            <a:endParaRPr lang="en-US" sz="4000" dirty="0" smtClean="0">
              <a:latin typeface="RinkiySreeMJ" pitchFamily="2" charset="0"/>
              <a:cs typeface="RinkiySreeMJ" pitchFamily="2" charset="0"/>
            </a:endParaRPr>
          </a:p>
          <a:p>
            <a:r>
              <a:rPr lang="en-US" sz="4000" dirty="0" err="1" smtClean="0">
                <a:latin typeface="RinkiySreeMJ" pitchFamily="2" charset="0"/>
                <a:cs typeface="RinkiySreeMJ" pitchFamily="2" charset="0"/>
              </a:rPr>
              <a:t>cÖavb</a:t>
            </a:r>
            <a:r>
              <a:rPr lang="en-US" sz="4000" dirty="0" smtClean="0"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000" dirty="0" err="1" smtClean="0">
                <a:latin typeface="RinkiySreeMJ" pitchFamily="2" charset="0"/>
                <a:cs typeface="RinkiySreeMJ" pitchFamily="2" charset="0"/>
              </a:rPr>
              <a:t>wkÿK</a:t>
            </a:r>
            <a:endParaRPr lang="en-US" sz="4000" dirty="0" smtClean="0">
              <a:latin typeface="RinkiySreeMJ" pitchFamily="2" charset="0"/>
              <a:cs typeface="RinkiySreeMJ" pitchFamily="2" charset="0"/>
            </a:endParaRPr>
          </a:p>
          <a:p>
            <a:r>
              <a:rPr lang="en-US" sz="4000" dirty="0" err="1" smtClean="0">
                <a:latin typeface="RinkiySreeMJ" pitchFamily="2" charset="0"/>
                <a:cs typeface="RinkiySreeMJ" pitchFamily="2" charset="0"/>
              </a:rPr>
              <a:t>dwKivev</a:t>
            </a:r>
            <a:r>
              <a:rPr lang="en-US" sz="4000" dirty="0" smtClean="0">
                <a:latin typeface="RinkiySreeMJ" pitchFamily="2" charset="0"/>
                <a:cs typeface="RinkiySreeMJ" pitchFamily="2" charset="0"/>
              </a:rPr>
              <a:t>` </a:t>
            </a:r>
            <a:r>
              <a:rPr lang="en-US" sz="4000" dirty="0" err="1" smtClean="0">
                <a:latin typeface="RinkiySreeMJ" pitchFamily="2" charset="0"/>
                <a:cs typeface="RinkiySreeMJ" pitchFamily="2" charset="0"/>
              </a:rPr>
              <a:t>miKvwi</a:t>
            </a:r>
            <a:r>
              <a:rPr lang="en-US" sz="4000" dirty="0" smtClean="0"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000" dirty="0" err="1" smtClean="0">
                <a:latin typeface="RinkiySreeMJ" pitchFamily="2" charset="0"/>
                <a:cs typeface="RinkiySreeMJ" pitchFamily="2" charset="0"/>
              </a:rPr>
              <a:t>cÖv_wgK</a:t>
            </a:r>
            <a:r>
              <a:rPr lang="en-US" sz="4000" dirty="0" smtClean="0"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000" dirty="0" err="1" smtClean="0">
                <a:latin typeface="RinkiySreeMJ" pitchFamily="2" charset="0"/>
                <a:cs typeface="RinkiySreeMJ" pitchFamily="2" charset="0"/>
              </a:rPr>
              <a:t>we`¨vjq</a:t>
            </a:r>
            <a:endParaRPr lang="en-US" sz="4000" dirty="0" smtClean="0">
              <a:latin typeface="RinkiySreeMJ" pitchFamily="2" charset="0"/>
              <a:cs typeface="RinkiySreeMJ" pitchFamily="2" charset="0"/>
            </a:endParaRPr>
          </a:p>
          <a:p>
            <a:r>
              <a:rPr lang="en-US" sz="4000" dirty="0" err="1" smtClean="0">
                <a:latin typeface="RinkiySreeMJ" pitchFamily="2" charset="0"/>
                <a:cs typeface="RinkiySreeMJ" pitchFamily="2" charset="0"/>
              </a:rPr>
              <a:t>nweMb&amp;R</a:t>
            </a:r>
            <a:r>
              <a:rPr lang="en-US" sz="4000" dirty="0" smtClean="0"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000" dirty="0" err="1" smtClean="0">
                <a:latin typeface="RinkiySreeMJ" pitchFamily="2" charset="0"/>
                <a:cs typeface="RinkiySreeMJ" pitchFamily="2" charset="0"/>
              </a:rPr>
              <a:t>m`i</a:t>
            </a:r>
            <a:r>
              <a:rPr lang="en-US" sz="4000" dirty="0" smtClean="0">
                <a:latin typeface="RinkiySreeMJ" pitchFamily="2" charset="0"/>
                <a:cs typeface="RinkiySreeMJ" pitchFamily="2" charset="0"/>
              </a:rPr>
              <a:t>, </a:t>
            </a:r>
            <a:r>
              <a:rPr lang="en-US" sz="4000" dirty="0" err="1" smtClean="0">
                <a:latin typeface="RinkiySreeMJ" pitchFamily="2" charset="0"/>
                <a:cs typeface="RinkiySreeMJ" pitchFamily="2" charset="0"/>
              </a:rPr>
              <a:t>nweMb&amp;R</a:t>
            </a:r>
            <a:r>
              <a:rPr lang="en-US" sz="4000" dirty="0" smtClean="0">
                <a:latin typeface="RinkiySreeMJ" pitchFamily="2" charset="0"/>
                <a:cs typeface="RinkiySreeMJ" pitchFamily="2" charset="0"/>
              </a:rPr>
              <a:t>|</a:t>
            </a:r>
          </a:p>
        </p:txBody>
      </p:sp>
      <p:pic>
        <p:nvPicPr>
          <p:cNvPr id="5" name="Picture 4" descr="0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152400"/>
            <a:ext cx="2286000" cy="21336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4" grpId="0" animBg="1"/>
      <p:bldP spid="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838200"/>
            <a:ext cx="3657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800600" y="1676400"/>
            <a:ext cx="3200400" cy="286232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RinkiySreeMJ" pitchFamily="2" charset="0"/>
                <a:cs typeface="RinkiySreeMJ" pitchFamily="2" charset="0"/>
              </a:rPr>
              <a:t>‡</a:t>
            </a:r>
            <a:r>
              <a:rPr lang="en-US" sz="3600" dirty="0" err="1" smtClean="0">
                <a:latin typeface="RinkiySreeMJ" pitchFamily="2" charset="0"/>
                <a:cs typeface="RinkiySreeMJ" pitchFamily="2" charset="0"/>
              </a:rPr>
              <a:t>kÖwYt</a:t>
            </a:r>
            <a:r>
              <a:rPr lang="en-US" sz="3600" dirty="0" smtClean="0">
                <a:latin typeface="RinkiySreeMJ" pitchFamily="2" charset="0"/>
                <a:cs typeface="RinkiySreeMJ" pitchFamily="2" charset="0"/>
              </a:rPr>
              <a:t> 5g</a:t>
            </a:r>
          </a:p>
          <a:p>
            <a:r>
              <a:rPr lang="en-US" sz="3600" dirty="0" err="1" smtClean="0">
                <a:latin typeface="RinkiySreeMJ" pitchFamily="2" charset="0"/>
                <a:cs typeface="RinkiySreeMJ" pitchFamily="2" charset="0"/>
              </a:rPr>
              <a:t>welqt</a:t>
            </a:r>
            <a:r>
              <a:rPr lang="en-US" sz="3600" dirty="0" smtClean="0"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3600" dirty="0" err="1" smtClean="0">
                <a:latin typeface="RinkiySreeMJ" pitchFamily="2" charset="0"/>
                <a:cs typeface="RinkiySreeMJ" pitchFamily="2" charset="0"/>
              </a:rPr>
              <a:t>cÖv_wgK</a:t>
            </a:r>
            <a:r>
              <a:rPr lang="en-US" sz="3600" dirty="0" smtClean="0"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3600" dirty="0" err="1" smtClean="0">
                <a:latin typeface="RinkiySreeMJ" pitchFamily="2" charset="0"/>
                <a:cs typeface="RinkiySreeMJ" pitchFamily="2" charset="0"/>
              </a:rPr>
              <a:t>MwYZ</a:t>
            </a:r>
            <a:endParaRPr lang="en-US" sz="3600" dirty="0" smtClean="0">
              <a:latin typeface="RinkiySreeMJ" pitchFamily="2" charset="0"/>
              <a:cs typeface="RinkiySreeMJ" pitchFamily="2" charset="0"/>
            </a:endParaRPr>
          </a:p>
          <a:p>
            <a:r>
              <a:rPr lang="en-US" sz="3600" dirty="0" err="1" smtClean="0">
                <a:latin typeface="RinkiySreeMJ" pitchFamily="2" charset="0"/>
                <a:cs typeface="RinkiySreeMJ" pitchFamily="2" charset="0"/>
              </a:rPr>
              <a:t>cvVt</a:t>
            </a:r>
            <a:r>
              <a:rPr lang="en-US" sz="3600" dirty="0" smtClean="0"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3600" dirty="0" err="1" smtClean="0">
                <a:latin typeface="RinkiySreeMJ" pitchFamily="2" charset="0"/>
                <a:cs typeface="RinkiySreeMJ" pitchFamily="2" charset="0"/>
              </a:rPr>
              <a:t>R¨vwgwZ</a:t>
            </a:r>
            <a:endParaRPr lang="en-US" sz="3600" dirty="0" smtClean="0">
              <a:latin typeface="RinkiySreeMJ" pitchFamily="2" charset="0"/>
              <a:cs typeface="RinkiySreeMJ" pitchFamily="2" charset="0"/>
            </a:endParaRPr>
          </a:p>
          <a:p>
            <a:r>
              <a:rPr lang="en-US" sz="3600" dirty="0" err="1" smtClean="0">
                <a:latin typeface="RinkiySreeMJ" pitchFamily="2" charset="0"/>
                <a:cs typeface="RinkiySreeMJ" pitchFamily="2" charset="0"/>
              </a:rPr>
              <a:t>cvV¨vskt</a:t>
            </a:r>
            <a:r>
              <a:rPr lang="en-US" sz="3600" dirty="0" smtClean="0"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3600" dirty="0" err="1" smtClean="0">
                <a:latin typeface="RinkiySreeMJ" pitchFamily="2" charset="0"/>
                <a:cs typeface="RinkiySreeMJ" pitchFamily="2" charset="0"/>
              </a:rPr>
              <a:t>i</a:t>
            </a:r>
            <a:r>
              <a:rPr lang="en-US" sz="3600" dirty="0" smtClean="0">
                <a:latin typeface="RinkiySreeMJ" pitchFamily="2" charset="0"/>
                <a:cs typeface="RinkiySreeMJ" pitchFamily="2" charset="0"/>
              </a:rPr>
              <a:t>¤^m</a:t>
            </a:r>
          </a:p>
          <a:p>
            <a:r>
              <a:rPr lang="en-US" sz="3600" dirty="0" err="1" smtClean="0">
                <a:latin typeface="RinkiySreeMJ" pitchFamily="2" charset="0"/>
                <a:cs typeface="RinkiySreeMJ" pitchFamily="2" charset="0"/>
              </a:rPr>
              <a:t>mgqt</a:t>
            </a:r>
            <a:r>
              <a:rPr lang="en-US" sz="3600" dirty="0" smtClean="0">
                <a:latin typeface="RinkiySreeMJ" pitchFamily="2" charset="0"/>
                <a:cs typeface="RinkiySreeMJ" pitchFamily="2" charset="0"/>
              </a:rPr>
              <a:t> 40 </a:t>
            </a:r>
            <a:r>
              <a:rPr lang="en-US" sz="3600" dirty="0" err="1" smtClean="0">
                <a:latin typeface="RinkiySreeMJ" pitchFamily="2" charset="0"/>
                <a:cs typeface="RinkiySreeMJ" pitchFamily="2" charset="0"/>
              </a:rPr>
              <a:t>wgwbU</a:t>
            </a:r>
            <a:endParaRPr lang="en-US" sz="3600" dirty="0">
              <a:latin typeface="RinkiySreeMJ" pitchFamily="2" charset="0"/>
              <a:cs typeface="RinkiySree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304800"/>
            <a:ext cx="6096000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9600" dirty="0" err="1" smtClean="0">
                <a:latin typeface="RinkiySreeMJ" pitchFamily="2" charset="0"/>
                <a:cs typeface="RinkiySreeMJ" pitchFamily="2" charset="0"/>
              </a:rPr>
              <a:t>wkLbdj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124200" y="1905000"/>
            <a:ext cx="26670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2971800"/>
            <a:ext cx="8229600" cy="255454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C0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RelaxedModerately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RinkiySreeMJ" pitchFamily="2" charset="0"/>
                <a:cs typeface="RinkiySreeMJ" pitchFamily="2" charset="0"/>
              </a:rPr>
              <a:t>   </a:t>
            </a:r>
            <a:r>
              <a:rPr lang="en-US" sz="4000" dirty="0" err="1" smtClean="0">
                <a:latin typeface="RinkiySreeMJ" pitchFamily="2" charset="0"/>
                <a:cs typeface="RinkiySreeMJ" pitchFamily="2" charset="0"/>
              </a:rPr>
              <a:t>mvgvšÍwiK,i</a:t>
            </a:r>
            <a:r>
              <a:rPr lang="en-US" sz="4000" dirty="0" smtClean="0">
                <a:latin typeface="RinkiySreeMJ" pitchFamily="2" charset="0"/>
                <a:cs typeface="RinkiySreeMJ" pitchFamily="2" charset="0"/>
              </a:rPr>
              <a:t>¤^m I </a:t>
            </a:r>
            <a:r>
              <a:rPr lang="en-US" sz="4000" dirty="0" err="1" smtClean="0">
                <a:latin typeface="RinkiySreeMJ" pitchFamily="2" charset="0"/>
                <a:cs typeface="RinkiySreeMJ" pitchFamily="2" charset="0"/>
              </a:rPr>
              <a:t>e‡M©i</a:t>
            </a:r>
            <a:r>
              <a:rPr lang="en-US" sz="4000" dirty="0" smtClean="0"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000" dirty="0" err="1" smtClean="0">
                <a:latin typeface="RinkiySreeMJ" pitchFamily="2" charset="0"/>
                <a:cs typeface="RinkiySreeMJ" pitchFamily="2" charset="0"/>
              </a:rPr>
              <a:t>AvK</a:t>
            </a:r>
            <a:r>
              <a:rPr lang="en-US" sz="4000" dirty="0" smtClean="0">
                <a:latin typeface="RinkiySreeMJ" pitchFamily="2" charset="0"/>
                <a:cs typeface="RinkiySreeMJ" pitchFamily="2" charset="0"/>
              </a:rPr>
              <a:t>…</a:t>
            </a:r>
            <a:r>
              <a:rPr lang="en-US" sz="4000" dirty="0" err="1" smtClean="0">
                <a:latin typeface="RinkiySreeMJ" pitchFamily="2" charset="0"/>
                <a:cs typeface="RinkiySreeMJ" pitchFamily="2" charset="0"/>
              </a:rPr>
              <a:t>wZ</a:t>
            </a:r>
            <a:r>
              <a:rPr lang="en-US" sz="4000" dirty="0" smtClean="0"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000" dirty="0" err="1" smtClean="0">
                <a:latin typeface="RinkiySreeMJ" pitchFamily="2" charset="0"/>
                <a:cs typeface="RinkiySreeMJ" pitchFamily="2" charset="0"/>
              </a:rPr>
              <a:t>Abymv‡i</a:t>
            </a:r>
            <a:r>
              <a:rPr lang="en-US" sz="4000" dirty="0" smtClean="0"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000" dirty="0" err="1" smtClean="0">
                <a:latin typeface="RinkiySreeMJ" pitchFamily="2" charset="0"/>
                <a:cs typeface="RinkiySreeMJ" pitchFamily="2" charset="0"/>
              </a:rPr>
              <a:t>c„_Kfv‡e</a:t>
            </a:r>
            <a:r>
              <a:rPr lang="en-US" sz="4000" dirty="0" smtClean="0"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000" dirty="0" err="1" smtClean="0">
                <a:latin typeface="RinkiySreeMJ" pitchFamily="2" charset="0"/>
                <a:cs typeface="RinkiySreeMJ" pitchFamily="2" charset="0"/>
              </a:rPr>
              <a:t>mvRv‡Zcvi‡e</a:t>
            </a:r>
            <a:r>
              <a:rPr lang="en-US" sz="4000" dirty="0" smtClean="0">
                <a:latin typeface="RinkiySreeMJ" pitchFamily="2" charset="0"/>
                <a:cs typeface="RinkiySreeMJ" pitchFamily="2" charset="0"/>
              </a:rPr>
              <a:t>| </a:t>
            </a:r>
          </a:p>
          <a:p>
            <a:r>
              <a:rPr lang="en-US" sz="4000" dirty="0" smtClean="0">
                <a:latin typeface="RinkiySreeMJ" pitchFamily="2" charset="0"/>
                <a:cs typeface="RinkiySreeMJ" pitchFamily="2" charset="0"/>
              </a:rPr>
              <a:t>   </a:t>
            </a:r>
            <a:r>
              <a:rPr lang="en-US" sz="4000" dirty="0" err="1" smtClean="0">
                <a:latin typeface="RinkiySreeMJ" pitchFamily="2" charset="0"/>
                <a:cs typeface="RinkiySreeMJ" pitchFamily="2" charset="0"/>
              </a:rPr>
              <a:t>mvgvšÍwiK</a:t>
            </a:r>
            <a:r>
              <a:rPr lang="en-US" sz="4000" dirty="0" smtClean="0">
                <a:latin typeface="RinkiySreeMJ" pitchFamily="2" charset="0"/>
                <a:cs typeface="RinkiySreeMJ" pitchFamily="2" charset="0"/>
              </a:rPr>
              <a:t>, </a:t>
            </a:r>
            <a:r>
              <a:rPr lang="en-US" sz="4000" dirty="0" err="1" smtClean="0">
                <a:latin typeface="RinkiySreeMJ" pitchFamily="2" charset="0"/>
                <a:cs typeface="RinkiySreeMJ" pitchFamily="2" charset="0"/>
              </a:rPr>
              <a:t>i</a:t>
            </a:r>
            <a:r>
              <a:rPr lang="en-US" sz="4000" dirty="0" smtClean="0">
                <a:latin typeface="RinkiySreeMJ" pitchFamily="2" charset="0"/>
                <a:cs typeface="RinkiySreeMJ" pitchFamily="2" charset="0"/>
              </a:rPr>
              <a:t>¤^m I </a:t>
            </a:r>
            <a:r>
              <a:rPr lang="en-US" sz="4000" dirty="0" err="1" smtClean="0">
                <a:latin typeface="RinkiySreeMJ" pitchFamily="2" charset="0"/>
                <a:cs typeface="RinkiySreeMJ" pitchFamily="2" charset="0"/>
              </a:rPr>
              <a:t>e‡M©I</a:t>
            </a:r>
            <a:r>
              <a:rPr lang="en-US" sz="4000" dirty="0" smtClean="0">
                <a:latin typeface="RinkiySreeMJ" pitchFamily="2" charset="0"/>
                <a:cs typeface="RinkiySreeMJ" pitchFamily="2" charset="0"/>
              </a:rPr>
              <a:t> ˆ</a:t>
            </a:r>
            <a:r>
              <a:rPr lang="en-US" sz="4000" dirty="0" err="1" smtClean="0">
                <a:latin typeface="RinkiySreeMJ" pitchFamily="2" charset="0"/>
                <a:cs typeface="RinkiySreeMJ" pitchFamily="2" charset="0"/>
              </a:rPr>
              <a:t>ewkó</a:t>
            </a:r>
            <a:r>
              <a:rPr lang="en-US" sz="4000" dirty="0" smtClean="0">
                <a:latin typeface="RinkiySreeMJ" pitchFamily="2" charset="0"/>
                <a:cs typeface="RinkiySreeMJ" pitchFamily="2" charset="0"/>
              </a:rPr>
              <a:t>¨ </a:t>
            </a:r>
            <a:r>
              <a:rPr lang="en-US" sz="4000" dirty="0" err="1" smtClean="0">
                <a:latin typeface="RinkiySreeMJ" pitchFamily="2" charset="0"/>
                <a:cs typeface="RinkiySreeMJ" pitchFamily="2" charset="0"/>
              </a:rPr>
              <a:t>m¤ú‡K</a:t>
            </a:r>
            <a:r>
              <a:rPr lang="en-US" sz="4000" dirty="0" smtClean="0">
                <a:latin typeface="RinkiySreeMJ" pitchFamily="2" charset="0"/>
                <a:cs typeface="RinkiySreeMJ" pitchFamily="2" charset="0"/>
              </a:rPr>
              <a:t>© </a:t>
            </a:r>
            <a:r>
              <a:rPr lang="en-US" sz="4000" dirty="0" err="1" smtClean="0">
                <a:latin typeface="RinkiySreeMJ" pitchFamily="2" charset="0"/>
                <a:cs typeface="RinkiySreeMJ" pitchFamily="2" charset="0"/>
              </a:rPr>
              <a:t>Rvb‡e</a:t>
            </a:r>
            <a:r>
              <a:rPr lang="en-US" sz="4000" dirty="0" smtClean="0"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000" dirty="0" err="1" smtClean="0">
                <a:latin typeface="RinkiySreeMJ" pitchFamily="2" charset="0"/>
                <a:cs typeface="RinkiySreeMJ" pitchFamily="2" charset="0"/>
              </a:rPr>
              <a:t>Ges</a:t>
            </a:r>
            <a:r>
              <a:rPr lang="en-US" sz="4000" dirty="0" smtClean="0"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000" dirty="0" err="1" smtClean="0">
                <a:latin typeface="RinkiySreeMJ" pitchFamily="2" charset="0"/>
                <a:cs typeface="RinkiySreeMJ" pitchFamily="2" charset="0"/>
              </a:rPr>
              <a:t>G‡`i</a:t>
            </a:r>
            <a:r>
              <a:rPr lang="en-US" sz="4000" dirty="0" smtClean="0"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000" dirty="0" err="1" smtClean="0">
                <a:latin typeface="RinkiySreeMJ" pitchFamily="2" charset="0"/>
                <a:cs typeface="RinkiySreeMJ" pitchFamily="2" charset="0"/>
              </a:rPr>
              <a:t>cv_©K</a:t>
            </a:r>
            <a:r>
              <a:rPr lang="en-US" sz="4000" dirty="0" smtClean="0">
                <a:latin typeface="RinkiySreeMJ" pitchFamily="2" charset="0"/>
                <a:cs typeface="RinkiySreeMJ" pitchFamily="2" charset="0"/>
              </a:rPr>
              <a:t>¨ </a:t>
            </a:r>
            <a:r>
              <a:rPr lang="en-US" sz="4000" dirty="0" err="1" smtClean="0">
                <a:latin typeface="RinkiySreeMJ" pitchFamily="2" charset="0"/>
                <a:cs typeface="RinkiySreeMJ" pitchFamily="2" charset="0"/>
              </a:rPr>
              <a:t>wPwb&amp;nZ</a:t>
            </a:r>
            <a:r>
              <a:rPr lang="en-US" sz="4000" dirty="0" smtClean="0"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000" dirty="0" err="1" smtClean="0">
                <a:latin typeface="RinkiySreeMJ" pitchFamily="2" charset="0"/>
                <a:cs typeface="RinkiySreeMJ" pitchFamily="2" charset="0"/>
              </a:rPr>
              <a:t>Ki‡Z</a:t>
            </a:r>
            <a:r>
              <a:rPr lang="en-US" sz="4000" dirty="0" smtClean="0"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000" dirty="0" err="1" smtClean="0">
                <a:latin typeface="RinkiySreeMJ" pitchFamily="2" charset="0"/>
                <a:cs typeface="RinkiySreeMJ" pitchFamily="2" charset="0"/>
              </a:rPr>
              <a:t>cvi‡e</a:t>
            </a:r>
            <a:r>
              <a:rPr lang="en-US" sz="4000" dirty="0" smtClean="0">
                <a:latin typeface="RinkiySreeMJ" pitchFamily="2" charset="0"/>
                <a:cs typeface="RinkiySreeMJ" pitchFamily="2" charset="0"/>
              </a:rPr>
              <a:t>|</a:t>
            </a:r>
            <a:endParaRPr lang="en-US" sz="4000" dirty="0">
              <a:latin typeface="RinkiySreeMJ" pitchFamily="2" charset="0"/>
              <a:cs typeface="RinkiySreeMJ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5" grpId="0" animBg="1"/>
      <p:bldP spid="9" grpId="0" animBg="1"/>
      <p:bldP spid="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228600"/>
            <a:ext cx="6248400" cy="156966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RinkiySreeMJ" pitchFamily="2" charset="0"/>
                <a:cs typeface="RinkiySreeMJ" pitchFamily="2" charset="0"/>
              </a:rPr>
              <a:t>     </a:t>
            </a:r>
            <a:r>
              <a:rPr lang="en-US" sz="9600" dirty="0" err="1" smtClean="0">
                <a:latin typeface="RinkiySreeMJ" pitchFamily="2" charset="0"/>
                <a:cs typeface="RinkiySreeMJ" pitchFamily="2" charset="0"/>
              </a:rPr>
              <a:t>DcKiY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3429000" y="1524000"/>
            <a:ext cx="2895600" cy="167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3276600"/>
            <a:ext cx="8458200" cy="2554545"/>
          </a:xfrm>
          <a:prstGeom prst="rect">
            <a:avLst/>
          </a:prstGeom>
          <a:solidFill>
            <a:srgbClr val="FFFF00"/>
          </a:solidFill>
          <a:ln w="76200">
            <a:solidFill>
              <a:srgbClr val="00B0F0"/>
            </a:solidFill>
          </a:ln>
          <a:scene3d>
            <a:camera prst="perspectiveRigh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cvZjv</a:t>
            </a:r>
            <a:r>
              <a:rPr lang="en-US" sz="8000" dirty="0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KvMR,wZb‡KvYv</a:t>
            </a:r>
            <a:r>
              <a:rPr lang="en-US" sz="8000" dirty="0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 †</a:t>
            </a:r>
            <a:r>
              <a:rPr lang="en-US" sz="8000" dirty="0" err="1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mU</a:t>
            </a:r>
            <a:r>
              <a:rPr lang="en-US" sz="8000" dirty="0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, </a:t>
            </a:r>
            <a:r>
              <a:rPr lang="en-US" sz="8000" dirty="0" err="1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Puv`v</a:t>
            </a:r>
            <a:r>
              <a:rPr lang="en-US" sz="8000" dirty="0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, </a:t>
            </a:r>
            <a:r>
              <a:rPr lang="en-US" sz="8000" dirty="0" err="1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KuvwP</a:t>
            </a:r>
            <a:r>
              <a:rPr lang="en-US" sz="8000" dirty="0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BZ¨vw</a:t>
            </a:r>
            <a:r>
              <a:rPr lang="en-US" sz="8000" dirty="0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`| </a:t>
            </a:r>
            <a:endParaRPr lang="en-US" sz="8000" dirty="0">
              <a:latin typeface="RinkiySreeMJ" pitchFamily="2" charset="0"/>
              <a:cs typeface="RinkiySreeMJ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animBg="1"/>
      <p:bldP spid="4" grpId="0" animBg="1"/>
      <p:bldP spid="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3"/>
          <p:cNvSpPr/>
          <p:nvPr/>
        </p:nvSpPr>
        <p:spPr>
          <a:xfrm>
            <a:off x="2895600" y="1219200"/>
            <a:ext cx="3505200" cy="2133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228601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RinkiySreeMJ" pitchFamily="2" charset="0"/>
                <a:cs typeface="RinkiySreeMJ" pitchFamily="2" charset="0"/>
              </a:rPr>
              <a:t>           </a:t>
            </a:r>
            <a:r>
              <a:rPr lang="en-US" sz="6000" dirty="0" err="1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ï‡f”Qv</a:t>
            </a:r>
            <a:r>
              <a:rPr lang="en-US" sz="6000" dirty="0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wewbgq</a:t>
            </a:r>
            <a:endParaRPr lang="en-US" sz="6000" dirty="0">
              <a:solidFill>
                <a:srgbClr val="FF0000"/>
              </a:solidFill>
              <a:latin typeface="RinkiySreeMJ" pitchFamily="2" charset="0"/>
              <a:cs typeface="RinkiySree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3505200"/>
            <a:ext cx="8077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RinkiySreeMJ" pitchFamily="2" charset="0"/>
                <a:cs typeface="RinkiySreeMJ" pitchFamily="2" charset="0"/>
              </a:rPr>
              <a:t>‡</a:t>
            </a:r>
            <a:r>
              <a:rPr lang="en-US" sz="4400" dirty="0" err="1" smtClean="0">
                <a:solidFill>
                  <a:srgbClr val="002060"/>
                </a:solidFill>
                <a:latin typeface="RinkiySreeMJ" pitchFamily="2" charset="0"/>
                <a:cs typeface="RinkiySreeMJ" pitchFamily="2" charset="0"/>
              </a:rPr>
              <a:t>Zvgiv</a:t>
            </a:r>
            <a:r>
              <a:rPr lang="en-US" sz="4400" dirty="0" smtClean="0">
                <a:solidFill>
                  <a:srgbClr val="002060"/>
                </a:solidFill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RinkiySreeMJ" pitchFamily="2" charset="0"/>
                <a:cs typeface="RinkiySreeMJ" pitchFamily="2" charset="0"/>
              </a:rPr>
              <a:t>mevB</a:t>
            </a:r>
            <a:r>
              <a:rPr lang="en-US" sz="4400" dirty="0" smtClean="0">
                <a:solidFill>
                  <a:srgbClr val="002060"/>
                </a:solidFill>
                <a:latin typeface="RinkiySreeMJ" pitchFamily="2" charset="0"/>
                <a:cs typeface="RinkiySreeMJ" pitchFamily="2" charset="0"/>
              </a:rPr>
              <a:t> †</a:t>
            </a:r>
            <a:r>
              <a:rPr lang="en-US" sz="4400" dirty="0" err="1" smtClean="0">
                <a:solidFill>
                  <a:srgbClr val="002060"/>
                </a:solidFill>
                <a:latin typeface="RinkiySreeMJ" pitchFamily="2" charset="0"/>
                <a:cs typeface="RinkiySreeMJ" pitchFamily="2" charset="0"/>
              </a:rPr>
              <a:t>Kgb</a:t>
            </a:r>
            <a:r>
              <a:rPr lang="en-US" sz="4400" dirty="0" smtClean="0">
                <a:solidFill>
                  <a:srgbClr val="002060"/>
                </a:solidFill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RinkiySreeMJ" pitchFamily="2" charset="0"/>
                <a:cs typeface="RinkiySreeMJ" pitchFamily="2" charset="0"/>
              </a:rPr>
              <a:t>AvQ</a:t>
            </a:r>
            <a:r>
              <a:rPr lang="en-US" sz="4400" dirty="0" smtClean="0">
                <a:solidFill>
                  <a:srgbClr val="002060"/>
                </a:solidFill>
                <a:latin typeface="RinkiySreeMJ" pitchFamily="2" charset="0"/>
                <a:cs typeface="RinkiySreeMJ" pitchFamily="2" charset="0"/>
              </a:rPr>
              <a:t>?</a:t>
            </a:r>
          </a:p>
          <a:p>
            <a:pPr algn="ctr"/>
            <a:r>
              <a:rPr lang="en-US" sz="4400" dirty="0" smtClean="0">
                <a:solidFill>
                  <a:srgbClr val="002060"/>
                </a:solidFill>
                <a:latin typeface="RinkiySreeMJ" pitchFamily="2" charset="0"/>
                <a:cs typeface="RinkiySreeMJ" pitchFamily="2" charset="0"/>
              </a:rPr>
              <a:t>‡</a:t>
            </a:r>
            <a:r>
              <a:rPr lang="en-US" sz="4400" dirty="0" err="1" smtClean="0">
                <a:solidFill>
                  <a:srgbClr val="002060"/>
                </a:solidFill>
                <a:latin typeface="RinkiySreeMJ" pitchFamily="2" charset="0"/>
                <a:cs typeface="RinkiySreeMJ" pitchFamily="2" charset="0"/>
              </a:rPr>
              <a:t>Zvgiv</a:t>
            </a:r>
            <a:r>
              <a:rPr lang="en-US" sz="4400" dirty="0" smtClean="0">
                <a:solidFill>
                  <a:srgbClr val="002060"/>
                </a:solidFill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RinkiySreeMJ" pitchFamily="2" charset="0"/>
                <a:cs typeface="RinkiySreeMJ" pitchFamily="2" charset="0"/>
              </a:rPr>
              <a:t>mevB</a:t>
            </a:r>
            <a:r>
              <a:rPr lang="en-US" sz="4400" dirty="0" smtClean="0">
                <a:solidFill>
                  <a:srgbClr val="002060"/>
                </a:solidFill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RinkiySreeMJ" pitchFamily="2" charset="0"/>
                <a:cs typeface="RinkiySreeMJ" pitchFamily="2" charset="0"/>
              </a:rPr>
              <a:t>wK</a:t>
            </a:r>
            <a:r>
              <a:rPr lang="en-US" sz="4400" dirty="0" smtClean="0">
                <a:solidFill>
                  <a:srgbClr val="002060"/>
                </a:solidFill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RinkiySreeMJ" pitchFamily="2" charset="0"/>
                <a:cs typeface="RinkiySreeMJ" pitchFamily="2" charset="0"/>
              </a:rPr>
              <a:t>evwoi</a:t>
            </a:r>
            <a:r>
              <a:rPr lang="en-US" sz="4400" dirty="0" smtClean="0">
                <a:solidFill>
                  <a:srgbClr val="002060"/>
                </a:solidFill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RinkiySreeMJ" pitchFamily="2" charset="0"/>
                <a:cs typeface="RinkiySreeMJ" pitchFamily="2" charset="0"/>
              </a:rPr>
              <a:t>KvR</a:t>
            </a:r>
            <a:r>
              <a:rPr lang="en-US" sz="4400" dirty="0" smtClean="0">
                <a:solidFill>
                  <a:srgbClr val="002060"/>
                </a:solidFill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RinkiySreeMJ" pitchFamily="2" charset="0"/>
                <a:cs typeface="RinkiySreeMJ" pitchFamily="2" charset="0"/>
              </a:rPr>
              <a:t>K‡i</a:t>
            </a:r>
            <a:r>
              <a:rPr lang="en-US" sz="4400" dirty="0" smtClean="0">
                <a:solidFill>
                  <a:srgbClr val="002060"/>
                </a:solidFill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RinkiySreeMJ" pitchFamily="2" charset="0"/>
                <a:cs typeface="RinkiySreeMJ" pitchFamily="2" charset="0"/>
              </a:rPr>
              <a:t>G‡bQ</a:t>
            </a:r>
            <a:r>
              <a:rPr lang="en-US" sz="4400" dirty="0" smtClean="0">
                <a:solidFill>
                  <a:srgbClr val="002060"/>
                </a:solidFill>
                <a:latin typeface="RinkiySreeMJ" pitchFamily="2" charset="0"/>
                <a:cs typeface="RinkiySreeMJ" pitchFamily="2" charset="0"/>
              </a:rPr>
              <a:t>?</a:t>
            </a:r>
          </a:p>
          <a:p>
            <a:pPr algn="ctr"/>
            <a:r>
              <a:rPr lang="en-US" sz="4400" dirty="0" smtClean="0">
                <a:solidFill>
                  <a:srgbClr val="002060"/>
                </a:solidFill>
                <a:latin typeface="RinkiySreeMJ" pitchFamily="2" charset="0"/>
                <a:cs typeface="RinkiySreeMJ" pitchFamily="2" charset="0"/>
              </a:rPr>
              <a:t>‡</a:t>
            </a:r>
            <a:r>
              <a:rPr lang="en-US" sz="4400" dirty="0" err="1" smtClean="0">
                <a:solidFill>
                  <a:srgbClr val="002060"/>
                </a:solidFill>
                <a:latin typeface="RinkiySreeMJ" pitchFamily="2" charset="0"/>
                <a:cs typeface="RinkiySreeMJ" pitchFamily="2" charset="0"/>
              </a:rPr>
              <a:t>Zvgiv</a:t>
            </a:r>
            <a:r>
              <a:rPr lang="en-US" sz="4400" dirty="0" smtClean="0">
                <a:solidFill>
                  <a:srgbClr val="002060"/>
                </a:solidFill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RinkiySreeMJ" pitchFamily="2" charset="0"/>
                <a:cs typeface="RinkiySreeMJ" pitchFamily="2" charset="0"/>
              </a:rPr>
              <a:t>cwi</a:t>
            </a:r>
            <a:r>
              <a:rPr lang="en-US" sz="4400" dirty="0" smtClean="0">
                <a:solidFill>
                  <a:srgbClr val="002060"/>
                </a:solidFill>
                <a:latin typeface="RinkiySreeMJ" pitchFamily="2" charset="0"/>
                <a:cs typeface="RinkiySreeMJ" pitchFamily="2" charset="0"/>
              </a:rPr>
              <a:t>®‹vi </a:t>
            </a:r>
            <a:r>
              <a:rPr lang="en-US" sz="4400" dirty="0" err="1" smtClean="0">
                <a:solidFill>
                  <a:srgbClr val="002060"/>
                </a:solidFill>
                <a:latin typeface="RinkiySreeMJ" pitchFamily="2" charset="0"/>
                <a:cs typeface="RinkiySreeMJ" pitchFamily="2" charset="0"/>
              </a:rPr>
              <a:t>cwi”Qbœ</a:t>
            </a:r>
            <a:r>
              <a:rPr lang="en-US" sz="4400" dirty="0" smtClean="0">
                <a:solidFill>
                  <a:srgbClr val="002060"/>
                </a:solidFill>
                <a:latin typeface="RinkiySreeMJ" pitchFamily="2" charset="0"/>
                <a:cs typeface="RinkiySreeMJ" pitchFamily="2" charset="0"/>
              </a:rPr>
              <a:t> _</a:t>
            </a:r>
            <a:r>
              <a:rPr lang="en-US" sz="4400" dirty="0" err="1" smtClean="0">
                <a:solidFill>
                  <a:srgbClr val="002060"/>
                </a:solidFill>
                <a:latin typeface="RinkiySreeMJ" pitchFamily="2" charset="0"/>
                <a:cs typeface="RinkiySreeMJ" pitchFamily="2" charset="0"/>
              </a:rPr>
              <a:t>vK‡Z</a:t>
            </a:r>
            <a:r>
              <a:rPr lang="en-US" sz="4400" dirty="0" smtClean="0">
                <a:solidFill>
                  <a:srgbClr val="002060"/>
                </a:solidFill>
                <a:latin typeface="RinkiySreeMJ" pitchFamily="2" charset="0"/>
                <a:cs typeface="RinkiySreeMJ" pitchFamily="2" charset="0"/>
              </a:rPr>
              <a:t> †</a:t>
            </a:r>
            <a:r>
              <a:rPr lang="en-US" sz="4400" dirty="0" err="1" smtClean="0">
                <a:solidFill>
                  <a:srgbClr val="002060"/>
                </a:solidFill>
                <a:latin typeface="RinkiySreeMJ" pitchFamily="2" charset="0"/>
                <a:cs typeface="RinkiySreeMJ" pitchFamily="2" charset="0"/>
              </a:rPr>
              <a:t>Póv</a:t>
            </a:r>
            <a:r>
              <a:rPr lang="en-US" sz="4400" dirty="0" smtClean="0">
                <a:solidFill>
                  <a:srgbClr val="002060"/>
                </a:solidFill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RinkiySreeMJ" pitchFamily="2" charset="0"/>
                <a:cs typeface="RinkiySreeMJ" pitchFamily="2" charset="0"/>
              </a:rPr>
              <a:t>Ki‡e</a:t>
            </a:r>
            <a:r>
              <a:rPr lang="en-US" sz="4400" dirty="0" smtClean="0">
                <a:solidFill>
                  <a:srgbClr val="002060"/>
                </a:solidFill>
                <a:latin typeface="RinkiySreeMJ" pitchFamily="2" charset="0"/>
                <a:cs typeface="RinkiySreeMJ" pitchFamily="2" charset="0"/>
              </a:rPr>
              <a:t>|</a:t>
            </a:r>
            <a:endParaRPr lang="en-US" sz="4400" dirty="0">
              <a:solidFill>
                <a:srgbClr val="002060"/>
              </a:solidFill>
              <a:latin typeface="RinkiySreeMJ" pitchFamily="2" charset="0"/>
              <a:cs typeface="RinkiySreeMJ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2"/>
          <p:cNvSpPr/>
          <p:nvPr/>
        </p:nvSpPr>
        <p:spPr>
          <a:xfrm>
            <a:off x="3352800" y="990600"/>
            <a:ext cx="2590800" cy="1219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371600" y="2514600"/>
            <a:ext cx="2057400" cy="1143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4876800" y="2362200"/>
            <a:ext cx="2895600" cy="1219200"/>
          </a:xfrm>
          <a:prstGeom prst="triangle">
            <a:avLst>
              <a:gd name="adj" fmla="val 54474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76400" y="4343400"/>
            <a:ext cx="1752600" cy="167640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562600" y="4343400"/>
            <a:ext cx="1524000" cy="1447800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0600" y="228600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RinkiySreeMJ" pitchFamily="2" charset="0"/>
                <a:cs typeface="RinkiySreeMJ" pitchFamily="2" charset="0"/>
              </a:rPr>
              <a:t>                   </a:t>
            </a:r>
            <a:r>
              <a:rPr lang="en-US" sz="4000" dirty="0" err="1" smtClean="0">
                <a:solidFill>
                  <a:srgbClr val="002060"/>
                </a:solidFill>
                <a:latin typeface="RinkiySreeMJ" pitchFamily="2" charset="0"/>
                <a:cs typeface="RinkiySreeMJ" pitchFamily="2" charset="0"/>
              </a:rPr>
              <a:t>DcKiY</a:t>
            </a:r>
            <a:r>
              <a:rPr lang="en-US" sz="4000" dirty="0" smtClean="0">
                <a:solidFill>
                  <a:srgbClr val="002060"/>
                </a:solidFill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RinkiySreeMJ" pitchFamily="2" charset="0"/>
                <a:cs typeface="RinkiySreeMJ" pitchFamily="2" charset="0"/>
              </a:rPr>
              <a:t>cÖ`k©b</a:t>
            </a:r>
            <a:endParaRPr lang="en-US" sz="4000" dirty="0">
              <a:solidFill>
                <a:srgbClr val="002060"/>
              </a:solidFill>
              <a:latin typeface="RinkiySreeMJ" pitchFamily="2" charset="0"/>
              <a:cs typeface="RinkiySreeMJ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2"/>
          <p:cNvSpPr/>
          <p:nvPr/>
        </p:nvSpPr>
        <p:spPr>
          <a:xfrm>
            <a:off x="2743200" y="1676400"/>
            <a:ext cx="3810000" cy="167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19200" y="457200"/>
            <a:ext cx="678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RinkiySreeMJ" pitchFamily="2" charset="0"/>
                <a:cs typeface="RinkiySreeMJ" pitchFamily="2" charset="0"/>
              </a:rPr>
              <a:t>          </a:t>
            </a:r>
            <a:r>
              <a:rPr lang="en-US" sz="6000" dirty="0" err="1" smtClean="0">
                <a:latin typeface="RinkiySreeMJ" pitchFamily="2" charset="0"/>
                <a:cs typeface="RinkiySreeMJ" pitchFamily="2" charset="0"/>
              </a:rPr>
              <a:t>cvV</a:t>
            </a:r>
            <a:r>
              <a:rPr lang="en-US" sz="6000" dirty="0" smtClean="0">
                <a:latin typeface="RinkiySreeMJ" pitchFamily="2" charset="0"/>
                <a:cs typeface="RinkiySreeMJ" pitchFamily="2" charset="0"/>
              </a:rPr>
              <a:t> †</a:t>
            </a:r>
            <a:r>
              <a:rPr lang="en-US" sz="6000" dirty="0" err="1" smtClean="0">
                <a:latin typeface="RinkiySreeMJ" pitchFamily="2" charset="0"/>
                <a:cs typeface="RinkiySreeMJ" pitchFamily="2" charset="0"/>
              </a:rPr>
              <a:t>Nvlbv</a:t>
            </a:r>
            <a:endParaRPr lang="en-US" sz="6000" dirty="0">
              <a:latin typeface="RinkiySreeMJ" pitchFamily="2" charset="0"/>
              <a:cs typeface="RinkiySree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124200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7030A0"/>
                </a:solidFill>
                <a:latin typeface="RinkiySreeMJ" pitchFamily="2" charset="0"/>
                <a:cs typeface="RinkiySreeMJ" pitchFamily="2" charset="0"/>
              </a:rPr>
              <a:t>R¨vwgwZ</a:t>
            </a:r>
            <a:endParaRPr lang="en-US" sz="9600" dirty="0" smtClean="0">
              <a:solidFill>
                <a:srgbClr val="7030A0"/>
              </a:solidFill>
              <a:latin typeface="RinkiySreeMJ" pitchFamily="2" charset="0"/>
              <a:cs typeface="RinkiySreeMJ" pitchFamily="2" charset="0"/>
            </a:endParaRPr>
          </a:p>
          <a:p>
            <a:pPr algn="ctr"/>
            <a:r>
              <a:rPr lang="en-US" sz="9600" dirty="0" smtClean="0">
                <a:solidFill>
                  <a:srgbClr val="7030A0"/>
                </a:solidFill>
                <a:latin typeface="RinkiySreeMJ" pitchFamily="2" charset="0"/>
                <a:cs typeface="RinkiySreeMJ" pitchFamily="2" charset="0"/>
              </a:rPr>
              <a:t>(</a:t>
            </a:r>
            <a:r>
              <a:rPr lang="en-US" sz="9600" dirty="0" err="1" smtClean="0">
                <a:solidFill>
                  <a:srgbClr val="7030A0"/>
                </a:solidFill>
                <a:latin typeface="RinkiySreeMJ" pitchFamily="2" charset="0"/>
                <a:cs typeface="RinkiySreeMJ" pitchFamily="2" charset="0"/>
              </a:rPr>
              <a:t>i</a:t>
            </a:r>
            <a:r>
              <a:rPr lang="en-US" sz="9600" dirty="0" smtClean="0">
                <a:solidFill>
                  <a:srgbClr val="7030A0"/>
                </a:solidFill>
                <a:latin typeface="RinkiySreeMJ" pitchFamily="2" charset="0"/>
                <a:cs typeface="RinkiySreeMJ" pitchFamily="2" charset="0"/>
              </a:rPr>
              <a:t>¤^m)</a:t>
            </a:r>
            <a:endParaRPr lang="en-US" sz="9600" dirty="0">
              <a:solidFill>
                <a:srgbClr val="7030A0"/>
              </a:solidFill>
              <a:latin typeface="RinkiySreeMJ" pitchFamily="2" charset="0"/>
              <a:cs typeface="RinkiySreeMJ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066800"/>
            <a:ext cx="8763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143000" y="304800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cÖv_wgK</a:t>
            </a:r>
            <a:r>
              <a:rPr lang="en-US" sz="4000" dirty="0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MwYZ</a:t>
            </a:r>
            <a:r>
              <a:rPr lang="en-US" sz="4000" dirty="0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eB‡qi</a:t>
            </a:r>
            <a:r>
              <a:rPr lang="en-US" sz="4000" dirty="0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wbw`©ó</a:t>
            </a:r>
            <a:r>
              <a:rPr lang="en-US" sz="4000" dirty="0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cvVwU</a:t>
            </a:r>
            <a:r>
              <a:rPr lang="en-US" sz="4000" dirty="0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RinkiySreeMJ" pitchFamily="2" charset="0"/>
                <a:cs typeface="RinkiySreeMJ" pitchFamily="2" charset="0"/>
              </a:rPr>
              <a:t>Lywj</a:t>
            </a:r>
            <a:endParaRPr lang="en-US" sz="4000" dirty="0">
              <a:solidFill>
                <a:srgbClr val="FF0000"/>
              </a:solidFill>
              <a:latin typeface="RinkiySreeMJ" pitchFamily="2" charset="0"/>
              <a:cs typeface="RinkiySreeMJ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412</TotalTime>
  <Words>293</Words>
  <Application>Microsoft Office PowerPoint</Application>
  <PresentationFormat>On-screen Show (4:3)</PresentationFormat>
  <Paragraphs>47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Opulent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fokirabad gps</cp:lastModifiedBy>
  <cp:revision>65</cp:revision>
  <dcterms:created xsi:type="dcterms:W3CDTF">2006-08-16T00:00:00Z</dcterms:created>
  <dcterms:modified xsi:type="dcterms:W3CDTF">2020-05-04T07:34:01Z</dcterms:modified>
</cp:coreProperties>
</file>