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56" r:id="rId4"/>
    <p:sldId id="257" r:id="rId5"/>
    <p:sldId id="259" r:id="rId6"/>
    <p:sldId id="260" r:id="rId7"/>
    <p:sldId id="266" r:id="rId8"/>
    <p:sldId id="263" r:id="rId9"/>
    <p:sldId id="265" r:id="rId10"/>
    <p:sldId id="267" r:id="rId11"/>
    <p:sldId id="272" r:id="rId12"/>
    <p:sldId id="273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418-0BE4-4845-A60F-C0976AFA16F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7E7EA0-2119-4634-B81A-3AFC5CEBC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418-0BE4-4845-A60F-C0976AFA16F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7EA0-2119-4634-B81A-3AFC5CEB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7E7EA0-2119-4634-B81A-3AFC5CEBC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418-0BE4-4845-A60F-C0976AFA16F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418-0BE4-4845-A60F-C0976AFA16F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7E7EA0-2119-4634-B81A-3AFC5CEBC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418-0BE4-4845-A60F-C0976AFA16F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7E7EA0-2119-4634-B81A-3AFC5CEBC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54B0418-0BE4-4845-A60F-C0976AFA16F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7EA0-2119-4634-B81A-3AFC5CEBC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418-0BE4-4845-A60F-C0976AFA16F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7E7EA0-2119-4634-B81A-3AFC5CEBC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418-0BE4-4845-A60F-C0976AFA16F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7E7EA0-2119-4634-B81A-3AFC5CEB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418-0BE4-4845-A60F-C0976AFA16F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7E7EA0-2119-4634-B81A-3AFC5CEB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7E7EA0-2119-4634-B81A-3AFC5CEBC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418-0BE4-4845-A60F-C0976AFA16F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7E7EA0-2119-4634-B81A-3AFC5CEBC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54B0418-0BE4-4845-A60F-C0976AFA16F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54B0418-0BE4-4845-A60F-C0976AFA16F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7E7EA0-2119-4634-B81A-3AFC5CEBC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বিষয়: বাংলাদেশের সংবিধান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4600" y="685800"/>
            <a:ext cx="6217920" cy="1371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aru Chandan" pitchFamily="2" charset="0"/>
                <a:ea typeface="+mj-ea"/>
                <a:cs typeface="+mj-cs"/>
              </a:rPr>
              <a:t>সরকারি মুজিব কলেজ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aru Chandan" pitchFamily="2" charset="0"/>
                <a:ea typeface="+mj-ea"/>
                <a:cs typeface="+mj-cs"/>
              </a:rPr>
              <a:t/>
            </a:r>
            <a:b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aru Chandan" pitchFamily="2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ru Chandan" pitchFamily="2" charset="0"/>
                <a:ea typeface="+mj-ea"/>
                <a:cs typeface="+mj-cs"/>
              </a:rPr>
              <a:t>সখিপুর, টাঙ্গাইল।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ru Chandan" pitchFamily="2" charset="0"/>
              <a:ea typeface="+mj-ea"/>
              <a:cs typeface="+mj-cs"/>
            </a:endParaRPr>
          </a:p>
        </p:txBody>
      </p:sp>
      <p:pic>
        <p:nvPicPr>
          <p:cNvPr id="6" name="Picture 5" descr="1571291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77678"/>
            <a:ext cx="1295400" cy="1532122"/>
          </a:xfrm>
          <a:prstGeom prst="rect">
            <a:avLst/>
          </a:prstGeom>
        </p:spPr>
      </p:pic>
      <p:pic>
        <p:nvPicPr>
          <p:cNvPr id="8" name="Picture 7" descr="26--08---2018 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572000"/>
            <a:ext cx="1438656" cy="1801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5029200"/>
            <a:ext cx="426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haru Chandan" pitchFamily="2" charset="0"/>
              </a:rPr>
              <a:t>উপস্থাপনা</a:t>
            </a:r>
          </a:p>
          <a:p>
            <a:r>
              <a:rPr lang="en-US" sz="3200" dirty="0" smtClean="0">
                <a:latin typeface="Charu Chandan" pitchFamily="2" charset="0"/>
              </a:rPr>
              <a:t>মো. আলীম মাহমুদ</a:t>
            </a:r>
          </a:p>
          <a:p>
            <a:r>
              <a:rPr lang="en-US" sz="2000" dirty="0" smtClean="0">
                <a:latin typeface="Charu Chandan" pitchFamily="2" charset="0"/>
              </a:rPr>
              <a:t>প্রভাষক, রাষ্ট্রবিজ্ঞান বিভাগ|</a:t>
            </a:r>
            <a:endParaRPr lang="en-US" sz="2000" dirty="0">
              <a:latin typeface="Charu Chand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বাংলাদেশ সংবিধানের বৈশিষ্ট্য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1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/>
              <a:t>সার্বজনীন ভোটাধিকার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/>
              <a:t>ন্যায়পাল ব্যবস্থা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প্রশাসনিক ট্রাইব্যুনাল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/>
              <a:t>বিচার বিভাগের পর্যালোচনার ক্ষমতা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মালিকানার নীতি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দলীয় শৃঙ্খলা</a:t>
            </a:r>
            <a:endParaRPr lang="en-US" sz="2400" dirty="0"/>
          </a:p>
          <a:p>
            <a:endParaRPr lang="en-US" sz="32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20000" cy="75895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সংবিধানে সন্নিবেশিত মৌলিক অধিকার সমূহ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305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800" dirty="0" smtClean="0"/>
              <a:t>বাংলাদেশের সংবিধানের ২৭ অনুচ্ছেদ থেকে ৪৭ অনুচ্ছেদ পর্যন্ত মৌলিক অধিকারসমূহ সন্নিবেশিত আছে।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আইনের দৃষ্টিতে সমতা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ধর্ম, বর্ণ প্রভৃতি কারনে বৈষম্য না করা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সরকারি নিয়োগ লাভে সুযোগের সমতা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বিদেশী খেতাব প্রর্ভতি গ্রহণ নিষিদ্ধকরণ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আইনের আশ্রয় লাভের অধিকার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জীবন ও ব্যক্তিস্বাধীনতা রক্ষণ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গ্রেপ্তার ও আটক সম্পর্কে রক্ষাকবচ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জবরদস্তি শ্রম নিষিদ্ধকরণ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বিচার ও দন্ড সম্পর্কে রক্ষণ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20000" cy="75895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সংবিধানে সন্নিবেশিত মৌলিক অধিকার সমূহ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305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800" dirty="0" smtClean="0"/>
              <a:t>বাংলাদেশের সংবিধানের ২৭ অনুচ্ছেদ থেকে ৪৭ অনুচ্ছেদ পর্যন্ত মৌলিক অধিকারসমূহ সন্নিবেশিত আছে।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667000"/>
            <a:ext cx="670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ধর্মের স্বাধীনতা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সমাবেশের স্বাধীনতা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সংগঠনের স্বাধীনতা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চিন্তা ও বিবেকের স্বাধীনতা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পেশা ও বৃত্তির স্বাধীনতা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সম্পত্তির অধিকার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গৃহ ও যোগাযোগের রক্ষণ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মৌলিক অধিকার বলবৎকরণ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শৃঙ্খলামুক্ত আইনের ক্ষেত্রে অধিকারের পরিবর্তন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দায়মুক্তি বিধানের ক্ষমতা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পরবর্তী ক্লাসে আমরা শিখবো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65744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/>
              <a:t> রাষ্ট্র পরিচালনার মূলনীতিসমূহ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/>
              <a:t> বাংলাদেশ সংবিধানের সংশোধনীসমূহ</a:t>
            </a:r>
          </a:p>
          <a:p>
            <a:endParaRPr lang="en-US" sz="32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89248"/>
            <a:ext cx="8534400" cy="75895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কারও কোন জিজ্ঞাসা আছে ?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thank-you-185078737-58adfa013df78c345b0837e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676400"/>
            <a:ext cx="48768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Rajon Shoily" pitchFamily="2" charset="0"/>
              </a:rPr>
              <a:t>শুভ সকাল</a:t>
            </a:r>
            <a:endParaRPr lang="en-US" sz="8000" dirty="0">
              <a:solidFill>
                <a:schemeClr val="tx1"/>
              </a:solidFill>
              <a:latin typeface="Rajon Shoily" pitchFamily="2" charset="0"/>
            </a:endParaRPr>
          </a:p>
        </p:txBody>
      </p:sp>
      <p:pic>
        <p:nvPicPr>
          <p:cNvPr id="5" name="Content Placeholder 4" descr="20_15598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9329" y="2743200"/>
            <a:ext cx="4002171" cy="2661444"/>
          </a:xfrm>
        </p:spPr>
      </p:pic>
      <p:pic>
        <p:nvPicPr>
          <p:cNvPr id="6" name="Content Placeholder 5" descr="imag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2667000"/>
            <a:ext cx="4122296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620000" cy="3276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এ অধ্যায় থেকে শিক্ষার্থীরা যা শিখতে পারবে-</a:t>
            </a:r>
          </a:p>
          <a:p>
            <a:pPr algn="l"/>
            <a:r>
              <a:rPr lang="en-US" sz="2800" b="0" i="1" dirty="0" smtClean="0">
                <a:solidFill>
                  <a:schemeClr val="tx1"/>
                </a:solidFill>
              </a:rPr>
              <a:t>১। সংবিধান প্রণয়নের ইতিহাস</a:t>
            </a:r>
          </a:p>
          <a:p>
            <a:pPr algn="l"/>
            <a:r>
              <a:rPr lang="en-US" sz="2800" b="0" i="1" dirty="0" smtClean="0">
                <a:solidFill>
                  <a:schemeClr val="tx1"/>
                </a:solidFill>
              </a:rPr>
              <a:t>২। ১৯৭২ সালের সংবিধানের বৈশিষ্ট্য </a:t>
            </a:r>
          </a:p>
          <a:p>
            <a:pPr algn="l"/>
            <a:r>
              <a:rPr lang="en-US" sz="2800" b="0" i="1" dirty="0" smtClean="0">
                <a:solidFill>
                  <a:schemeClr val="tx1"/>
                </a:solidFill>
              </a:rPr>
              <a:t>৩। সংবিধানে সন্নিবেশিত মৌলিক অধিকারসমূহ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বাংলাদেশের সংবিধান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228600"/>
            <a:ext cx="7772400" cy="1524000"/>
          </a:xfrm>
        </p:spPr>
        <p:txBody>
          <a:bodyPr/>
          <a:lstStyle/>
          <a:p>
            <a:r>
              <a:rPr lang="en-US" dirty="0" smtClean="0"/>
              <a:t>সংবিধান প্রণয়নের ইতিহাস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667001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/>
              <a:t> ১৯৭১ সালের ১৬ ডিসেম্বর বাংলাদেশ স্বাধীন হয়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/>
              <a:t> ১৯৭১ সালের ২১ ডিসেম্বর মুজিবনগর সরকার ক্ষমতা গ্রহণ করে।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/>
              <a:t> ১৯৭২ সালের ১০ জানুয়ারি বঙ্গবন্ধু শেখ মুজিবুর রহমান স্বদেশ প্রত্যাবর্তন করেন এবং     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১১ জানুয়ারি ‘অস্থায়ী সংবিধান’ আদেশ জারি করেন।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/>
              <a:t> ১৯৭২ সালের ২৩ জানুয়ারি গণপরিষদ গঠিত হয়।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/>
              <a:t> ১৯৭২ সালের ১০এপ্রিল গণপরিষদের প্রথম অধিবেশনে ৩৪ সদস্যের একটি খসরা 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সংবিধান প্রণয়ন কমিটি গঠন করে। এর সদস্য করা হয় ৩৪ জন। সভাপতি, ড. কামাল হোসেন। ৩৩ জন আওয়ামী লীগ, ১জন ন্যাপ (মোজাফফর) সদস্য সুরঞ্জিত সেন গুপ্ত।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/>
              <a:t> ১৯৭২ সালের ৪ নভেম্বর গণপ্রজাতন্ত্রী বাংলাদেশের সংবিধান গণপরিষদে গৃহীত গয় এবং ১৬ ডিসেম্বর থেকে কার্যকর হয়।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বাংলাদেশ সংবিধানের বৈশিষ্ট্য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42872"/>
            <a:ext cx="4038600" cy="4681728"/>
          </a:xfrm>
        </p:spPr>
        <p:txBody>
          <a:bodyPr>
            <a:normAutofit/>
          </a:bodyPr>
          <a:lstStyle/>
          <a:p>
            <a:r>
              <a:rPr lang="en-US" dirty="0" smtClean="0"/>
              <a:t>লিখিত দলিল</a:t>
            </a:r>
          </a:p>
          <a:p>
            <a:r>
              <a:rPr lang="en-US" dirty="0" smtClean="0"/>
              <a:t>রাষ্ট্রীয় মূলনীতি</a:t>
            </a:r>
          </a:p>
          <a:p>
            <a:r>
              <a:rPr lang="en-US" dirty="0" smtClean="0"/>
              <a:t>মৌলিক অধিকার</a:t>
            </a:r>
          </a:p>
          <a:p>
            <a:r>
              <a:rPr lang="en-US" dirty="0" smtClean="0"/>
              <a:t> এককেন্দ্রিক শাসন</a:t>
            </a:r>
          </a:p>
          <a:p>
            <a:r>
              <a:rPr lang="en-US" dirty="0" smtClean="0"/>
              <a:t>সংবিধান প্রাধান্য</a:t>
            </a:r>
          </a:p>
          <a:p>
            <a:r>
              <a:rPr lang="en-US" dirty="0" smtClean="0"/>
              <a:t> সংসদীয় পদ্ধতির সরকার</a:t>
            </a:r>
          </a:p>
          <a:p>
            <a:r>
              <a:rPr lang="en-US" dirty="0" smtClean="0"/>
              <a:t>প্রজাতন্ত্র</a:t>
            </a:r>
          </a:p>
          <a:p>
            <a:r>
              <a:rPr lang="en-US" dirty="0" smtClean="0"/>
              <a:t>এককক্ষ বিশিষ্ট আইন পরিষদ</a:t>
            </a:r>
          </a:p>
          <a:p>
            <a:r>
              <a:rPr lang="en-US" dirty="0" smtClean="0"/>
              <a:t> দুষ্পরিবর্তনীয়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19072"/>
            <a:ext cx="4038600" cy="4681728"/>
          </a:xfrm>
        </p:spPr>
        <p:txBody>
          <a:bodyPr>
            <a:normAutofit/>
          </a:bodyPr>
          <a:lstStyle/>
          <a:p>
            <a:r>
              <a:rPr lang="en-US" dirty="0" smtClean="0"/>
              <a:t>বিচার বিভাগের স্বাধীনতা</a:t>
            </a:r>
          </a:p>
          <a:p>
            <a:r>
              <a:rPr lang="en-US" dirty="0" smtClean="0"/>
              <a:t>ন্যায়পাল ব্যবস্থা</a:t>
            </a:r>
          </a:p>
          <a:p>
            <a:r>
              <a:rPr lang="en-US" dirty="0" smtClean="0"/>
              <a:t> প্রশাসনিক ট্রাইব্যুনাল</a:t>
            </a:r>
          </a:p>
          <a:p>
            <a:r>
              <a:rPr lang="en-US" dirty="0" smtClean="0"/>
              <a:t>জনগণের সার্বভৌমত্ব</a:t>
            </a:r>
          </a:p>
          <a:p>
            <a:r>
              <a:rPr lang="en-US" dirty="0" smtClean="0"/>
              <a:t>সার্বজনীন ভোটাধিকার</a:t>
            </a:r>
          </a:p>
          <a:p>
            <a:r>
              <a:rPr lang="en-US" dirty="0" smtClean="0"/>
              <a:t> বিচার  বিভাগের পর্যালোচনা</a:t>
            </a:r>
          </a:p>
          <a:p>
            <a:r>
              <a:rPr lang="en-US" dirty="0" smtClean="0"/>
              <a:t>মালিকানার নীতি</a:t>
            </a:r>
          </a:p>
          <a:p>
            <a:r>
              <a:rPr lang="en-US" dirty="0" smtClean="0"/>
              <a:t>দলীয় শৃঙ্খলা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বাংলাদেশ সংবিধানের বৈশিষ্ট্য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38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3200" dirty="0" smtClean="0"/>
              <a:t>লিখিত দলিল: </a:t>
            </a:r>
            <a:r>
              <a:rPr lang="en-US" sz="2400" dirty="0" smtClean="0"/>
              <a:t>১৫৩টি অনুচ্ছেদ বিশিষ্ট ৮২ পৃষ্ঠার এ সংবিধান ১১টি ভাগে বিভক্ত। একটি প্রস্তাবনাসহ ০৪টি তফসিল (বর্তমানে তফসিল ৬টি)। সরকারের তিনটি বিভাগ-আইন, শাসন এবং বিচার বিভাগসহ গুরুত্বপূর্ণ পদের অধিকারী যেমন- রাষ্ট্রপতি, প্রধানমন্ত্রী, স্পিকার, প্রধান বিচারপতি, অ্যাটর্নী জেনারেলসহ অন্যান্যদের ক্ষমতা ও কার্যাবলী সুস্পষ্টভাবে লিপিবদ্ধ আছে।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রাষ্ট্রীয় মূলনীতি: </a:t>
            </a:r>
            <a:r>
              <a:rPr lang="en-US" sz="2400" dirty="0" smtClean="0"/>
              <a:t>সংবিধানের ২য় ভাগে রাষ্ট্র পরিচালনার মূলনীতিসমূহ লিপিবদ্ধ করা হয়। জাতীয়তাবাদ, গণতন্ত্র, সমাজতন্ত্র ও ধর্মনিরপেক্ষতাকে মূলনীতি হিসেবে ঘোষণা করা হয়।</a:t>
            </a:r>
            <a:endParaRPr lang="en-US" sz="32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বাংলাদেশ সংবিধানের বৈশিষ্ট্য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1"/>
            <a:ext cx="8382000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মৌলিক অধিকার: </a:t>
            </a:r>
            <a:r>
              <a:rPr lang="en-US" sz="2400" dirty="0" smtClean="0"/>
              <a:t>বাংলাদেশ সংবিধানের ৩য় ভাগে জনগণের মৌলিক অধিকার লিপিবদ্ধ আছে। জীবনধারণের অধিকার, চলাফেরার অধিকার, পেশার অধিকার, মত প্রকাশের অধিকার, সম্পত্তির অধিকার ইত্যাদি মৌলিক অধিকার সংবিধানে স্বীকৃত হয়।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এককেন্দ্রিক শাসন : </a:t>
            </a:r>
            <a:r>
              <a:rPr lang="en-US" sz="2400" dirty="0" smtClean="0"/>
              <a:t>সংবিধানে বাংলাদেশে এককেন্দ্রিক শাসনব্যভস্থা প্রবর্তিত হয়। একটি রাজধানী থেকে পরিচালিত কেন্দ্রীয় সরকারই সকল ক্ষমতার অধিকারী। আইনসভাই সার্বভৌম আইন প্রণয়নকারী সংস্থা।</a:t>
            </a:r>
            <a:endParaRPr lang="en-US" sz="2000" dirty="0" smtClean="0"/>
          </a:p>
          <a:p>
            <a:endParaRPr lang="en-US" sz="700" dirty="0" smtClean="0"/>
          </a:p>
          <a:p>
            <a:endParaRPr lang="en-US" sz="7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সাংবিধানিক প্রাধান্য: </a:t>
            </a:r>
            <a:r>
              <a:rPr lang="en-US" sz="2400" dirty="0" smtClean="0"/>
              <a:t>সাংবিধানিক বিধি বিধানকে দেশের সর্বোচ্চ আইন হিসেবে ঘোষণা করা হয়।প্রজাতন্ত্রের সকল ক্ষমতার অধিকারী জনগণ এবং জনগণের পক্ষে এসব ক্ষমতার প্রয়োগ কেবল সংবিধানের অধীনে এবং কর্তৃত্বে কার্যকর হবে।</a:t>
            </a:r>
            <a:endParaRPr lang="en-US" sz="2800" dirty="0" smtClean="0"/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endParaRPr lang="en-US" sz="9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endParaRPr lang="en-US" sz="32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বাংলাদেশ সংবিধানের বৈশিষ্ট্য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3820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সংসদীয় পদ্ধতির সরকার : </a:t>
            </a:r>
            <a:r>
              <a:rPr lang="en-US" sz="2400" dirty="0" smtClean="0"/>
              <a:t>সংবিধানে সংসদীয় বা মন্ত্রীপরিষদ শাসিত সরকার ব্যবস্থার প্রবর্তন করা হয়। প্রধানমন্ত্রীর নেতৃত্বাধীন মন্ত্রীপরিষদ দেশ পরিচালনা করবে।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 প্রজাতন্ত্র : </a:t>
            </a:r>
            <a:r>
              <a:rPr lang="en-US" sz="2000" dirty="0" smtClean="0"/>
              <a:t>বাংলাদেশ হবে একটি প্রজাতান্ত্রিক রাষ্ট্র। রাষ্ট্রপ্রধান হবেন রাষ্ট্রপতি। তিনি জাতীয় সংসদের সদস্যদের দ্বারা নির্বাচিত হবেন।নামমাত্র রাষ্ট্রপ্রধান হলেও তার নামেই শাসনকার্য পরিচালিত হবে।</a:t>
            </a:r>
          </a:p>
          <a:p>
            <a:endParaRPr lang="en-US" sz="2400" dirty="0" smtClean="0"/>
          </a:p>
          <a:p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3600" dirty="0" smtClean="0"/>
              <a:t>এককক্ষবিশিষ্ট আইন পরিষদ: </a:t>
            </a:r>
            <a:r>
              <a:rPr lang="en-US" sz="2000" dirty="0" smtClean="0"/>
              <a:t>বাংলাদেশের সংবিধানে একক্ষবিশিষ্ট আইনসভার কথা বলা হয়েছে। এর নাম জাতীয় সংসদ। জনগণের প্রত্যক্ষ ভোটে ৩০০জন সদস্য এবং সদস্যদের ভোটে ৫০জন মহিলা সদস্য নিয়ে জাতীয় সংসদ গঠিত হবে।</a:t>
            </a:r>
            <a:endParaRPr lang="en-US" sz="2800" dirty="0" smtClean="0"/>
          </a:p>
          <a:p>
            <a:endParaRPr lang="en-US" sz="2000" dirty="0" smtClean="0"/>
          </a:p>
          <a:p>
            <a:endParaRPr lang="en-US" sz="9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endParaRPr lang="en-US" sz="32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বাংলাদেশ সংবিধানের বৈশিষ্ট্য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38200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দুষ্পরিবর্তনীয়: </a:t>
            </a:r>
            <a:r>
              <a:rPr lang="en-US" sz="2400" dirty="0" smtClean="0"/>
              <a:t>বাংলাদেশ সংবিধান কিছুা দুষ্পরিবর্তনীয় তাই বলে দুঃসাধ্য নয়। জাতীয় সংসদ সদস্যদের দুই-তৃতীয়াংশ ভোটে যেকোন পরিবর্তন, পরিবর্ধণ, সংশোধর কিংবা বাতিল করা যায়।</a:t>
            </a:r>
          </a:p>
          <a:p>
            <a:endParaRPr lang="en-US" sz="2000" dirty="0" smtClean="0"/>
          </a:p>
          <a:p>
            <a:endParaRPr lang="en-US" sz="9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বিচার বিভাগের স্বাধীনতা :</a:t>
            </a:r>
            <a:r>
              <a:rPr lang="en-US" sz="2400" dirty="0"/>
              <a:t> </a:t>
            </a:r>
            <a:r>
              <a:rPr lang="en-US" sz="2400" dirty="0" smtClean="0"/>
              <a:t>সংবিধানে বিচার বিভাগের স্বাধীনতা নিশ্চিত করা হয়েছে। ২০০৭ সালের ১ নভেম্বর রাষ্ট্রের নির্বাহী বিভাগ থেকে বিচার বিভাগ পৃথক করা হয়।</a:t>
            </a:r>
          </a:p>
          <a:p>
            <a:endParaRPr lang="en-US" sz="2400" dirty="0" smtClean="0"/>
          </a:p>
          <a:p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 জনগণের সার্বভৌমত্ব: </a:t>
            </a:r>
            <a:r>
              <a:rPr lang="en-US" sz="2400" dirty="0" smtClean="0"/>
              <a:t>বাংলাদেশের সংবিধানে বলা হয়েছে ‘জনগণই সকল ক্ষমতার উৎস্য। জনগণ প্রত্যক্ষভাবে বা প্রতিনিধি নির্বাচনের মাধ্যম রাষ্ট্রীয় ক্ষমতা পরিচালনা করবে।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endParaRPr lang="en-US" sz="32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169</TotalTime>
  <Words>729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Slide 1</vt:lpstr>
      <vt:lpstr>শুভ সকাল</vt:lpstr>
      <vt:lpstr>বাংলাদেশের সংবিধান</vt:lpstr>
      <vt:lpstr>সংবিধান প্রণয়নের ইতিহাস</vt:lpstr>
      <vt:lpstr>বাংলাদেশ সংবিধানের বৈশিষ্ট্য</vt:lpstr>
      <vt:lpstr>বাংলাদেশ সংবিধানের বৈশিষ্ট্য</vt:lpstr>
      <vt:lpstr>বাংলাদেশ সংবিধানের বৈশিষ্ট্য</vt:lpstr>
      <vt:lpstr>বাংলাদেশ সংবিধানের বৈশিষ্ট্য</vt:lpstr>
      <vt:lpstr>বাংলাদেশ সংবিধানের বৈশিষ্ট্য</vt:lpstr>
      <vt:lpstr>বাংলাদেশ সংবিধানের বৈশিষ্ট্য</vt:lpstr>
      <vt:lpstr>সংবিধানে সন্নিবেশিত মৌলিক অধিকার সমূহ</vt:lpstr>
      <vt:lpstr>সংবিধানে সন্নিবেশিত মৌলিক অধিকার সমূহ</vt:lpstr>
      <vt:lpstr>পরবর্তী ক্লাসে আমরা শিখবো</vt:lpstr>
      <vt:lpstr>কারও কোন জিজ্ঞাসা আছে ?</vt:lpstr>
      <vt:lpstr>Slide 15</vt:lpstr>
    </vt:vector>
  </TitlesOfParts>
  <Company>Computer Future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বাংলাদেশের সংবিধান</dc:title>
  <dc:creator>pc</dc:creator>
  <cp:lastModifiedBy>pc</cp:lastModifiedBy>
  <cp:revision>30</cp:revision>
  <dcterms:created xsi:type="dcterms:W3CDTF">2020-05-04T04:41:33Z</dcterms:created>
  <dcterms:modified xsi:type="dcterms:W3CDTF">2020-05-04T07:32:08Z</dcterms:modified>
</cp:coreProperties>
</file>