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av" ContentType="audio/x-wa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75" r:id="rId1"/>
  </p:sldMasterIdLst>
  <p:notesMasterIdLst>
    <p:notesMasterId r:id="rId19"/>
  </p:notesMasterIdLst>
  <p:sldIdLst>
    <p:sldId id="256" r:id="rId2"/>
    <p:sldId id="257" r:id="rId3"/>
    <p:sldId id="271" r:id="rId4"/>
    <p:sldId id="272" r:id="rId5"/>
    <p:sldId id="292" r:id="rId6"/>
    <p:sldId id="280" r:id="rId7"/>
    <p:sldId id="293" r:id="rId8"/>
    <p:sldId id="295" r:id="rId9"/>
    <p:sldId id="277" r:id="rId10"/>
    <p:sldId id="289" r:id="rId11"/>
    <p:sldId id="274" r:id="rId12"/>
    <p:sldId id="275" r:id="rId13"/>
    <p:sldId id="279" r:id="rId14"/>
    <p:sldId id="276" r:id="rId15"/>
    <p:sldId id="278" r:id="rId16"/>
    <p:sldId id="291" r:id="rId17"/>
    <p:sldId id="270" r:id="rId18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FF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8799B23B-EC83-4686-B30A-512413B5E67A}" styleName="Light Style 3 - Accent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4" d="100"/>
          <a:sy n="64" d="100"/>
        </p:scale>
        <p:origin x="1566" y="4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991F4CAE-66CA-48C8-8AE7-B452B6CA6B1A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608F81C-3F71-434D-B46B-C31BC28C9D52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EDF4A84A-6FB1-49B5-90E9-0CD460DFE28F}" type="datetimeFigureOut">
              <a:rPr lang="en-US"/>
              <a:pPr>
                <a:defRPr/>
              </a:pPr>
              <a:t>04/05/2020</a:t>
            </a:fld>
            <a:endParaRPr lang="en-US"/>
          </a:p>
        </p:txBody>
      </p:sp>
      <p:sp>
        <p:nvSpPr>
          <p:cNvPr id="4" name="Slide Image Placeholder 3">
            <a:extLst>
              <a:ext uri="{FF2B5EF4-FFF2-40B4-BE49-F238E27FC236}">
                <a16:creationId xmlns:a16="http://schemas.microsoft.com/office/drawing/2014/main" id="{B6AAF66F-F5FC-4D44-8A00-B7EEE1AE0206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>
            <a:extLst>
              <a:ext uri="{FF2B5EF4-FFF2-40B4-BE49-F238E27FC236}">
                <a16:creationId xmlns:a16="http://schemas.microsoft.com/office/drawing/2014/main" id="{E7E4EC76-3E25-4258-9B8D-708FEB1DC8A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58F6162-6768-4387-AE48-2EF40BC775F6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52BA1C2-3F1C-46C9-879A-3D1393883B7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06423F92-7F6D-4DD8-84D1-622DCAEA8A8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572728-3E5E-4A72-AEB6-D176DC9B4242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358556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572728-3E5E-4A72-AEB6-D176DC9B4242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809634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4242851"/>
            <a:ext cx="6726063" cy="275942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3787" y="4243845"/>
            <a:ext cx="2307831" cy="27694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 bwMode="ltGray">
          <a:xfrm>
            <a:off x="0" y="2590078"/>
            <a:ext cx="6726064" cy="1660332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6833787" y="2590078"/>
            <a:ext cx="2307832" cy="166033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0242" y="2733709"/>
            <a:ext cx="6069268" cy="1373070"/>
          </a:xfrm>
        </p:spPr>
        <p:txBody>
          <a:bodyPr anchor="b">
            <a:noAutofit/>
          </a:bodyPr>
          <a:lstStyle>
            <a:lvl1pPr algn="r"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10241" y="4394040"/>
            <a:ext cx="6108101" cy="1117687"/>
          </a:xfrm>
        </p:spPr>
        <p:txBody>
          <a:bodyPr>
            <a:normAutofit/>
          </a:bodyPr>
          <a:lstStyle>
            <a:lvl1pPr marL="0" indent="0" algn="r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55655" y="5936188"/>
            <a:ext cx="2057400" cy="365125"/>
          </a:xfrm>
        </p:spPr>
        <p:txBody>
          <a:bodyPr/>
          <a:lstStyle/>
          <a:p>
            <a:pPr>
              <a:defRPr/>
            </a:pPr>
            <a:fld id="{BBEB7836-E0CE-4D33-9F5F-682836F612FD}" type="datetimeFigureOut">
              <a:rPr lang="en-US" smtClean="0"/>
              <a:pPr>
                <a:defRPr/>
              </a:pPr>
              <a:t>04/05/2020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3401" y="5936189"/>
            <a:ext cx="4021666" cy="365125"/>
          </a:xfrm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010399" y="2750337"/>
            <a:ext cx="1370293" cy="1356442"/>
          </a:xfrm>
        </p:spPr>
        <p:txBody>
          <a:bodyPr/>
          <a:lstStyle/>
          <a:p>
            <a:pPr>
              <a:defRPr/>
            </a:pPr>
            <a:fld id="{2BB60723-297F-4520-AD0E-D201C9D0FE07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81255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Group 19"/>
          <p:cNvGrpSpPr/>
          <p:nvPr/>
        </p:nvGrpSpPr>
        <p:grpSpPr>
          <a:xfrm>
            <a:off x="0" y="4572000"/>
            <a:ext cx="9161969" cy="1677035"/>
            <a:chOff x="0" y="2895600"/>
            <a:chExt cx="9161969" cy="1677035"/>
          </a:xfrm>
        </p:grpSpPr>
        <p:pic>
          <p:nvPicPr>
            <p:cNvPr id="24" name="Picture 23" descr="HD-ShadowLong.png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6982" r="-217"/>
            <a:stretch/>
          </p:blipFill>
          <p:spPr>
            <a:xfrm>
              <a:off x="0" y="4251471"/>
              <a:ext cx="7644384" cy="321164"/>
            </a:xfrm>
            <a:prstGeom prst="rect">
              <a:avLst/>
            </a:prstGeom>
          </p:spPr>
        </p:pic>
        <p:pic>
          <p:nvPicPr>
            <p:cNvPr id="25" name="Picture 24" descr="HD-ShadowShort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9871"/>
            <a:stretch/>
          </p:blipFill>
          <p:spPr>
            <a:xfrm>
              <a:off x="7717217" y="4259262"/>
              <a:ext cx="1444752" cy="144270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 bwMode="ltGray">
            <a:xfrm>
              <a:off x="0" y="2895600"/>
              <a:ext cx="7567140" cy="1368198"/>
            </a:xfrm>
            <a:prstGeom prst="rect">
              <a:avLst/>
            </a:prstGeom>
            <a:solidFill>
              <a:schemeClr val="bg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6"/>
            <p:cNvSpPr/>
            <p:nvPr/>
          </p:nvSpPr>
          <p:spPr>
            <a:xfrm>
              <a:off x="7710769" y="2895600"/>
              <a:ext cx="1433231" cy="136819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3" y="4711617"/>
            <a:ext cx="6894770" cy="544482"/>
          </a:xfrm>
        </p:spPr>
        <p:txBody>
          <a:bodyPr anchor="b">
            <a:normAutofit/>
          </a:bodyPr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31639" y="609598"/>
            <a:ext cx="6896534" cy="3589575"/>
          </a:xfrm>
          <a:noFill/>
          <a:ln>
            <a:noFill/>
          </a:ln>
          <a:effectLst>
            <a:outerShdw blurRad="76200" dist="63500" dir="5040000" algn="tl" rotWithShape="0">
              <a:srgbClr val="000000">
                <a:alpha val="41000"/>
              </a:srgb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3401" y="5256098"/>
            <a:ext cx="6894772" cy="547819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50C42FF-88EC-460C-8C78-B4EFD9556672}" type="datetimeFigureOut">
              <a:rPr lang="en-US" smtClean="0"/>
              <a:pPr>
                <a:defRPr/>
              </a:pPr>
              <a:t>04/05/2020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856438" y="4711310"/>
            <a:ext cx="1149836" cy="1090789"/>
          </a:xfrm>
        </p:spPr>
        <p:txBody>
          <a:bodyPr/>
          <a:lstStyle/>
          <a:p>
            <a:pPr>
              <a:defRPr/>
            </a:pPr>
            <a:fld id="{2DB3C4C2-2A13-462D-9824-DAF809EB0C48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46545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" name="Group 20"/>
          <p:cNvGrpSpPr/>
          <p:nvPr/>
        </p:nvGrpSpPr>
        <p:grpSpPr>
          <a:xfrm>
            <a:off x="0" y="4572000"/>
            <a:ext cx="9161969" cy="1677035"/>
            <a:chOff x="0" y="2895600"/>
            <a:chExt cx="9161969" cy="1677035"/>
          </a:xfrm>
        </p:grpSpPr>
        <p:pic>
          <p:nvPicPr>
            <p:cNvPr id="22" name="Picture 21" descr="HD-ShadowLong.png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6982" r="-217"/>
            <a:stretch/>
          </p:blipFill>
          <p:spPr>
            <a:xfrm>
              <a:off x="0" y="4251471"/>
              <a:ext cx="7644384" cy="321164"/>
            </a:xfrm>
            <a:prstGeom prst="rect">
              <a:avLst/>
            </a:prstGeom>
          </p:spPr>
        </p:pic>
        <p:pic>
          <p:nvPicPr>
            <p:cNvPr id="23" name="Picture 22" descr="HD-ShadowShort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9871"/>
            <a:stretch/>
          </p:blipFill>
          <p:spPr>
            <a:xfrm>
              <a:off x="7717217" y="4259262"/>
              <a:ext cx="1444752" cy="144270"/>
            </a:xfrm>
            <a:prstGeom prst="rect">
              <a:avLst/>
            </a:prstGeom>
          </p:spPr>
        </p:pic>
        <p:sp>
          <p:nvSpPr>
            <p:cNvPr id="24" name="Rectangle 23"/>
            <p:cNvSpPr/>
            <p:nvPr/>
          </p:nvSpPr>
          <p:spPr bwMode="ltGray">
            <a:xfrm>
              <a:off x="0" y="2895600"/>
              <a:ext cx="7567140" cy="1368198"/>
            </a:xfrm>
            <a:prstGeom prst="rect">
              <a:avLst/>
            </a:prstGeom>
            <a:solidFill>
              <a:schemeClr val="bg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4"/>
            <p:cNvSpPr/>
            <p:nvPr/>
          </p:nvSpPr>
          <p:spPr>
            <a:xfrm>
              <a:off x="7710769" y="2895600"/>
              <a:ext cx="1433231" cy="136819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4255" y="609597"/>
            <a:ext cx="6896534" cy="3592750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1638" y="4710340"/>
            <a:ext cx="6889151" cy="1101764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50C42FF-88EC-460C-8C78-B4EFD9556672}" type="datetimeFigureOut">
              <a:rPr lang="en-US" smtClean="0"/>
              <a:pPr>
                <a:defRPr/>
              </a:pPr>
              <a:t>04/05/2020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856438" y="4711616"/>
            <a:ext cx="1149836" cy="1090789"/>
          </a:xfrm>
        </p:spPr>
        <p:txBody>
          <a:bodyPr/>
          <a:lstStyle/>
          <a:p>
            <a:pPr>
              <a:defRPr/>
            </a:pPr>
            <a:fld id="{2DB3C4C2-2A13-462D-9824-DAF809EB0C48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878361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" name="Group 28"/>
          <p:cNvGrpSpPr/>
          <p:nvPr/>
        </p:nvGrpSpPr>
        <p:grpSpPr>
          <a:xfrm>
            <a:off x="0" y="4572000"/>
            <a:ext cx="9161969" cy="1677035"/>
            <a:chOff x="0" y="2895600"/>
            <a:chExt cx="9161969" cy="1677035"/>
          </a:xfrm>
        </p:grpSpPr>
        <p:pic>
          <p:nvPicPr>
            <p:cNvPr id="30" name="Picture 29" descr="HD-ShadowLong.png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6982" r="-217"/>
            <a:stretch/>
          </p:blipFill>
          <p:spPr>
            <a:xfrm>
              <a:off x="0" y="4251471"/>
              <a:ext cx="7644384" cy="321164"/>
            </a:xfrm>
            <a:prstGeom prst="rect">
              <a:avLst/>
            </a:prstGeom>
          </p:spPr>
        </p:pic>
        <p:pic>
          <p:nvPicPr>
            <p:cNvPr id="31" name="Picture 30" descr="HD-ShadowShort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9871"/>
            <a:stretch/>
          </p:blipFill>
          <p:spPr>
            <a:xfrm>
              <a:off x="7717217" y="4259262"/>
              <a:ext cx="1444752" cy="144270"/>
            </a:xfrm>
            <a:prstGeom prst="rect">
              <a:avLst/>
            </a:prstGeom>
          </p:spPr>
        </p:pic>
        <p:sp>
          <p:nvSpPr>
            <p:cNvPr id="32" name="Rectangle 31"/>
            <p:cNvSpPr/>
            <p:nvPr/>
          </p:nvSpPr>
          <p:spPr bwMode="ltGray">
            <a:xfrm>
              <a:off x="0" y="2895600"/>
              <a:ext cx="7567140" cy="1368198"/>
            </a:xfrm>
            <a:prstGeom prst="rect">
              <a:avLst/>
            </a:prstGeom>
            <a:solidFill>
              <a:schemeClr val="bg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33" name="Rectangle 32"/>
            <p:cNvSpPr/>
            <p:nvPr/>
          </p:nvSpPr>
          <p:spPr>
            <a:xfrm>
              <a:off x="7710769" y="2895600"/>
              <a:ext cx="1433231" cy="136819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7921" y="616983"/>
            <a:ext cx="6425147" cy="3036061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989438" y="3660763"/>
            <a:ext cx="5987731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1638" y="4710340"/>
            <a:ext cx="6903919" cy="1101764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50C42FF-88EC-460C-8C78-B4EFD9556672}" type="datetimeFigureOut">
              <a:rPr lang="en-US" smtClean="0"/>
              <a:pPr>
                <a:defRPr/>
              </a:pPr>
              <a:t>04/05/2020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856438" y="4709926"/>
            <a:ext cx="1149836" cy="1090789"/>
          </a:xfrm>
        </p:spPr>
        <p:txBody>
          <a:bodyPr/>
          <a:lstStyle/>
          <a:p>
            <a:pPr>
              <a:defRPr/>
            </a:pPr>
            <a:fld id="{2DB3C4C2-2A13-462D-9824-DAF809EB0C48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27" name="TextBox 26"/>
          <p:cNvSpPr txBox="1"/>
          <p:nvPr/>
        </p:nvSpPr>
        <p:spPr>
          <a:xfrm>
            <a:off x="270932" y="748116"/>
            <a:ext cx="5334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72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6967191" y="2998573"/>
            <a:ext cx="457200" cy="58477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72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94126386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" name="Group 21"/>
          <p:cNvGrpSpPr/>
          <p:nvPr/>
        </p:nvGrpSpPr>
        <p:grpSpPr>
          <a:xfrm>
            <a:off x="0" y="4572000"/>
            <a:ext cx="9161969" cy="1677035"/>
            <a:chOff x="0" y="2895600"/>
            <a:chExt cx="9161969" cy="1677035"/>
          </a:xfrm>
        </p:grpSpPr>
        <p:pic>
          <p:nvPicPr>
            <p:cNvPr id="23" name="Picture 22" descr="HD-ShadowLong.png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6982" r="-217"/>
            <a:stretch/>
          </p:blipFill>
          <p:spPr>
            <a:xfrm>
              <a:off x="0" y="4251471"/>
              <a:ext cx="7644384" cy="321164"/>
            </a:xfrm>
            <a:prstGeom prst="rect">
              <a:avLst/>
            </a:prstGeom>
          </p:spPr>
        </p:pic>
        <p:pic>
          <p:nvPicPr>
            <p:cNvPr id="24" name="Picture 23" descr="HD-ShadowShort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9871"/>
            <a:stretch/>
          </p:blipFill>
          <p:spPr>
            <a:xfrm>
              <a:off x="7717217" y="4259262"/>
              <a:ext cx="1444752" cy="144270"/>
            </a:xfrm>
            <a:prstGeom prst="rect">
              <a:avLst/>
            </a:prstGeom>
          </p:spPr>
        </p:pic>
        <p:sp>
          <p:nvSpPr>
            <p:cNvPr id="25" name="Rectangle 24"/>
            <p:cNvSpPr/>
            <p:nvPr/>
          </p:nvSpPr>
          <p:spPr bwMode="ltGray">
            <a:xfrm>
              <a:off x="0" y="2895600"/>
              <a:ext cx="7567140" cy="1368198"/>
            </a:xfrm>
            <a:prstGeom prst="rect">
              <a:avLst/>
            </a:prstGeom>
            <a:solidFill>
              <a:schemeClr val="bg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7710769" y="2895600"/>
              <a:ext cx="1433231" cy="136819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1638" y="4710340"/>
            <a:ext cx="6896534" cy="589812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1639" y="5300150"/>
            <a:ext cx="6896534" cy="511954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50C42FF-88EC-460C-8C78-B4EFD9556672}" type="datetimeFigureOut">
              <a:rPr lang="en-US" smtClean="0"/>
              <a:pPr>
                <a:defRPr/>
              </a:pPr>
              <a:t>04/05/2020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856438" y="4709926"/>
            <a:ext cx="1149836" cy="1090789"/>
          </a:xfrm>
        </p:spPr>
        <p:txBody>
          <a:bodyPr/>
          <a:lstStyle/>
          <a:p>
            <a:pPr>
              <a:defRPr/>
            </a:pPr>
            <a:fld id="{2DB3C4C2-2A13-462D-9824-DAF809EB0C48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110755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0" y="609600"/>
            <a:ext cx="9161969" cy="1677035"/>
            <a:chOff x="0" y="2895600"/>
            <a:chExt cx="9161969" cy="1677035"/>
          </a:xfrm>
        </p:grpSpPr>
        <p:pic>
          <p:nvPicPr>
            <p:cNvPr id="24" name="Picture 23" descr="HD-ShadowLong.png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6982" r="-217"/>
            <a:stretch/>
          </p:blipFill>
          <p:spPr>
            <a:xfrm>
              <a:off x="0" y="4251471"/>
              <a:ext cx="7644384" cy="321164"/>
            </a:xfrm>
            <a:prstGeom prst="rect">
              <a:avLst/>
            </a:prstGeom>
          </p:spPr>
        </p:pic>
        <p:pic>
          <p:nvPicPr>
            <p:cNvPr id="25" name="Picture 24" descr="HD-ShadowShort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9871"/>
            <a:stretch/>
          </p:blipFill>
          <p:spPr>
            <a:xfrm>
              <a:off x="7717217" y="4259262"/>
              <a:ext cx="1444752" cy="144270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 bwMode="ltGray">
            <a:xfrm>
              <a:off x="0" y="2895600"/>
              <a:ext cx="7567140" cy="1368198"/>
            </a:xfrm>
            <a:prstGeom prst="rect">
              <a:avLst/>
            </a:prstGeom>
            <a:solidFill>
              <a:schemeClr val="bg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6"/>
            <p:cNvSpPr/>
            <p:nvPr/>
          </p:nvSpPr>
          <p:spPr>
            <a:xfrm>
              <a:off x="7710769" y="2895600"/>
              <a:ext cx="1433231" cy="136819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531639" y="753228"/>
            <a:ext cx="6896534" cy="1080938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532629" y="2329489"/>
            <a:ext cx="219456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539777" y="3015290"/>
            <a:ext cx="2194560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878413" y="2336873"/>
            <a:ext cx="219456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2879710" y="3007906"/>
            <a:ext cx="2194560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226136" y="2336873"/>
            <a:ext cx="219456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5233520" y="3007905"/>
            <a:ext cx="2194560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50C42FF-88EC-460C-8C78-B4EFD9556672}" type="datetimeFigureOut">
              <a:rPr lang="en-US" smtClean="0"/>
              <a:pPr>
                <a:defRPr/>
              </a:pPr>
              <a:t>04/05/2020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DB3C4C2-2A13-462D-9824-DAF809EB0C48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04545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4" name="Group 33"/>
          <p:cNvGrpSpPr/>
          <p:nvPr/>
        </p:nvGrpSpPr>
        <p:grpSpPr>
          <a:xfrm>
            <a:off x="0" y="609600"/>
            <a:ext cx="9161969" cy="1677035"/>
            <a:chOff x="0" y="2895600"/>
            <a:chExt cx="9161969" cy="1677035"/>
          </a:xfrm>
        </p:grpSpPr>
        <p:pic>
          <p:nvPicPr>
            <p:cNvPr id="35" name="Picture 34" descr="HD-ShadowLong.png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6982" r="-217"/>
            <a:stretch/>
          </p:blipFill>
          <p:spPr>
            <a:xfrm>
              <a:off x="0" y="4251471"/>
              <a:ext cx="7644384" cy="321164"/>
            </a:xfrm>
            <a:prstGeom prst="rect">
              <a:avLst/>
            </a:prstGeom>
          </p:spPr>
        </p:pic>
        <p:pic>
          <p:nvPicPr>
            <p:cNvPr id="36" name="Picture 35" descr="HD-ShadowShort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9871"/>
            <a:stretch/>
          </p:blipFill>
          <p:spPr>
            <a:xfrm>
              <a:off x="7717217" y="4259262"/>
              <a:ext cx="1444752" cy="144270"/>
            </a:xfrm>
            <a:prstGeom prst="rect">
              <a:avLst/>
            </a:prstGeom>
          </p:spPr>
        </p:pic>
        <p:sp>
          <p:nvSpPr>
            <p:cNvPr id="37" name="Rectangle 36"/>
            <p:cNvSpPr/>
            <p:nvPr/>
          </p:nvSpPr>
          <p:spPr bwMode="ltGray">
            <a:xfrm>
              <a:off x="0" y="2895600"/>
              <a:ext cx="7567140" cy="1368198"/>
            </a:xfrm>
            <a:prstGeom prst="rect">
              <a:avLst/>
            </a:prstGeom>
            <a:solidFill>
              <a:schemeClr val="bg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38" name="Rectangle 37"/>
            <p:cNvSpPr/>
            <p:nvPr/>
          </p:nvSpPr>
          <p:spPr>
            <a:xfrm>
              <a:off x="7710769" y="2895600"/>
              <a:ext cx="1433231" cy="136819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531639" y="753228"/>
            <a:ext cx="6896534" cy="1080938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532391" y="4297503"/>
            <a:ext cx="2192257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532391" y="2336873"/>
            <a:ext cx="2192257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532391" y="4873765"/>
            <a:ext cx="2192257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870497" y="4297503"/>
            <a:ext cx="221507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2870497" y="2336873"/>
            <a:ext cx="2215070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2869483" y="4873764"/>
            <a:ext cx="2218004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231028" y="4297503"/>
            <a:ext cx="219433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5231027" y="2336873"/>
            <a:ext cx="2194333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5230934" y="4873762"/>
            <a:ext cx="2197239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50C42FF-88EC-460C-8C78-B4EFD9556672}" type="datetimeFigureOut">
              <a:rPr lang="en-US" smtClean="0"/>
              <a:pPr>
                <a:defRPr/>
              </a:pPr>
              <a:t>04/05/2020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DB3C4C2-2A13-462D-9824-DAF809EB0C48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414799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0" y="609600"/>
            <a:ext cx="9161969" cy="1677035"/>
            <a:chOff x="0" y="2895600"/>
            <a:chExt cx="9161969" cy="1677035"/>
          </a:xfrm>
        </p:grpSpPr>
        <p:pic>
          <p:nvPicPr>
            <p:cNvPr id="17" name="Picture 16" descr="HD-ShadowLong.png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6982" r="-217"/>
            <a:stretch/>
          </p:blipFill>
          <p:spPr>
            <a:xfrm>
              <a:off x="0" y="4251471"/>
              <a:ext cx="7644384" cy="321164"/>
            </a:xfrm>
            <a:prstGeom prst="rect">
              <a:avLst/>
            </a:prstGeom>
          </p:spPr>
        </p:pic>
        <p:pic>
          <p:nvPicPr>
            <p:cNvPr id="18" name="Picture 17" descr="HD-ShadowShort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9871"/>
            <a:stretch/>
          </p:blipFill>
          <p:spPr>
            <a:xfrm>
              <a:off x="7717217" y="4259262"/>
              <a:ext cx="1444752" cy="144270"/>
            </a:xfrm>
            <a:prstGeom prst="rect">
              <a:avLst/>
            </a:prstGeom>
          </p:spPr>
        </p:pic>
        <p:sp>
          <p:nvSpPr>
            <p:cNvPr id="19" name="Rectangle 18"/>
            <p:cNvSpPr/>
            <p:nvPr/>
          </p:nvSpPr>
          <p:spPr bwMode="ltGray">
            <a:xfrm>
              <a:off x="0" y="2895600"/>
              <a:ext cx="7567140" cy="1368198"/>
            </a:xfrm>
            <a:prstGeom prst="rect">
              <a:avLst/>
            </a:prstGeom>
            <a:solidFill>
              <a:schemeClr val="bg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Rectangle 19"/>
            <p:cNvSpPr/>
            <p:nvPr/>
          </p:nvSpPr>
          <p:spPr>
            <a:xfrm>
              <a:off x="7710769" y="2895600"/>
              <a:ext cx="1433231" cy="136819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1639" y="753228"/>
            <a:ext cx="6896534" cy="1080938"/>
          </a:xfrm>
        </p:spPr>
        <p:txBody>
          <a:bodyPr/>
          <a:lstStyle>
            <a:lvl1pPr algn="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215EF1D-86B7-4AFC-9051-3405CC5F7F88}" type="datetimeFigureOut">
              <a:rPr lang="en-US" smtClean="0"/>
              <a:pPr>
                <a:defRPr/>
              </a:pPr>
              <a:t>04/05/2020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6286568-5FBD-40F8-B94F-AF6CF1CF4410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180352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/>
          <p:nvPr/>
        </p:nvGrpSpPr>
        <p:grpSpPr>
          <a:xfrm rot="5400000">
            <a:off x="4575305" y="2747178"/>
            <a:ext cx="6862555" cy="1368199"/>
            <a:chOff x="2281445" y="609600"/>
            <a:chExt cx="6862555" cy="1368199"/>
          </a:xfrm>
        </p:grpSpPr>
        <p:sp>
          <p:nvSpPr>
            <p:cNvPr id="12" name="Rectangle 11"/>
            <p:cNvSpPr/>
            <p:nvPr/>
          </p:nvSpPr>
          <p:spPr bwMode="ltGray">
            <a:xfrm>
              <a:off x="2281445" y="609601"/>
              <a:ext cx="5285695" cy="1368198"/>
            </a:xfrm>
            <a:prstGeom prst="rect">
              <a:avLst/>
            </a:prstGeom>
            <a:solidFill>
              <a:schemeClr val="bg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Rectangle 12"/>
            <p:cNvSpPr/>
            <p:nvPr/>
          </p:nvSpPr>
          <p:spPr>
            <a:xfrm>
              <a:off x="7710769" y="609600"/>
              <a:ext cx="1433231" cy="136819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464798" y="609597"/>
            <a:ext cx="1069602" cy="4461936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10241" y="609598"/>
            <a:ext cx="6576359" cy="532658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029144" y="5936188"/>
            <a:ext cx="2057400" cy="365125"/>
          </a:xfrm>
        </p:spPr>
        <p:txBody>
          <a:bodyPr/>
          <a:lstStyle/>
          <a:p>
            <a:pPr>
              <a:defRPr/>
            </a:pPr>
            <a:fld id="{F1099CAA-49E9-4CC2-B8C8-346CCBF4126D}" type="datetimeFigureOut">
              <a:rPr lang="en-US" smtClean="0"/>
              <a:pPr>
                <a:defRPr/>
              </a:pPr>
              <a:t>04/05/2020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10241" y="5936189"/>
            <a:ext cx="4518959" cy="365125"/>
          </a:xfrm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431152" y="5432500"/>
            <a:ext cx="1149636" cy="1273100"/>
          </a:xfrm>
        </p:spPr>
        <p:txBody>
          <a:bodyPr anchor="t"/>
          <a:lstStyle>
            <a:lvl1pPr algn="ctr">
              <a:defRPr/>
            </a:lvl1pPr>
          </a:lstStyle>
          <a:p>
            <a:pPr>
              <a:defRPr/>
            </a:pPr>
            <a:fld id="{9D9D1824-1CB5-403E-A9FD-9099AFD6D400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03724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" name="Group 26"/>
          <p:cNvGrpSpPr/>
          <p:nvPr/>
        </p:nvGrpSpPr>
        <p:grpSpPr>
          <a:xfrm>
            <a:off x="0" y="609600"/>
            <a:ext cx="9161969" cy="1677035"/>
            <a:chOff x="0" y="2895600"/>
            <a:chExt cx="9161969" cy="1677035"/>
          </a:xfrm>
        </p:grpSpPr>
        <p:pic>
          <p:nvPicPr>
            <p:cNvPr id="28" name="Picture 27" descr="HD-ShadowLong.png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6982" r="-217"/>
            <a:stretch/>
          </p:blipFill>
          <p:spPr>
            <a:xfrm>
              <a:off x="0" y="4251471"/>
              <a:ext cx="7644384" cy="321164"/>
            </a:xfrm>
            <a:prstGeom prst="rect">
              <a:avLst/>
            </a:prstGeom>
          </p:spPr>
        </p:pic>
        <p:pic>
          <p:nvPicPr>
            <p:cNvPr id="29" name="Picture 28" descr="HD-ShadowShort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9871"/>
            <a:stretch/>
          </p:blipFill>
          <p:spPr>
            <a:xfrm>
              <a:off x="7717217" y="4259262"/>
              <a:ext cx="1444752" cy="144270"/>
            </a:xfrm>
            <a:prstGeom prst="rect">
              <a:avLst/>
            </a:prstGeom>
          </p:spPr>
        </p:pic>
        <p:sp>
          <p:nvSpPr>
            <p:cNvPr id="30" name="Rectangle 29"/>
            <p:cNvSpPr/>
            <p:nvPr/>
          </p:nvSpPr>
          <p:spPr bwMode="ltGray">
            <a:xfrm>
              <a:off x="0" y="2895600"/>
              <a:ext cx="7567140" cy="1368198"/>
            </a:xfrm>
            <a:prstGeom prst="rect">
              <a:avLst/>
            </a:prstGeom>
            <a:solidFill>
              <a:schemeClr val="bg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Rectangle 30"/>
            <p:cNvSpPr/>
            <p:nvPr/>
          </p:nvSpPr>
          <p:spPr>
            <a:xfrm>
              <a:off x="7710769" y="2895600"/>
              <a:ext cx="1433231" cy="136819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4D820F9-32DD-4560-9C8E-BF73449A2CB0}" type="datetimeFigureOut">
              <a:rPr lang="en-US" smtClean="0"/>
              <a:pPr>
                <a:defRPr/>
              </a:pPr>
              <a:t>04/05/2020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A0AF416-73CE-4696-BD06-5FB8F00D60F9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869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0" y="2728432"/>
            <a:ext cx="9161969" cy="1677035"/>
            <a:chOff x="0" y="2895600"/>
            <a:chExt cx="9161969" cy="1677035"/>
          </a:xfrm>
        </p:grpSpPr>
        <p:pic>
          <p:nvPicPr>
            <p:cNvPr id="19" name="Picture 18" descr="HD-ShadowLong.png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6982" r="-217"/>
            <a:stretch/>
          </p:blipFill>
          <p:spPr>
            <a:xfrm>
              <a:off x="0" y="4251471"/>
              <a:ext cx="7644384" cy="321164"/>
            </a:xfrm>
            <a:prstGeom prst="rect">
              <a:avLst/>
            </a:prstGeom>
          </p:spPr>
        </p:pic>
        <p:pic>
          <p:nvPicPr>
            <p:cNvPr id="20" name="Picture 19" descr="HD-ShadowShort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9871"/>
            <a:stretch/>
          </p:blipFill>
          <p:spPr>
            <a:xfrm>
              <a:off x="7717217" y="4259262"/>
              <a:ext cx="1444752" cy="144270"/>
            </a:xfrm>
            <a:prstGeom prst="rect">
              <a:avLst/>
            </a:prstGeom>
          </p:spPr>
        </p:pic>
        <p:sp>
          <p:nvSpPr>
            <p:cNvPr id="21" name="Rectangle 20"/>
            <p:cNvSpPr/>
            <p:nvPr/>
          </p:nvSpPr>
          <p:spPr bwMode="ltGray">
            <a:xfrm>
              <a:off x="0" y="2895600"/>
              <a:ext cx="7567140" cy="1368198"/>
            </a:xfrm>
            <a:prstGeom prst="rect">
              <a:avLst/>
            </a:prstGeom>
            <a:solidFill>
              <a:schemeClr val="bg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Rectangle 21"/>
            <p:cNvSpPr/>
            <p:nvPr/>
          </p:nvSpPr>
          <p:spPr>
            <a:xfrm>
              <a:off x="7710769" y="2895600"/>
              <a:ext cx="1433231" cy="136819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1639" y="2869895"/>
            <a:ext cx="6889150" cy="1090788"/>
          </a:xfrm>
        </p:spPr>
        <p:txBody>
          <a:bodyPr anchor="ctr">
            <a:normAutofit/>
          </a:bodyPr>
          <a:lstStyle>
            <a:lvl1pPr algn="r"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1639" y="4232172"/>
            <a:ext cx="6889150" cy="1704017"/>
          </a:xfrm>
        </p:spPr>
        <p:txBody>
          <a:bodyPr>
            <a:normAutofit/>
          </a:bodyPr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365810" y="5936188"/>
            <a:ext cx="2057400" cy="365125"/>
          </a:xfrm>
        </p:spPr>
        <p:txBody>
          <a:bodyPr/>
          <a:lstStyle/>
          <a:p>
            <a:pPr>
              <a:defRPr/>
            </a:pPr>
            <a:fld id="{288F7B8D-4518-4434-BE8D-0794C388ACFB}" type="datetimeFigureOut">
              <a:rPr lang="en-US" smtClean="0"/>
              <a:pPr>
                <a:defRPr/>
              </a:pPr>
              <a:t>04/05/2020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3400" y="5936189"/>
            <a:ext cx="4834673" cy="365125"/>
          </a:xfrm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856438" y="2869896"/>
            <a:ext cx="1149836" cy="1090789"/>
          </a:xfrm>
        </p:spPr>
        <p:txBody>
          <a:bodyPr/>
          <a:lstStyle/>
          <a:p>
            <a:pPr>
              <a:defRPr/>
            </a:pPr>
            <a:fld id="{CC74B1CF-EA88-4232-9CCE-BE64B12FADCC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66161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>
            <a:off x="0" y="609600"/>
            <a:ext cx="9161969" cy="1677035"/>
            <a:chOff x="0" y="2895600"/>
            <a:chExt cx="9161969" cy="1677035"/>
          </a:xfrm>
        </p:grpSpPr>
        <p:pic>
          <p:nvPicPr>
            <p:cNvPr id="18" name="Picture 17" descr="HD-ShadowLong.png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6982" r="-217"/>
            <a:stretch/>
          </p:blipFill>
          <p:spPr>
            <a:xfrm>
              <a:off x="0" y="4251471"/>
              <a:ext cx="7644384" cy="321164"/>
            </a:xfrm>
            <a:prstGeom prst="rect">
              <a:avLst/>
            </a:prstGeom>
          </p:spPr>
        </p:pic>
        <p:pic>
          <p:nvPicPr>
            <p:cNvPr id="19" name="Picture 18" descr="HD-ShadowShort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9871"/>
            <a:stretch/>
          </p:blipFill>
          <p:spPr>
            <a:xfrm>
              <a:off x="7717217" y="4259262"/>
              <a:ext cx="1444752" cy="144270"/>
            </a:xfrm>
            <a:prstGeom prst="rect">
              <a:avLst/>
            </a:prstGeom>
          </p:spPr>
        </p:pic>
        <p:sp>
          <p:nvSpPr>
            <p:cNvPr id="20" name="Rectangle 19"/>
            <p:cNvSpPr/>
            <p:nvPr/>
          </p:nvSpPr>
          <p:spPr bwMode="ltGray">
            <a:xfrm>
              <a:off x="0" y="2895600"/>
              <a:ext cx="7567140" cy="1368198"/>
            </a:xfrm>
            <a:prstGeom prst="rect">
              <a:avLst/>
            </a:prstGeom>
            <a:solidFill>
              <a:schemeClr val="bg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Rectangle 20"/>
            <p:cNvSpPr/>
            <p:nvPr/>
          </p:nvSpPr>
          <p:spPr>
            <a:xfrm>
              <a:off x="7710769" y="2895600"/>
              <a:ext cx="1433231" cy="136819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753228"/>
            <a:ext cx="6887390" cy="1080938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33400" y="2336873"/>
            <a:ext cx="3357899" cy="359931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061128" y="2336873"/>
            <a:ext cx="3359661" cy="359931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524A1E9-A255-4A4A-A9CB-1A8C378AD4AF}" type="datetimeFigureOut">
              <a:rPr lang="en-US" smtClean="0"/>
              <a:pPr>
                <a:defRPr/>
              </a:pPr>
              <a:t>04/05/2020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DB1072A-A9B5-48B1-B133-D114CAA6E2BE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52928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" name="Group 27"/>
          <p:cNvGrpSpPr/>
          <p:nvPr/>
        </p:nvGrpSpPr>
        <p:grpSpPr>
          <a:xfrm>
            <a:off x="0" y="609600"/>
            <a:ext cx="9161969" cy="1677035"/>
            <a:chOff x="0" y="2895600"/>
            <a:chExt cx="9161969" cy="1677035"/>
          </a:xfrm>
        </p:grpSpPr>
        <p:pic>
          <p:nvPicPr>
            <p:cNvPr id="29" name="Picture 28" descr="HD-ShadowLong.png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6982" r="-217"/>
            <a:stretch/>
          </p:blipFill>
          <p:spPr>
            <a:xfrm>
              <a:off x="0" y="4251471"/>
              <a:ext cx="7644384" cy="321164"/>
            </a:xfrm>
            <a:prstGeom prst="rect">
              <a:avLst/>
            </a:prstGeom>
          </p:spPr>
        </p:pic>
        <p:pic>
          <p:nvPicPr>
            <p:cNvPr id="30" name="Picture 29" descr="HD-ShadowShort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9871"/>
            <a:stretch/>
          </p:blipFill>
          <p:spPr>
            <a:xfrm>
              <a:off x="7717217" y="4259262"/>
              <a:ext cx="1444752" cy="144270"/>
            </a:xfrm>
            <a:prstGeom prst="rect">
              <a:avLst/>
            </a:prstGeom>
          </p:spPr>
        </p:pic>
        <p:sp>
          <p:nvSpPr>
            <p:cNvPr id="31" name="Rectangle 30"/>
            <p:cNvSpPr/>
            <p:nvPr/>
          </p:nvSpPr>
          <p:spPr bwMode="ltGray">
            <a:xfrm>
              <a:off x="0" y="2895600"/>
              <a:ext cx="7567140" cy="1368198"/>
            </a:xfrm>
            <a:prstGeom prst="rect">
              <a:avLst/>
            </a:prstGeom>
            <a:solidFill>
              <a:schemeClr val="bg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32" name="Rectangle 31"/>
            <p:cNvSpPr/>
            <p:nvPr/>
          </p:nvSpPr>
          <p:spPr>
            <a:xfrm>
              <a:off x="7710769" y="2895600"/>
              <a:ext cx="1433231" cy="136819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1639" y="753230"/>
            <a:ext cx="6896534" cy="108093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0988" y="2336874"/>
            <a:ext cx="3145080" cy="69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1638" y="3030009"/>
            <a:ext cx="3367045" cy="290617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82646" y="2336873"/>
            <a:ext cx="3145527" cy="69207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061129" y="3030009"/>
            <a:ext cx="3367044" cy="290617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D44BD65-1072-4135-95EA-BF65B21F216F}" type="datetimeFigureOut">
              <a:rPr lang="en-US" smtClean="0"/>
              <a:pPr>
                <a:defRPr/>
              </a:pPr>
              <a:t>04/05/2020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7E2934E-5153-4F35-9BE6-20983E62AF43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24634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Group 14"/>
          <p:cNvGrpSpPr/>
          <p:nvPr/>
        </p:nvGrpSpPr>
        <p:grpSpPr>
          <a:xfrm>
            <a:off x="0" y="609600"/>
            <a:ext cx="9161969" cy="1677035"/>
            <a:chOff x="0" y="2895600"/>
            <a:chExt cx="9161969" cy="1677035"/>
          </a:xfrm>
        </p:grpSpPr>
        <p:pic>
          <p:nvPicPr>
            <p:cNvPr id="16" name="Picture 15" descr="HD-ShadowLong.png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6982" r="-217"/>
            <a:stretch/>
          </p:blipFill>
          <p:spPr>
            <a:xfrm>
              <a:off x="0" y="4251471"/>
              <a:ext cx="7644384" cy="321164"/>
            </a:xfrm>
            <a:prstGeom prst="rect">
              <a:avLst/>
            </a:prstGeom>
          </p:spPr>
        </p:pic>
        <p:pic>
          <p:nvPicPr>
            <p:cNvPr id="17" name="Picture 16" descr="HD-ShadowShort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9871"/>
            <a:stretch/>
          </p:blipFill>
          <p:spPr>
            <a:xfrm>
              <a:off x="7717217" y="4259262"/>
              <a:ext cx="1444752" cy="144270"/>
            </a:xfrm>
            <a:prstGeom prst="rect">
              <a:avLst/>
            </a:prstGeom>
          </p:spPr>
        </p:pic>
        <p:sp>
          <p:nvSpPr>
            <p:cNvPr id="18" name="Rectangle 17"/>
            <p:cNvSpPr/>
            <p:nvPr/>
          </p:nvSpPr>
          <p:spPr bwMode="ltGray">
            <a:xfrm>
              <a:off x="0" y="2895600"/>
              <a:ext cx="7567140" cy="1368198"/>
            </a:xfrm>
            <a:prstGeom prst="rect">
              <a:avLst/>
            </a:prstGeom>
            <a:solidFill>
              <a:schemeClr val="bg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Rectangle 18"/>
            <p:cNvSpPr/>
            <p:nvPr/>
          </p:nvSpPr>
          <p:spPr>
            <a:xfrm>
              <a:off x="7710769" y="2895600"/>
              <a:ext cx="1433231" cy="136819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E6F7333-0C6E-4C6D-9151-86FC70826FDA}" type="datetimeFigureOut">
              <a:rPr lang="en-US" smtClean="0"/>
              <a:pPr>
                <a:defRPr/>
              </a:pPr>
              <a:t>04/05/2020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7AE4022-8D64-4F52-940E-6AD9F67B11D7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05669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HD-ShadowShort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871"/>
          <a:stretch/>
        </p:blipFill>
        <p:spPr>
          <a:xfrm>
            <a:off x="7717217" y="1973262"/>
            <a:ext cx="1444752" cy="14427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7710769" y="609600"/>
            <a:ext cx="1433231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100EECF-5A23-4CF1-B260-85CA902EF859}" type="datetimeFigureOut">
              <a:rPr lang="en-US" smtClean="0"/>
              <a:pPr>
                <a:defRPr/>
              </a:pPr>
              <a:t>04/05/2020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5958D55-11A2-49AA-B545-371228E106C5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13204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>
            <a:off x="0" y="609600"/>
            <a:ext cx="9161969" cy="1677035"/>
            <a:chOff x="0" y="2895600"/>
            <a:chExt cx="9161969" cy="1677035"/>
          </a:xfrm>
        </p:grpSpPr>
        <p:pic>
          <p:nvPicPr>
            <p:cNvPr id="18" name="Picture 17" descr="HD-ShadowLong.png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6982" r="-217"/>
            <a:stretch/>
          </p:blipFill>
          <p:spPr>
            <a:xfrm>
              <a:off x="0" y="4251471"/>
              <a:ext cx="7644384" cy="321164"/>
            </a:xfrm>
            <a:prstGeom prst="rect">
              <a:avLst/>
            </a:prstGeom>
          </p:spPr>
        </p:pic>
        <p:pic>
          <p:nvPicPr>
            <p:cNvPr id="19" name="Picture 18" descr="HD-ShadowShort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9871"/>
            <a:stretch/>
          </p:blipFill>
          <p:spPr>
            <a:xfrm>
              <a:off x="7717217" y="4259262"/>
              <a:ext cx="1444752" cy="144270"/>
            </a:xfrm>
            <a:prstGeom prst="rect">
              <a:avLst/>
            </a:prstGeom>
          </p:spPr>
        </p:pic>
        <p:sp>
          <p:nvSpPr>
            <p:cNvPr id="20" name="Rectangle 19"/>
            <p:cNvSpPr/>
            <p:nvPr/>
          </p:nvSpPr>
          <p:spPr bwMode="ltGray">
            <a:xfrm>
              <a:off x="0" y="2895600"/>
              <a:ext cx="7567140" cy="1368198"/>
            </a:xfrm>
            <a:prstGeom prst="rect">
              <a:avLst/>
            </a:prstGeom>
            <a:solidFill>
              <a:schemeClr val="bg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Rectangle 20"/>
            <p:cNvSpPr/>
            <p:nvPr/>
          </p:nvSpPr>
          <p:spPr>
            <a:xfrm>
              <a:off x="7710769" y="2895600"/>
              <a:ext cx="1433231" cy="136819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1639" y="753227"/>
            <a:ext cx="6896534" cy="1080940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14385" y="2336874"/>
            <a:ext cx="3913788" cy="359931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3401" y="2336873"/>
            <a:ext cx="2796240" cy="3599317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6E86F34-EC8B-42F7-AA53-CFBE69555D9F}" type="datetimeFigureOut">
              <a:rPr lang="en-US" smtClean="0"/>
              <a:pPr>
                <a:defRPr/>
              </a:pPr>
              <a:t>04/05/2020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C7F29DD-3977-4C04-8D95-EFE379217CDF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31084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>
            <a:off x="0" y="609600"/>
            <a:ext cx="9161969" cy="1677035"/>
            <a:chOff x="0" y="2895600"/>
            <a:chExt cx="9161969" cy="1677035"/>
          </a:xfrm>
        </p:grpSpPr>
        <p:pic>
          <p:nvPicPr>
            <p:cNvPr id="18" name="Picture 17" descr="HD-ShadowLong.png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6982" r="-217"/>
            <a:stretch/>
          </p:blipFill>
          <p:spPr>
            <a:xfrm>
              <a:off x="0" y="4251471"/>
              <a:ext cx="7644384" cy="321164"/>
            </a:xfrm>
            <a:prstGeom prst="rect">
              <a:avLst/>
            </a:prstGeom>
          </p:spPr>
        </p:pic>
        <p:pic>
          <p:nvPicPr>
            <p:cNvPr id="19" name="Picture 18" descr="HD-ShadowShort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9871"/>
            <a:stretch/>
          </p:blipFill>
          <p:spPr>
            <a:xfrm>
              <a:off x="7717217" y="4259262"/>
              <a:ext cx="1444752" cy="144270"/>
            </a:xfrm>
            <a:prstGeom prst="rect">
              <a:avLst/>
            </a:prstGeom>
          </p:spPr>
        </p:pic>
        <p:sp>
          <p:nvSpPr>
            <p:cNvPr id="20" name="Rectangle 19"/>
            <p:cNvSpPr/>
            <p:nvPr/>
          </p:nvSpPr>
          <p:spPr bwMode="ltGray">
            <a:xfrm>
              <a:off x="0" y="2895600"/>
              <a:ext cx="7567140" cy="1368198"/>
            </a:xfrm>
            <a:prstGeom prst="rect">
              <a:avLst/>
            </a:prstGeom>
            <a:solidFill>
              <a:schemeClr val="bg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Rectangle 20"/>
            <p:cNvSpPr/>
            <p:nvPr/>
          </p:nvSpPr>
          <p:spPr>
            <a:xfrm>
              <a:off x="7710769" y="2895600"/>
              <a:ext cx="1433231" cy="136819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1639" y="753228"/>
            <a:ext cx="6896534" cy="1080938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510956" y="2336874"/>
            <a:ext cx="3917217" cy="3599312"/>
          </a:xfrm>
          <a:noFill/>
          <a:ln>
            <a:noFill/>
          </a:ln>
          <a:effectLst>
            <a:outerShdw blurRad="76200" dist="63500" dir="5040000" algn="tl" rotWithShape="0">
              <a:srgbClr val="000000">
                <a:alpha val="41000"/>
              </a:srgb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1638" y="2336874"/>
            <a:ext cx="2798487" cy="3599315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14BF839-D4AD-41DC-8524-FE45BE6CE9E9}" type="datetimeFigureOut">
              <a:rPr lang="en-US" smtClean="0"/>
              <a:pPr>
                <a:defRPr/>
              </a:pPr>
              <a:t>04/05/2020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3AC0B09-506D-4A4B-A04A-3EA82F67E478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81405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Users\James\Desktop\msft\Berlin\build Assets\hashOverlaySD-FullResolve.png"/>
          <p:cNvPicPr>
            <a:picLocks noChangeAspect="1" noChangeArrowheads="1"/>
          </p:cNvPicPr>
          <p:nvPr/>
        </p:nvPicPr>
        <p:blipFill>
          <a:blip r:embed="rId19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9144000" cy="6858000"/>
          </a:xfrm>
          <a:prstGeom prst="rect">
            <a:avLst/>
          </a:prstGeom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31639" y="753228"/>
            <a:ext cx="6896534" cy="10809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2336873"/>
            <a:ext cx="6887389" cy="35993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367881" y="5936188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350C42FF-88EC-460C-8C78-B4EFD9556672}" type="datetimeFigureOut">
              <a:rPr lang="en-US" smtClean="0"/>
              <a:pPr>
                <a:defRPr/>
              </a:pPr>
              <a:t>04/05/2020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33400" y="5936189"/>
            <a:ext cx="483467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848600" y="753228"/>
            <a:ext cx="1157674" cy="109078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2DB3C4C2-2A13-462D-9824-DAF809EB0C48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406444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976" r:id="rId1"/>
    <p:sldLayoutId id="2147483977" r:id="rId2"/>
    <p:sldLayoutId id="2147483978" r:id="rId3"/>
    <p:sldLayoutId id="2147483979" r:id="rId4"/>
    <p:sldLayoutId id="2147483980" r:id="rId5"/>
    <p:sldLayoutId id="2147483981" r:id="rId6"/>
    <p:sldLayoutId id="2147483982" r:id="rId7"/>
    <p:sldLayoutId id="2147483983" r:id="rId8"/>
    <p:sldLayoutId id="2147483984" r:id="rId9"/>
    <p:sldLayoutId id="2147483985" r:id="rId10"/>
    <p:sldLayoutId id="2147483986" r:id="rId11"/>
    <p:sldLayoutId id="2147483987" r:id="rId12"/>
    <p:sldLayoutId id="2147483988" r:id="rId13"/>
    <p:sldLayoutId id="2147483989" r:id="rId14"/>
    <p:sldLayoutId id="2147483990" r:id="rId15"/>
    <p:sldLayoutId id="2147483991" r:id="rId16"/>
    <p:sldLayoutId id="2147483992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jpeg"/><Relationship Id="rId5" Type="http://schemas.openxmlformats.org/officeDocument/2006/relationships/image" Target="../media/image7.png"/><Relationship Id="rId4" Type="http://schemas.openxmlformats.org/officeDocument/2006/relationships/image" Target="../media/image6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png"/><Relationship Id="rId4" Type="http://schemas.openxmlformats.org/officeDocument/2006/relationships/image" Target="../media/image21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png"/><Relationship Id="rId4" Type="http://schemas.openxmlformats.org/officeDocument/2006/relationships/image" Target="../media/image11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png"/><Relationship Id="rId5" Type="http://schemas.openxmlformats.org/officeDocument/2006/relationships/image" Target="../media/image11.jpg"/><Relationship Id="rId4" Type="http://schemas.openxmlformats.org/officeDocument/2006/relationships/image" Target="../media/image20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7" Type="http://schemas.openxmlformats.org/officeDocument/2006/relationships/image" Target="../media/image13.pn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jpg"/><Relationship Id="rId5" Type="http://schemas.openxmlformats.org/officeDocument/2006/relationships/image" Target="../media/image20.jpg"/><Relationship Id="rId4" Type="http://schemas.openxmlformats.org/officeDocument/2006/relationships/image" Target="../media/image21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png"/><Relationship Id="rId4" Type="http://schemas.openxmlformats.org/officeDocument/2006/relationships/image" Target="../media/image11.jp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jpg"/><Relationship Id="rId3" Type="http://schemas.openxmlformats.org/officeDocument/2006/relationships/image" Target="../media/image17.jpg"/><Relationship Id="rId7" Type="http://schemas.openxmlformats.org/officeDocument/2006/relationships/image" Target="../media/image19.jpg"/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jpg"/><Relationship Id="rId5" Type="http://schemas.openxmlformats.org/officeDocument/2006/relationships/image" Target="../media/image23.jpg"/><Relationship Id="rId4" Type="http://schemas.openxmlformats.org/officeDocument/2006/relationships/image" Target="../media/image20.jpg"/><Relationship Id="rId9" Type="http://schemas.openxmlformats.org/officeDocument/2006/relationships/image" Target="../media/image13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5" Type="http://schemas.openxmlformats.org/officeDocument/2006/relationships/audio" Target="../media/audio1.wav"/><Relationship Id="rId4" Type="http://schemas.openxmlformats.org/officeDocument/2006/relationships/image" Target="../media/image1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jpg"/><Relationship Id="rId3" Type="http://schemas.openxmlformats.org/officeDocument/2006/relationships/image" Target="../media/image16.jpg"/><Relationship Id="rId7" Type="http://schemas.openxmlformats.org/officeDocument/2006/relationships/image" Target="../media/image18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png"/><Relationship Id="rId5" Type="http://schemas.openxmlformats.org/officeDocument/2006/relationships/image" Target="../media/image14.jpg"/><Relationship Id="rId4" Type="http://schemas.openxmlformats.org/officeDocument/2006/relationships/image" Target="../media/image17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png"/><Relationship Id="rId5" Type="http://schemas.openxmlformats.org/officeDocument/2006/relationships/image" Target="../media/image22.jpg"/><Relationship Id="rId4" Type="http://schemas.openxmlformats.org/officeDocument/2006/relationships/image" Target="../media/image21.jp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jpg"/><Relationship Id="rId3" Type="http://schemas.openxmlformats.org/officeDocument/2006/relationships/image" Target="../media/image23.jpg"/><Relationship Id="rId7" Type="http://schemas.openxmlformats.org/officeDocument/2006/relationships/image" Target="../media/image19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jpg"/><Relationship Id="rId5" Type="http://schemas.openxmlformats.org/officeDocument/2006/relationships/image" Target="../media/image20.jpg"/><Relationship Id="rId10" Type="http://schemas.openxmlformats.org/officeDocument/2006/relationships/image" Target="../media/image13.png"/><Relationship Id="rId4" Type="http://schemas.openxmlformats.org/officeDocument/2006/relationships/image" Target="../media/image21.jpg"/><Relationship Id="rId9" Type="http://schemas.openxmlformats.org/officeDocument/2006/relationships/image" Target="../media/image11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4">
            <a:extLst>
              <a:ext uri="{FF2B5EF4-FFF2-40B4-BE49-F238E27FC236}">
                <a16:creationId xmlns:a16="http://schemas.microsoft.com/office/drawing/2014/main" id="{68A9AD7B-053B-4792-BE07-A02260E2FEBC}"/>
              </a:ext>
            </a:extLst>
          </p:cNvPr>
          <p:cNvSpPr/>
          <p:nvPr/>
        </p:nvSpPr>
        <p:spPr>
          <a:xfrm>
            <a:off x="381000" y="304798"/>
            <a:ext cx="7924800" cy="5638801"/>
          </a:xfrm>
          <a:custGeom>
            <a:avLst/>
            <a:gdLst>
              <a:gd name="connsiteX0" fmla="*/ 0 w 5821709"/>
              <a:gd name="connsiteY0" fmla="*/ 630698 h 3784111"/>
              <a:gd name="connsiteX1" fmla="*/ 630698 w 5821709"/>
              <a:gd name="connsiteY1" fmla="*/ 0 h 3784111"/>
              <a:gd name="connsiteX2" fmla="*/ 5191011 w 5821709"/>
              <a:gd name="connsiteY2" fmla="*/ 0 h 3784111"/>
              <a:gd name="connsiteX3" fmla="*/ 5821709 w 5821709"/>
              <a:gd name="connsiteY3" fmla="*/ 630698 h 3784111"/>
              <a:gd name="connsiteX4" fmla="*/ 5821709 w 5821709"/>
              <a:gd name="connsiteY4" fmla="*/ 3153413 h 3784111"/>
              <a:gd name="connsiteX5" fmla="*/ 5191011 w 5821709"/>
              <a:gd name="connsiteY5" fmla="*/ 3784111 h 3784111"/>
              <a:gd name="connsiteX6" fmla="*/ 630698 w 5821709"/>
              <a:gd name="connsiteY6" fmla="*/ 3784111 h 3784111"/>
              <a:gd name="connsiteX7" fmla="*/ 0 w 5821709"/>
              <a:gd name="connsiteY7" fmla="*/ 3153413 h 3784111"/>
              <a:gd name="connsiteX8" fmla="*/ 0 w 5821709"/>
              <a:gd name="connsiteY8" fmla="*/ 630698 h 37841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821709" h="3784111">
                <a:moveTo>
                  <a:pt x="0" y="630698"/>
                </a:moveTo>
                <a:cubicBezTo>
                  <a:pt x="0" y="282373"/>
                  <a:pt x="282373" y="0"/>
                  <a:pt x="630698" y="0"/>
                </a:cubicBezTo>
                <a:lnTo>
                  <a:pt x="5191011" y="0"/>
                </a:lnTo>
                <a:cubicBezTo>
                  <a:pt x="5539336" y="0"/>
                  <a:pt x="5821709" y="282373"/>
                  <a:pt x="5821709" y="630698"/>
                </a:cubicBezTo>
                <a:lnTo>
                  <a:pt x="5821709" y="3153413"/>
                </a:lnTo>
                <a:cubicBezTo>
                  <a:pt x="5821709" y="3501738"/>
                  <a:pt x="5539336" y="3784111"/>
                  <a:pt x="5191011" y="3784111"/>
                </a:cubicBezTo>
                <a:lnTo>
                  <a:pt x="630698" y="3784111"/>
                </a:lnTo>
                <a:cubicBezTo>
                  <a:pt x="282373" y="3784111"/>
                  <a:pt x="0" y="3501738"/>
                  <a:pt x="0" y="3153413"/>
                </a:cubicBezTo>
                <a:lnTo>
                  <a:pt x="0" y="630698"/>
                </a:lnTo>
                <a:close/>
              </a:path>
            </a:pathLst>
          </a:custGeom>
          <a:solidFill>
            <a:schemeClr val="bg1"/>
          </a:solidFill>
          <a:effectLst>
            <a:reflection blurRad="6350" stA="50000" endA="300" endPos="38500" dist="50800" dir="5400000" sy="-100000" algn="bl" rotWithShape="0"/>
          </a:effectLst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lIns="417135" tIns="417135" rIns="417135" bIns="417135" spcCol="1270" anchor="ctr">
            <a:prstTxWarp prst="textCanDown">
              <a:avLst/>
            </a:prstTxWarp>
            <a:scene3d>
              <a:camera prst="perspectiveContrastingRightFacing"/>
              <a:lightRig rig="threePt" dir="t"/>
            </a:scene3d>
            <a:sp3d extrusionH="57150">
              <a:bevelT w="50800" h="38100" prst="riblet"/>
            </a:sp3d>
          </a:bodyPr>
          <a:lstStyle/>
          <a:p>
            <a:pPr algn="ctr" defTabSz="2711450" eaLnBrk="1" fontAlgn="auto" hangingPunct="1">
              <a:lnSpc>
                <a:spcPct val="90000"/>
              </a:lnSpc>
              <a:spcBef>
                <a:spcPts val="0"/>
              </a:spcBef>
              <a:spcAft>
                <a:spcPct val="35000"/>
              </a:spcAft>
              <a:defRPr/>
            </a:pPr>
            <a:r>
              <a:rPr lang="en-US" sz="6100" dirty="0" err="1">
                <a:ln>
                  <a:solidFill>
                    <a:srgbClr val="C00000"/>
                  </a:solidFill>
                </a:ln>
                <a:blipFill dpi="0" rotWithShape="1">
                  <a:blip r:embed="rId2"/>
                  <a:srcRect/>
                  <a:stretch>
                    <a:fillRect/>
                  </a:stretch>
                </a:blipFill>
              </a:rPr>
              <a:t>আজকের</a:t>
            </a:r>
            <a:r>
              <a:rPr lang="en-US" sz="6100" dirty="0">
                <a:ln>
                  <a:solidFill>
                    <a:srgbClr val="C00000"/>
                  </a:solidFill>
                </a:ln>
                <a:blipFill dpi="0" rotWithShape="1">
                  <a:blip r:embed="rId2"/>
                  <a:srcRect/>
                  <a:stretch>
                    <a:fillRect/>
                  </a:stretch>
                </a:blipFill>
              </a:rPr>
              <a:t> </a:t>
            </a:r>
            <a:r>
              <a:rPr lang="en-US" sz="6100" dirty="0" err="1">
                <a:ln>
                  <a:solidFill>
                    <a:srgbClr val="C00000"/>
                  </a:solidFill>
                </a:ln>
                <a:blipFill dpi="0" rotWithShape="1">
                  <a:blip r:embed="rId2"/>
                  <a:srcRect/>
                  <a:stretch>
                    <a:fillRect/>
                  </a:stretch>
                </a:blipFill>
              </a:rPr>
              <a:t>ক্লাসে</a:t>
            </a:r>
            <a:r>
              <a:rPr lang="en-US" sz="6100" dirty="0">
                <a:ln>
                  <a:solidFill>
                    <a:srgbClr val="C00000"/>
                  </a:solidFill>
                </a:ln>
                <a:blipFill dpi="0" rotWithShape="1">
                  <a:blip r:embed="rId2"/>
                  <a:srcRect/>
                  <a:stretch>
                    <a:fillRect/>
                  </a:stretch>
                </a:blipFill>
              </a:rPr>
              <a:t> </a:t>
            </a:r>
            <a:r>
              <a:rPr lang="en-US" sz="6100" dirty="0" err="1">
                <a:ln>
                  <a:solidFill>
                    <a:srgbClr val="C00000"/>
                  </a:solidFill>
                </a:ln>
                <a:blipFill dpi="0" rotWithShape="1">
                  <a:blip r:embed="rId3"/>
                  <a:srcRect/>
                  <a:stretch>
                    <a:fillRect/>
                  </a:stretch>
                </a:blipFill>
              </a:rPr>
              <a:t>সবাই</a:t>
            </a:r>
            <a:r>
              <a:rPr lang="en-US" sz="6100" dirty="0">
                <a:ln>
                  <a:solidFill>
                    <a:srgbClr val="C00000"/>
                  </a:solidFill>
                </a:ln>
                <a:blipFill dpi="0" rotWithShape="1">
                  <a:blip r:embed="rId3"/>
                  <a:srcRect/>
                  <a:stretch>
                    <a:fillRect/>
                  </a:stretch>
                </a:blipFill>
              </a:rPr>
              <a:t> </a:t>
            </a:r>
            <a:r>
              <a:rPr lang="en-US" sz="6100" dirty="0" err="1">
                <a:ln>
                  <a:solidFill>
                    <a:srgbClr val="C00000"/>
                  </a:solidFill>
                </a:ln>
                <a:blipFill dpi="0" rotWithShape="1">
                  <a:blip r:embed="rId3"/>
                  <a:srcRect/>
                  <a:stretch>
                    <a:fillRect/>
                  </a:stretch>
                </a:blipFill>
              </a:rPr>
              <a:t>শুভেচ্ছা</a:t>
            </a:r>
            <a:r>
              <a:rPr lang="en-US" sz="6100" dirty="0">
                <a:ln>
                  <a:solidFill>
                    <a:srgbClr val="C00000"/>
                  </a:solidFill>
                </a:ln>
                <a:blipFill dpi="0" rotWithShape="1">
                  <a:blip r:embed="rId3"/>
                  <a:srcRect/>
                  <a:stretch>
                    <a:fillRect/>
                  </a:stretch>
                </a:blipFill>
              </a:rPr>
              <a:t> </a:t>
            </a:r>
            <a:r>
              <a:rPr lang="en-US" sz="6100" dirty="0" err="1">
                <a:ln>
                  <a:solidFill>
                    <a:srgbClr val="C00000"/>
                  </a:solidFill>
                </a:ln>
                <a:blipFill dpi="0" rotWithShape="1">
                  <a:blip r:embed="rId4"/>
                  <a:srcRect/>
                  <a:stretch>
                    <a:fillRect/>
                  </a:stretch>
                </a:blipFill>
              </a:rPr>
              <a:t>জেনো</a:t>
            </a:r>
            <a:endParaRPr lang="en-US" sz="6100" dirty="0">
              <a:ln>
                <a:solidFill>
                  <a:srgbClr val="C00000"/>
                </a:solidFill>
              </a:ln>
              <a:blipFill dpi="0" rotWithShape="1">
                <a:blip r:embed="rId4"/>
                <a:srcRect/>
                <a:stretch>
                  <a:fillRect/>
                </a:stretch>
              </a:blipFill>
            </a:endParaRPr>
          </a:p>
        </p:txBody>
      </p:sp>
      <p:pic>
        <p:nvPicPr>
          <p:cNvPr id="3075" name="Picture 6">
            <a:extLst>
              <a:ext uri="{FF2B5EF4-FFF2-40B4-BE49-F238E27FC236}">
                <a16:creationId xmlns:a16="http://schemas.microsoft.com/office/drawing/2014/main" id="{77195D6C-EAF6-4B23-A1AE-6F957B7D12C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1800" y="609600"/>
            <a:ext cx="1981200" cy="5667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Frame 7">
            <a:extLst>
              <a:ext uri="{FF2B5EF4-FFF2-40B4-BE49-F238E27FC236}">
                <a16:creationId xmlns:a16="http://schemas.microsoft.com/office/drawing/2014/main" id="{5E6BC263-6680-4E5E-A962-8C8A694DEDEC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2601"/>
            </a:avLst>
          </a:prstGeom>
          <a:blipFill dpi="0" rotWithShape="1">
            <a:blip r:embed="rId4"/>
            <a:srcRect/>
            <a:stretch>
              <a:fillRect/>
            </a:stretch>
          </a:blipFill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tx1"/>
              </a:solidFill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B83C5D50-0E31-49FB-8EC3-466B61F5B91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52400"/>
            <a:ext cx="4752975" cy="655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D50A2FE6-85B8-4A55-965D-E4917AF948C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3400" y="152400"/>
            <a:ext cx="4752975" cy="655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Picture 2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75" y="76200"/>
            <a:ext cx="2066925" cy="1769009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4229099" y="283320"/>
            <a:ext cx="3581401" cy="58477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en-US" sz="3200" b="1" dirty="0" err="1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চলো</a:t>
            </a:r>
            <a:r>
              <a:rPr lang="en-US" sz="32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IN" sz="32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দেখি ও গুণে বলি</a:t>
            </a:r>
            <a:r>
              <a:rPr lang="en-US" sz="32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</a:p>
        </p:txBody>
      </p:sp>
      <p:grpSp>
        <p:nvGrpSpPr>
          <p:cNvPr id="4" name="Group 3"/>
          <p:cNvGrpSpPr/>
          <p:nvPr/>
        </p:nvGrpSpPr>
        <p:grpSpPr>
          <a:xfrm>
            <a:off x="452870" y="2213429"/>
            <a:ext cx="8299739" cy="3681679"/>
            <a:chOff x="452870" y="2213429"/>
            <a:chExt cx="8299739" cy="3681679"/>
          </a:xfrm>
        </p:grpSpPr>
        <p:pic>
          <p:nvPicPr>
            <p:cNvPr id="27" name="Picture 26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0000"/>
            <a:stretch/>
          </p:blipFill>
          <p:spPr>
            <a:xfrm>
              <a:off x="452870" y="4142509"/>
              <a:ext cx="2890587" cy="1752599"/>
            </a:xfrm>
            <a:prstGeom prst="rect">
              <a:avLst/>
            </a:prstGeom>
            <a:ln w="38100" cap="sq">
              <a:solidFill>
                <a:srgbClr val="000000"/>
              </a:solidFill>
              <a:prstDash val="solid"/>
              <a:miter lim="800000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</p:pic>
        <p:pic>
          <p:nvPicPr>
            <p:cNvPr id="28" name="Picture 27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0000"/>
            <a:stretch/>
          </p:blipFill>
          <p:spPr>
            <a:xfrm>
              <a:off x="457200" y="2245916"/>
              <a:ext cx="2890587" cy="1752599"/>
            </a:xfrm>
            <a:prstGeom prst="rect">
              <a:avLst/>
            </a:prstGeom>
            <a:ln w="38100" cap="sq">
              <a:solidFill>
                <a:srgbClr val="000000"/>
              </a:solidFill>
              <a:prstDash val="solid"/>
              <a:miter lim="800000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</p:pic>
        <p:pic>
          <p:nvPicPr>
            <p:cNvPr id="29" name="Picture 28"/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8465"/>
            <a:stretch/>
          </p:blipFill>
          <p:spPr>
            <a:xfrm>
              <a:off x="6218959" y="2863849"/>
              <a:ext cx="2533650" cy="1785086"/>
            </a:xfrm>
            <a:prstGeom prst="rect">
              <a:avLst/>
            </a:prstGeom>
            <a:ln w="38100" cap="sq">
              <a:solidFill>
                <a:srgbClr val="000000"/>
              </a:solidFill>
              <a:prstDash val="solid"/>
              <a:miter lim="800000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</p:pic>
        <p:pic>
          <p:nvPicPr>
            <p:cNvPr id="30" name="Picture 29"/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8465"/>
            <a:stretch/>
          </p:blipFill>
          <p:spPr>
            <a:xfrm>
              <a:off x="3577937" y="4082313"/>
              <a:ext cx="2533650" cy="1785086"/>
            </a:xfrm>
            <a:prstGeom prst="rect">
              <a:avLst/>
            </a:prstGeom>
            <a:ln w="38100" cap="sq">
              <a:solidFill>
                <a:srgbClr val="000000"/>
              </a:solidFill>
              <a:prstDash val="solid"/>
              <a:miter lim="800000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</p:pic>
        <p:pic>
          <p:nvPicPr>
            <p:cNvPr id="31" name="Picture 30"/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8465"/>
            <a:stretch/>
          </p:blipFill>
          <p:spPr>
            <a:xfrm>
              <a:off x="3595255" y="2213429"/>
              <a:ext cx="2533650" cy="1785086"/>
            </a:xfrm>
            <a:prstGeom prst="rect">
              <a:avLst/>
            </a:prstGeom>
            <a:ln w="38100" cap="sq">
              <a:solidFill>
                <a:srgbClr val="000000"/>
              </a:solidFill>
              <a:prstDash val="solid"/>
              <a:miter lim="800000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</p:pic>
      </p:grpSp>
      <p:sp>
        <p:nvSpPr>
          <p:cNvPr id="3" name="Frame 2"/>
          <p:cNvSpPr/>
          <p:nvPr/>
        </p:nvSpPr>
        <p:spPr>
          <a:xfrm>
            <a:off x="152400" y="1988127"/>
            <a:ext cx="8915400" cy="4495800"/>
          </a:xfrm>
          <a:prstGeom prst="frame">
            <a:avLst>
              <a:gd name="adj1" fmla="val 3871"/>
            </a:avLst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4338204" y="807935"/>
            <a:ext cx="4043795" cy="58477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bn-IN" sz="32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বলত একত্রে কত টাকা?</a:t>
            </a:r>
            <a:r>
              <a:rPr lang="en-US" sz="32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6311613" y="1356627"/>
            <a:ext cx="1384587" cy="58477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bn-IN" sz="32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১৬ টাকা</a:t>
            </a:r>
            <a:r>
              <a:rPr lang="en-US" sz="32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2353316" y="1274457"/>
            <a:ext cx="2871580" cy="58477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bn-IN" sz="32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৫+৫</a:t>
            </a:r>
            <a:r>
              <a:rPr lang="en-US" sz="32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+2+2+2</a:t>
            </a:r>
            <a:r>
              <a:rPr lang="bn-IN" sz="32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=১৬</a:t>
            </a:r>
            <a:r>
              <a:rPr lang="en-US" sz="32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5430E784-C23C-4611-B00A-4DB565CDC886}"/>
              </a:ext>
            </a:extLst>
          </p:cNvPr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7961392" y="685800"/>
            <a:ext cx="954008" cy="129540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40377114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  <p:bldP spid="32" grpId="0"/>
      <p:bldP spid="33" grpId="0"/>
      <p:bldP spid="3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74047" y="304800"/>
            <a:ext cx="3806524" cy="1077218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bn-BD" sz="3200" b="1" dirty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IN" sz="3200" b="1" dirty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কত টাকার কয়টি করে নোট আছে গণনা করি ও বলি</a:t>
            </a:r>
            <a:endParaRPr lang="en-US" sz="3200" b="1" dirty="0">
              <a:ln w="11430"/>
              <a:solidFill>
                <a:srgbClr val="00206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7010400" y="1981200"/>
            <a:ext cx="1530493" cy="1077218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bn-IN" sz="32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৫+৫=১০</a:t>
            </a:r>
          </a:p>
          <a:p>
            <a:r>
              <a:rPr lang="bn-IN" sz="32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১০ টাকা</a:t>
            </a:r>
            <a:endParaRPr lang="en-US" sz="32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135"/>
          <a:stretch/>
        </p:blipFill>
        <p:spPr>
          <a:xfrm>
            <a:off x="332076" y="3276600"/>
            <a:ext cx="2533650" cy="159976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2076" y="1648691"/>
            <a:ext cx="2933700" cy="1562100"/>
          </a:xfrm>
          <a:prstGeom prst="rect">
            <a:avLst/>
          </a:prstGeom>
        </p:spPr>
      </p:pic>
      <p:pic>
        <p:nvPicPr>
          <p:cNvPr id="29" name="Picture 2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28987" y="1669473"/>
            <a:ext cx="2933700" cy="1562100"/>
          </a:xfrm>
          <a:prstGeom prst="rect">
            <a:avLst/>
          </a:prstGeom>
        </p:spPr>
      </p:pic>
      <p:pic>
        <p:nvPicPr>
          <p:cNvPr id="30" name="Picture 29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135"/>
          <a:stretch/>
        </p:blipFill>
        <p:spPr>
          <a:xfrm>
            <a:off x="361300" y="4922696"/>
            <a:ext cx="2475201" cy="1599768"/>
          </a:xfrm>
          <a:prstGeom prst="rect">
            <a:avLst/>
          </a:prstGeom>
        </p:spPr>
      </p:pic>
      <p:pic>
        <p:nvPicPr>
          <p:cNvPr id="31" name="Picture 30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135"/>
          <a:stretch/>
        </p:blipFill>
        <p:spPr>
          <a:xfrm>
            <a:off x="2952750" y="3895944"/>
            <a:ext cx="2533650" cy="1599768"/>
          </a:xfrm>
          <a:prstGeom prst="rect">
            <a:avLst/>
          </a:prstGeom>
        </p:spPr>
      </p:pic>
      <p:sp>
        <p:nvSpPr>
          <p:cNvPr id="6" name="Right Arrow 5"/>
          <p:cNvSpPr/>
          <p:nvPr/>
        </p:nvSpPr>
        <p:spPr>
          <a:xfrm>
            <a:off x="6262687" y="2209800"/>
            <a:ext cx="741218" cy="5334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Right Arrow 31"/>
          <p:cNvSpPr/>
          <p:nvPr/>
        </p:nvSpPr>
        <p:spPr>
          <a:xfrm>
            <a:off x="5448235" y="4433460"/>
            <a:ext cx="800165" cy="5334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TextBox 35"/>
          <p:cNvSpPr txBox="1"/>
          <p:nvPr/>
        </p:nvSpPr>
        <p:spPr>
          <a:xfrm>
            <a:off x="6400800" y="4180582"/>
            <a:ext cx="2334857" cy="1077218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bn-IN" sz="32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২+২+২=৬</a:t>
            </a:r>
          </a:p>
          <a:p>
            <a:r>
              <a:rPr lang="bn-IN" sz="32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৬ টাকা</a:t>
            </a:r>
            <a:endParaRPr lang="en-US" sz="32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Frame 11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3207"/>
            </a:avLst>
          </a:prstGeom>
          <a:blipFill dpi="0"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76200">
            <a:solidFill>
              <a:srgbClr val="00B050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69EA55FD-7F66-4661-8B6D-73C5AB99521F}"/>
              </a:ext>
            </a:extLst>
          </p:cNvPr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7848600" y="609600"/>
            <a:ext cx="954008" cy="129540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15212164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25" grpId="0" animBg="1"/>
      <p:bldP spid="6" grpId="0" animBg="1"/>
      <p:bldP spid="32" grpId="0" animBg="1"/>
      <p:bldP spid="36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extBox 19"/>
          <p:cNvSpPr txBox="1"/>
          <p:nvPr/>
        </p:nvSpPr>
        <p:spPr>
          <a:xfrm>
            <a:off x="2305177" y="1143000"/>
            <a:ext cx="5202031" cy="1077218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bn-IN" sz="32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১২ টাকার চকলেট কিনতে কোন নোট কয়টি লাগবে?</a:t>
            </a:r>
            <a:endParaRPr lang="en-US" sz="3200" b="1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Cloud Callout 3"/>
          <p:cNvSpPr/>
          <p:nvPr/>
        </p:nvSpPr>
        <p:spPr>
          <a:xfrm rot="19689925">
            <a:off x="43287" y="178150"/>
            <a:ext cx="2616369" cy="1929698"/>
          </a:xfrm>
          <a:prstGeom prst="cloudCallou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bn-IN" sz="2800" b="1" dirty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চিত্রের দেখানো নোটগূলো দিয়ে</a:t>
            </a:r>
            <a:endParaRPr lang="en-US" sz="2800" b="1" dirty="0">
              <a:ln w="11430"/>
              <a:solidFill>
                <a:schemeClr val="tx1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991100" y="312004"/>
            <a:ext cx="2133600" cy="58477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bn-IN" sz="32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এসো </a:t>
            </a:r>
            <a:r>
              <a:rPr lang="bn-BD" sz="32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দলে করি</a:t>
            </a:r>
            <a:endParaRPr lang="en-US" sz="32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14" name="Group 13"/>
          <p:cNvGrpSpPr/>
          <p:nvPr/>
        </p:nvGrpSpPr>
        <p:grpSpPr>
          <a:xfrm>
            <a:off x="1108705" y="2457054"/>
            <a:ext cx="5444495" cy="3527510"/>
            <a:chOff x="1108705" y="2457054"/>
            <a:chExt cx="5444495" cy="3527510"/>
          </a:xfrm>
        </p:grpSpPr>
        <p:pic>
          <p:nvPicPr>
            <p:cNvPr id="21" name="Picture 20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15736" y="2457054"/>
              <a:ext cx="1756064" cy="1066800"/>
            </a:xfrm>
            <a:prstGeom prst="rect">
              <a:avLst/>
            </a:prstGeom>
          </p:spPr>
        </p:pic>
        <p:pic>
          <p:nvPicPr>
            <p:cNvPr id="22" name="Picture 21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11135"/>
            <a:stretch/>
          </p:blipFill>
          <p:spPr>
            <a:xfrm>
              <a:off x="1203282" y="3719136"/>
              <a:ext cx="1644361" cy="1066368"/>
            </a:xfrm>
            <a:prstGeom prst="rect">
              <a:avLst/>
            </a:prstGeom>
          </p:spPr>
        </p:pic>
        <p:pic>
          <p:nvPicPr>
            <p:cNvPr id="23" name="Picture 22"/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0000"/>
            <a:stretch/>
          </p:blipFill>
          <p:spPr>
            <a:xfrm>
              <a:off x="1108705" y="4892453"/>
              <a:ext cx="1738938" cy="1035493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  <p:pic>
          <p:nvPicPr>
            <p:cNvPr id="24" name="Picture 23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11135"/>
            <a:stretch/>
          </p:blipFill>
          <p:spPr>
            <a:xfrm>
              <a:off x="2971800" y="3719136"/>
              <a:ext cx="1644361" cy="1066368"/>
            </a:xfrm>
            <a:prstGeom prst="rect">
              <a:avLst/>
            </a:prstGeom>
          </p:spPr>
        </p:pic>
        <p:pic>
          <p:nvPicPr>
            <p:cNvPr id="25" name="Picture 24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11135"/>
            <a:stretch/>
          </p:blipFill>
          <p:spPr>
            <a:xfrm>
              <a:off x="4766136" y="3746845"/>
              <a:ext cx="1644361" cy="1066368"/>
            </a:xfrm>
            <a:prstGeom prst="rect">
              <a:avLst/>
            </a:prstGeom>
          </p:spPr>
        </p:pic>
        <p:pic>
          <p:nvPicPr>
            <p:cNvPr id="26" name="Picture 25"/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0000"/>
            <a:stretch/>
          </p:blipFill>
          <p:spPr>
            <a:xfrm>
              <a:off x="2971799" y="4864143"/>
              <a:ext cx="1644361" cy="1092111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  <p:pic>
          <p:nvPicPr>
            <p:cNvPr id="27" name="Picture 26"/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0000"/>
            <a:stretch/>
          </p:blipFill>
          <p:spPr>
            <a:xfrm>
              <a:off x="4766136" y="4892453"/>
              <a:ext cx="1787064" cy="1092111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  <p:pic>
          <p:nvPicPr>
            <p:cNvPr id="28" name="Picture 27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124200" y="2506254"/>
              <a:ext cx="1756064" cy="1066800"/>
            </a:xfrm>
            <a:prstGeom prst="rect">
              <a:avLst/>
            </a:prstGeom>
          </p:spPr>
        </p:pic>
      </p:grpSp>
      <p:sp>
        <p:nvSpPr>
          <p:cNvPr id="29" name="Frame 28"/>
          <p:cNvSpPr/>
          <p:nvPr/>
        </p:nvSpPr>
        <p:spPr>
          <a:xfrm>
            <a:off x="1044287" y="2220217"/>
            <a:ext cx="5751368" cy="3951983"/>
          </a:xfrm>
          <a:prstGeom prst="frame">
            <a:avLst>
              <a:gd name="adj1" fmla="val 3778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5" name="Frame 14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3207"/>
            </a:avLst>
          </a:prstGeom>
          <a:blipFill dpi="0"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76200">
            <a:solidFill>
              <a:srgbClr val="00B050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9751F48B-C143-4970-9425-63735BDA4073}"/>
              </a:ext>
            </a:extLst>
          </p:cNvPr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7848600" y="609600"/>
            <a:ext cx="954008" cy="129540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5614361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4" grpId="0" animBg="1"/>
      <p:bldP spid="29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BDB26954-38D8-4237-A0AF-E7FFC91B1C29}"/>
              </a:ext>
            </a:extLst>
          </p:cNvPr>
          <p:cNvSpPr txBox="1"/>
          <p:nvPr/>
        </p:nvSpPr>
        <p:spPr>
          <a:xfrm>
            <a:off x="90055" y="92655"/>
            <a:ext cx="3491345" cy="584775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bn-IN" sz="32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ছবি দেখে সংখ্যা লিখি</a:t>
            </a:r>
            <a:endParaRPr lang="en-US" sz="32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BD1A9D8F-EED0-4807-AC1F-FAC5412C8DB8}"/>
              </a:ext>
            </a:extLst>
          </p:cNvPr>
          <p:cNvSpPr txBox="1"/>
          <p:nvPr/>
        </p:nvSpPr>
        <p:spPr>
          <a:xfrm>
            <a:off x="5638800" y="585683"/>
            <a:ext cx="1065068" cy="1323439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bn-IN" sz="80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=</a:t>
            </a:r>
            <a:endParaRPr lang="en-US" sz="8000" b="1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B2EB3198-2905-4F05-B95A-FDAF181989D9}"/>
              </a:ext>
            </a:extLst>
          </p:cNvPr>
          <p:cNvSpPr txBox="1"/>
          <p:nvPr/>
        </p:nvSpPr>
        <p:spPr>
          <a:xfrm>
            <a:off x="636295" y="2413337"/>
            <a:ext cx="1142999" cy="1015663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bn-IN" sz="6000" b="1" dirty="0">
                <a:ln w="11430"/>
                <a:solidFill>
                  <a:srgbClr val="00B05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১</a:t>
            </a:r>
            <a:endParaRPr lang="en-US" sz="6000" b="1" dirty="0">
              <a:ln w="11430"/>
              <a:solidFill>
                <a:srgbClr val="00B05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78927463-4E91-4D99-AC12-29EFAA813DFE}"/>
              </a:ext>
            </a:extLst>
          </p:cNvPr>
          <p:cNvSpPr txBox="1"/>
          <p:nvPr/>
        </p:nvSpPr>
        <p:spPr>
          <a:xfrm flipH="1">
            <a:off x="2583873" y="2413337"/>
            <a:ext cx="990600" cy="1015663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bn-IN" sz="6000" b="1" dirty="0">
                <a:ln w="11430"/>
                <a:solidFill>
                  <a:srgbClr val="7030A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+</a:t>
            </a:r>
            <a:endParaRPr lang="en-US" sz="6000" b="1" dirty="0">
              <a:ln w="11430"/>
              <a:solidFill>
                <a:srgbClr val="7030A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B146AC24-A2BD-4C49-9CAD-88EDE68D25FE}"/>
              </a:ext>
            </a:extLst>
          </p:cNvPr>
          <p:cNvSpPr txBox="1"/>
          <p:nvPr/>
        </p:nvSpPr>
        <p:spPr>
          <a:xfrm>
            <a:off x="4149556" y="2413337"/>
            <a:ext cx="1201247" cy="1015663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bn-IN" sz="60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২</a:t>
            </a:r>
            <a:endParaRPr lang="en-US" sz="60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E829EDDB-5A9C-4B91-8511-213387E4AE08}"/>
              </a:ext>
            </a:extLst>
          </p:cNvPr>
          <p:cNvSpPr txBox="1"/>
          <p:nvPr/>
        </p:nvSpPr>
        <p:spPr>
          <a:xfrm>
            <a:off x="6400800" y="845403"/>
            <a:ext cx="1310175" cy="830997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bn-IN" sz="4800" b="1" dirty="0">
                <a:ln w="11430"/>
                <a:solidFill>
                  <a:srgbClr val="00B0F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কত?</a:t>
            </a:r>
            <a:endParaRPr lang="en-US" sz="4800" b="1" dirty="0">
              <a:ln w="11430"/>
              <a:solidFill>
                <a:srgbClr val="00B0F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F9F3CCAD-E420-4A64-B4E8-A85FC27361C6}"/>
              </a:ext>
            </a:extLst>
          </p:cNvPr>
          <p:cNvSpPr txBox="1"/>
          <p:nvPr/>
        </p:nvSpPr>
        <p:spPr>
          <a:xfrm>
            <a:off x="6483493" y="240671"/>
            <a:ext cx="2295525" cy="369332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bn-IN" b="1" dirty="0">
                <a:ln w="11430"/>
                <a:solidFill>
                  <a:srgbClr val="0070C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</a:rPr>
              <a:t>এসো </a:t>
            </a:r>
            <a:r>
              <a:rPr lang="bn-BD" b="1" dirty="0">
                <a:ln w="11430"/>
                <a:solidFill>
                  <a:srgbClr val="0070C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</a:rPr>
              <a:t>একা করি</a:t>
            </a:r>
            <a:endParaRPr lang="en-US" b="1" dirty="0">
              <a:ln w="11430"/>
              <a:solidFill>
                <a:srgbClr val="0070C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+mn-lt"/>
            </a:endParaRPr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F7D396A2-40FA-48F1-B7DC-1267A76BBB4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50000"/>
          <a:stretch/>
        </p:blipFill>
        <p:spPr>
          <a:xfrm>
            <a:off x="520700" y="715963"/>
            <a:ext cx="1644650" cy="161448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C7E9A2C1-145F-426D-ACF7-9C505D2EED0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000"/>
          <a:stretch>
            <a:fillRect/>
          </a:stretch>
        </p:blipFill>
        <p:spPr bwMode="auto">
          <a:xfrm>
            <a:off x="4008438" y="609600"/>
            <a:ext cx="1644650" cy="1655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71E2A294-EBD1-4CD1-AD8D-F00844A59B01}"/>
              </a:ext>
            </a:extLst>
          </p:cNvPr>
          <p:cNvSpPr txBox="1"/>
          <p:nvPr/>
        </p:nvSpPr>
        <p:spPr>
          <a:xfrm>
            <a:off x="2743200" y="677863"/>
            <a:ext cx="831850" cy="1568450"/>
          </a:xfrm>
          <a:prstGeom prst="rect">
            <a:avLst/>
          </a:prstGeom>
          <a:solidFill>
            <a:schemeClr val="bg2">
              <a:lumMod val="60000"/>
              <a:lumOff val="40000"/>
            </a:schemeClr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bn-IN" sz="9600" dirty="0"/>
              <a:t>+</a:t>
            </a:r>
            <a:endParaRPr lang="en-US" sz="9600" dirty="0"/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12C81156-8B66-4C48-9E3C-BF238EC02463}"/>
              </a:ext>
            </a:extLst>
          </p:cNvPr>
          <p:cNvSpPr txBox="1"/>
          <p:nvPr/>
        </p:nvSpPr>
        <p:spPr>
          <a:xfrm>
            <a:off x="6677240" y="2413337"/>
            <a:ext cx="2390559" cy="1015663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bn-IN" sz="60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৩ টাকা</a:t>
            </a:r>
            <a:endParaRPr lang="en-US" sz="60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ACEA6E78-9CC5-4622-B841-741E0E10A5DA}"/>
              </a:ext>
            </a:extLst>
          </p:cNvPr>
          <p:cNvSpPr txBox="1"/>
          <p:nvPr/>
        </p:nvSpPr>
        <p:spPr>
          <a:xfrm>
            <a:off x="5437909" y="2413337"/>
            <a:ext cx="1163782" cy="1015663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bn-IN" sz="60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=</a:t>
            </a:r>
            <a:endParaRPr lang="en-US" sz="60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9" name="Picture 28">
            <a:extLst>
              <a:ext uri="{FF2B5EF4-FFF2-40B4-BE49-F238E27FC236}">
                <a16:creationId xmlns:a16="http://schemas.microsoft.com/office/drawing/2014/main" id="{EE8A2C8A-9890-4104-8F1E-7C10D3310772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b="8465"/>
          <a:stretch/>
        </p:blipFill>
        <p:spPr>
          <a:xfrm>
            <a:off x="325438" y="3854450"/>
            <a:ext cx="2035175" cy="110648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id="{3D4F35CE-5996-4885-916A-AF4C3703A675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t="50000"/>
          <a:stretch/>
        </p:blipFill>
        <p:spPr>
          <a:xfrm>
            <a:off x="3833813" y="3867150"/>
            <a:ext cx="2043112" cy="119697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31" name="TextBox 30">
            <a:extLst>
              <a:ext uri="{FF2B5EF4-FFF2-40B4-BE49-F238E27FC236}">
                <a16:creationId xmlns:a16="http://schemas.microsoft.com/office/drawing/2014/main" id="{DC61F465-41A0-4C9E-8F4F-04D196C1823E}"/>
              </a:ext>
            </a:extLst>
          </p:cNvPr>
          <p:cNvSpPr txBox="1"/>
          <p:nvPr/>
        </p:nvSpPr>
        <p:spPr>
          <a:xfrm>
            <a:off x="2514600" y="3944938"/>
            <a:ext cx="1219200" cy="101600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bn-IN" sz="6000" dirty="0"/>
              <a:t> +</a:t>
            </a:r>
            <a:endParaRPr lang="en-US" sz="6000" dirty="0"/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A29055EA-2E66-47E7-8FC8-F7248E6B732F}"/>
              </a:ext>
            </a:extLst>
          </p:cNvPr>
          <p:cNvSpPr txBox="1"/>
          <p:nvPr/>
        </p:nvSpPr>
        <p:spPr>
          <a:xfrm>
            <a:off x="6019800" y="3899133"/>
            <a:ext cx="1163782" cy="1015663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bn-IN" sz="60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=</a:t>
            </a:r>
            <a:endParaRPr lang="en-US" sz="60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B0FE96CB-DC37-48A3-9BE3-B7CA6EB6ED8A}"/>
              </a:ext>
            </a:extLst>
          </p:cNvPr>
          <p:cNvSpPr txBox="1"/>
          <p:nvPr/>
        </p:nvSpPr>
        <p:spPr>
          <a:xfrm>
            <a:off x="7416945" y="4036098"/>
            <a:ext cx="1117455" cy="769441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bn-IN" sz="4400" b="1" dirty="0">
                <a:ln w="11430"/>
                <a:solidFill>
                  <a:srgbClr val="00B0F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কত?</a:t>
            </a:r>
            <a:endParaRPr lang="en-US" sz="4400" b="1" dirty="0">
              <a:ln w="11430"/>
              <a:solidFill>
                <a:srgbClr val="00B0F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F476D948-D559-4109-9D15-FDBB1C1E12BE}"/>
              </a:ext>
            </a:extLst>
          </p:cNvPr>
          <p:cNvSpPr txBox="1"/>
          <p:nvPr/>
        </p:nvSpPr>
        <p:spPr>
          <a:xfrm>
            <a:off x="692728" y="5156537"/>
            <a:ext cx="1142999" cy="1015663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bn-IN" sz="6000" b="1" dirty="0">
                <a:ln w="11430"/>
                <a:solidFill>
                  <a:srgbClr val="00B05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২</a:t>
            </a:r>
            <a:endParaRPr lang="en-US" sz="6000" b="1" dirty="0">
              <a:ln w="11430"/>
              <a:solidFill>
                <a:srgbClr val="00B05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B68022D6-8426-474E-AA9E-EA4AEAA97AE7}"/>
              </a:ext>
            </a:extLst>
          </p:cNvPr>
          <p:cNvSpPr txBox="1"/>
          <p:nvPr/>
        </p:nvSpPr>
        <p:spPr>
          <a:xfrm>
            <a:off x="3429262" y="5156537"/>
            <a:ext cx="1142999" cy="1015663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bn-IN" sz="6000" b="1" dirty="0">
                <a:ln w="11430"/>
                <a:solidFill>
                  <a:srgbClr val="00B05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১</a:t>
            </a:r>
            <a:endParaRPr lang="en-US" sz="6000" b="1" dirty="0">
              <a:ln w="11430"/>
              <a:solidFill>
                <a:srgbClr val="00B05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46C6FBC5-5B2D-4880-ADDE-757D32C1E46B}"/>
              </a:ext>
            </a:extLst>
          </p:cNvPr>
          <p:cNvSpPr txBox="1"/>
          <p:nvPr/>
        </p:nvSpPr>
        <p:spPr>
          <a:xfrm>
            <a:off x="2050085" y="5156537"/>
            <a:ext cx="1142999" cy="1015663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bn-IN" sz="6000" b="1" dirty="0">
                <a:ln w="11430"/>
                <a:solidFill>
                  <a:srgbClr val="00B05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+</a:t>
            </a:r>
            <a:endParaRPr lang="en-US" sz="6000" b="1" dirty="0">
              <a:ln w="11430"/>
              <a:solidFill>
                <a:srgbClr val="00B05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6409A362-7F1C-4406-A30A-3450D68FD3EC}"/>
              </a:ext>
            </a:extLst>
          </p:cNvPr>
          <p:cNvSpPr txBox="1"/>
          <p:nvPr/>
        </p:nvSpPr>
        <p:spPr>
          <a:xfrm>
            <a:off x="6172200" y="5181600"/>
            <a:ext cx="2623964" cy="1015663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bn-IN" sz="6000" b="1" dirty="0">
                <a:ln w="11430"/>
                <a:solidFill>
                  <a:srgbClr val="00B05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৩ টাকা</a:t>
            </a:r>
            <a:endParaRPr lang="en-US" sz="6000" b="1" dirty="0">
              <a:ln w="11430"/>
              <a:solidFill>
                <a:srgbClr val="00B05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2369DA03-3D31-4CB5-A2C9-769555C9E211}"/>
              </a:ext>
            </a:extLst>
          </p:cNvPr>
          <p:cNvSpPr txBox="1"/>
          <p:nvPr/>
        </p:nvSpPr>
        <p:spPr>
          <a:xfrm>
            <a:off x="4856019" y="5156537"/>
            <a:ext cx="1163781" cy="1015663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bn-IN" sz="6000" b="1" dirty="0">
                <a:ln w="11430"/>
                <a:solidFill>
                  <a:srgbClr val="00B05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=</a:t>
            </a:r>
            <a:endParaRPr lang="en-US" sz="6000" b="1" dirty="0">
              <a:ln w="11430"/>
              <a:solidFill>
                <a:srgbClr val="00B05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5" name="Frame 24">
            <a:extLst>
              <a:ext uri="{FF2B5EF4-FFF2-40B4-BE49-F238E27FC236}">
                <a16:creationId xmlns:a16="http://schemas.microsoft.com/office/drawing/2014/main" id="{1703D78F-4312-44E2-A29E-A2DC55383566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2197"/>
            </a:avLst>
          </a:prstGeom>
          <a:blipFill dpi="0" rotWithShape="1">
            <a:blip r:embed="rId6"/>
            <a:srcRect/>
            <a:stretch>
              <a:fillRect/>
            </a:stretch>
          </a:blipFill>
          <a:ln w="76200">
            <a:solidFill>
              <a:srgbClr val="00B050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tx1"/>
              </a:solidFill>
            </a:endParaRPr>
          </a:p>
        </p:txBody>
      </p:sp>
      <p:pic>
        <p:nvPicPr>
          <p:cNvPr id="27" name="Picture 26">
            <a:extLst>
              <a:ext uri="{FF2B5EF4-FFF2-40B4-BE49-F238E27FC236}">
                <a16:creationId xmlns:a16="http://schemas.microsoft.com/office/drawing/2014/main" id="{7E88EF9F-43FA-40B8-9DB3-BB2BA411A3B9}"/>
              </a:ext>
            </a:extLst>
          </p:cNvPr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7848600" y="685800"/>
            <a:ext cx="954008" cy="129540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xit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 nodeType="clickPar">
                      <p:stCondLst>
                        <p:cond delay="indefinite"/>
                      </p:stCondLst>
                      <p:childTnLst>
                        <p:par>
                          <p:cTn id="4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 nodeType="clickPar">
                      <p:stCondLst>
                        <p:cond delay="indefinite"/>
                      </p:stCondLst>
                      <p:childTnLst>
                        <p:par>
                          <p:cTn id="6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 nodeType="clickPar">
                      <p:stCondLst>
                        <p:cond delay="indefinite"/>
                      </p:stCondLst>
                      <p:childTnLst>
                        <p:par>
                          <p:cTn id="6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9" presetID="22" presetClass="exit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7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22" presetClass="exit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7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22" presetClass="exit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7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" presetID="22" presetClass="exit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7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22" presetClass="exit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8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" presetID="22" presetClass="exit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8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22" presetClass="exit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8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0" presetID="22" presetClass="exit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9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22" presetClass="exit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9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6" presetID="22" presetClass="exit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9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 nodeType="clickPar">
                      <p:stCondLst>
                        <p:cond delay="indefinite"/>
                      </p:stCondLst>
                      <p:childTnLst>
                        <p:par>
                          <p:cTn id="10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 nodeType="clickPar">
                      <p:stCondLst>
                        <p:cond delay="indefinite"/>
                      </p:stCondLst>
                      <p:childTnLst>
                        <p:par>
                          <p:cTn id="1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7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 nodeType="clickPar">
                      <p:stCondLst>
                        <p:cond delay="indefinite"/>
                      </p:stCondLst>
                      <p:childTnLst>
                        <p:par>
                          <p:cTn id="1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4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6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 nodeType="clickPar">
                      <p:stCondLst>
                        <p:cond delay="indefinite"/>
                      </p:stCondLst>
                      <p:childTnLst>
                        <p:par>
                          <p:cTn id="1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1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3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4" fill="hold" nodeType="clickPar">
                      <p:stCondLst>
                        <p:cond delay="indefinite"/>
                      </p:stCondLst>
                      <p:childTnLst>
                        <p:par>
                          <p:cTn id="1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8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9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0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1" fill="hold" nodeType="clickPar">
                      <p:stCondLst>
                        <p:cond delay="indefinite"/>
                      </p:stCondLst>
                      <p:childTnLst>
                        <p:par>
                          <p:cTn id="1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5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6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8" fill="hold" nodeType="clickPar">
                      <p:stCondLst>
                        <p:cond delay="indefinite"/>
                      </p:stCondLst>
                      <p:childTnLst>
                        <p:par>
                          <p:cTn id="1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2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3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4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5" fill="hold" nodeType="clickPar">
                      <p:stCondLst>
                        <p:cond delay="indefinite"/>
                      </p:stCondLst>
                      <p:childTnLst>
                        <p:par>
                          <p:cTn id="15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7" presetID="22" presetClass="exit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15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0" presetID="22" presetClass="exit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16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3" presetID="22" presetClass="exit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16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6" presetID="22" presetClass="exit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16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9" presetID="22" presetClass="exit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170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2" presetID="22" presetClass="exit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173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5" presetID="22" presetClass="exit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176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8" presetID="22" presetClass="exit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179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1" presetID="22" presetClass="exit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18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4" presetID="22" presetClass="exit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185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3" grpId="1" animBg="1"/>
      <p:bldP spid="31" grpId="0" animBg="1"/>
      <p:bldP spid="31" grpId="1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5C24E51C-4759-4E3C-B69C-9ED970EC530A}"/>
              </a:ext>
            </a:extLst>
          </p:cNvPr>
          <p:cNvSpPr/>
          <p:nvPr/>
        </p:nvSpPr>
        <p:spPr>
          <a:xfrm>
            <a:off x="4556125" y="404813"/>
            <a:ext cx="2482850" cy="5857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bn-IN" sz="32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এসো </a:t>
            </a:r>
            <a:r>
              <a:rPr lang="en-US" sz="3200" b="1" dirty="0" err="1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জোড়ায়</a:t>
            </a:r>
            <a:r>
              <a:rPr lang="en-US" sz="32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করি</a:t>
            </a:r>
            <a:endParaRPr lang="en-US" sz="3200" b="1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29D593B5-6095-4652-8AC9-24F9EB82803F}"/>
              </a:ext>
            </a:extLst>
          </p:cNvPr>
          <p:cNvSpPr txBox="1"/>
          <p:nvPr/>
        </p:nvSpPr>
        <p:spPr>
          <a:xfrm>
            <a:off x="457200" y="466727"/>
            <a:ext cx="5257800" cy="584775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bn-IN" sz="32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ঠিক উত্তরটি বেছে বলি</a:t>
            </a:r>
            <a:endParaRPr lang="en-US" sz="32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1E709EE7-6A7F-45E0-8C0B-D9E449FE45F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50000"/>
          <a:stretch/>
        </p:blipFill>
        <p:spPr>
          <a:xfrm>
            <a:off x="2068513" y="1330325"/>
            <a:ext cx="1676400" cy="114935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15" name="Pentagon 14">
            <a:extLst>
              <a:ext uri="{FF2B5EF4-FFF2-40B4-BE49-F238E27FC236}">
                <a16:creationId xmlns:a16="http://schemas.microsoft.com/office/drawing/2014/main" id="{BFE6E5E3-3F7E-460D-B98F-3CF58E92C000}"/>
              </a:ext>
            </a:extLst>
          </p:cNvPr>
          <p:cNvSpPr/>
          <p:nvPr/>
        </p:nvSpPr>
        <p:spPr>
          <a:xfrm>
            <a:off x="290513" y="1398588"/>
            <a:ext cx="1752600" cy="1358900"/>
          </a:xfrm>
          <a:prstGeom prst="homePlate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bn-IN" sz="4400" dirty="0">
                <a:latin typeface="NikoshBAN" pitchFamily="2" charset="0"/>
                <a:cs typeface="NikoshBAN" pitchFamily="2" charset="0"/>
              </a:rPr>
              <a:t>৫টাকা হতে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A3D32398-1E50-4D82-87F5-D4AED4E845E3}"/>
              </a:ext>
            </a:extLst>
          </p:cNvPr>
          <p:cNvSpPr/>
          <p:nvPr/>
        </p:nvSpPr>
        <p:spPr>
          <a:xfrm>
            <a:off x="3776663" y="1581150"/>
            <a:ext cx="3876675" cy="58578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bn-IN" sz="32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কয়টি ১ টাকার নোট লাগবে?</a:t>
            </a:r>
            <a:endParaRPr lang="en-US" sz="3200" b="1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3C384886-2310-4528-82BE-1C9DB2E7E5FC}"/>
              </a:ext>
            </a:extLst>
          </p:cNvPr>
          <p:cNvSpPr txBox="1"/>
          <p:nvPr/>
        </p:nvSpPr>
        <p:spPr>
          <a:xfrm>
            <a:off x="1982942" y="2758201"/>
            <a:ext cx="1337168" cy="1015663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bn-IN" sz="60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২টি</a:t>
            </a:r>
            <a:endParaRPr lang="en-US" sz="60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546E4E77-5ABB-42E7-A204-7FD3ED8F18CB}"/>
              </a:ext>
            </a:extLst>
          </p:cNvPr>
          <p:cNvSpPr txBox="1"/>
          <p:nvPr/>
        </p:nvSpPr>
        <p:spPr>
          <a:xfrm>
            <a:off x="5280286" y="2758201"/>
            <a:ext cx="1447800" cy="1015663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bn-IN" sz="60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৫টি</a:t>
            </a:r>
            <a:endParaRPr lang="en-US" sz="60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2E39765E-77F1-484F-8D81-88E7B677B28C}"/>
              </a:ext>
            </a:extLst>
          </p:cNvPr>
          <p:cNvSpPr txBox="1"/>
          <p:nvPr/>
        </p:nvSpPr>
        <p:spPr>
          <a:xfrm>
            <a:off x="3672925" y="2758201"/>
            <a:ext cx="1241686" cy="1015663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bn-IN" sz="60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৩টি</a:t>
            </a:r>
            <a:endParaRPr lang="en-US" sz="60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5" name="Pentagon 24">
            <a:extLst>
              <a:ext uri="{FF2B5EF4-FFF2-40B4-BE49-F238E27FC236}">
                <a16:creationId xmlns:a16="http://schemas.microsoft.com/office/drawing/2014/main" id="{11C27A63-15B0-4FCE-A2C6-6DC18F6E949A}"/>
              </a:ext>
            </a:extLst>
          </p:cNvPr>
          <p:cNvSpPr/>
          <p:nvPr/>
        </p:nvSpPr>
        <p:spPr>
          <a:xfrm>
            <a:off x="277813" y="4038600"/>
            <a:ext cx="1752600" cy="1358900"/>
          </a:xfrm>
          <a:prstGeom prst="homePlate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bn-IN" sz="4400" dirty="0">
                <a:latin typeface="NikoshBAN" pitchFamily="2" charset="0"/>
                <a:cs typeface="NikoshBAN" pitchFamily="2" charset="0"/>
              </a:rPr>
              <a:t>৫টাকা হতে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C0FC75B4-7B74-4064-BBEC-51834C637EAF}"/>
              </a:ext>
            </a:extLst>
          </p:cNvPr>
          <p:cNvSpPr/>
          <p:nvPr/>
        </p:nvSpPr>
        <p:spPr>
          <a:xfrm>
            <a:off x="3910013" y="4611688"/>
            <a:ext cx="4167187" cy="584200"/>
          </a:xfrm>
          <a:prstGeom prst="rect">
            <a:avLst/>
          </a:prstGeom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bn-IN" sz="32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কয়টি ৫ টাকার নোট লাগবে?</a:t>
            </a:r>
            <a:endParaRPr lang="en-US" sz="3200" b="1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148013E8-E4BD-4EE0-AEE2-12CA89270882}"/>
              </a:ext>
            </a:extLst>
          </p:cNvPr>
          <p:cNvSpPr txBox="1"/>
          <p:nvPr/>
        </p:nvSpPr>
        <p:spPr>
          <a:xfrm>
            <a:off x="3943118" y="5486400"/>
            <a:ext cx="1337168" cy="1015663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bn-IN" sz="60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২টি</a:t>
            </a:r>
            <a:endParaRPr lang="en-US" sz="60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540EC4B0-7AA4-4B68-9323-1FB6E03F26C0}"/>
              </a:ext>
            </a:extLst>
          </p:cNvPr>
          <p:cNvSpPr txBox="1"/>
          <p:nvPr/>
        </p:nvSpPr>
        <p:spPr>
          <a:xfrm>
            <a:off x="2238822" y="5486400"/>
            <a:ext cx="1337168" cy="1015663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bn-IN" sz="60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০টি</a:t>
            </a:r>
            <a:endParaRPr lang="en-US" sz="60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E4FAD033-CA86-45F2-9BC9-28D7382CE403}"/>
              </a:ext>
            </a:extLst>
          </p:cNvPr>
          <p:cNvSpPr txBox="1"/>
          <p:nvPr/>
        </p:nvSpPr>
        <p:spPr>
          <a:xfrm>
            <a:off x="5680363" y="5486400"/>
            <a:ext cx="1337168" cy="1015663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bn-IN" sz="60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১টি</a:t>
            </a:r>
            <a:endParaRPr lang="en-US" sz="60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3" name="Picture 32">
            <a:extLst>
              <a:ext uri="{FF2B5EF4-FFF2-40B4-BE49-F238E27FC236}">
                <a16:creationId xmlns:a16="http://schemas.microsoft.com/office/drawing/2014/main" id="{16E6ADCC-8307-4DA6-B2E0-836EA97A27A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8513" y="4038600"/>
            <a:ext cx="1828800" cy="1279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Frame 16">
            <a:extLst>
              <a:ext uri="{FF2B5EF4-FFF2-40B4-BE49-F238E27FC236}">
                <a16:creationId xmlns:a16="http://schemas.microsoft.com/office/drawing/2014/main" id="{96E0A53C-315A-42AD-B4B9-77245C34D666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3207"/>
            </a:avLst>
          </a:prstGeom>
          <a:blipFill dpi="0" rotWithShape="1">
            <a:blip r:embed="rId4"/>
            <a:srcRect/>
            <a:stretch>
              <a:fillRect/>
            </a:stretch>
          </a:blipFill>
          <a:ln w="76200">
            <a:solidFill>
              <a:srgbClr val="00B050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tx1"/>
              </a:solidFill>
            </a:endParaRP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D7591853-8507-489F-ACB4-4C890B066D64}"/>
              </a:ext>
            </a:extLst>
          </p:cNvPr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7848600" y="685800"/>
            <a:ext cx="954008" cy="129540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2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5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8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 nodeType="clickPar">
                      <p:stCondLst>
                        <p:cond delay="indefinite"/>
                      </p:stCondLst>
                      <p:childTnLst>
                        <p:par>
                          <p:cTn id="4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 nodeType="clickPar">
                      <p:stCondLst>
                        <p:cond delay="indefinite"/>
                      </p:stCondLst>
                      <p:childTnLst>
                        <p:par>
                          <p:cTn id="5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6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8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1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4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 nodeType="clickPar">
                      <p:stCondLst>
                        <p:cond delay="indefinite"/>
                      </p:stCondLst>
                      <p:childTnLst>
                        <p:par>
                          <p:cTn id="6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7" presetID="22" presetClass="exit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6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22" presetClass="exit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7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 nodeType="clickPar">
                      <p:stCondLst>
                        <p:cond delay="indefinite"/>
                      </p:stCondLst>
                      <p:childTnLst>
                        <p:par>
                          <p:cTn id="7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5" presetID="21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76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" presetID="21" presetClass="exit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79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21" grpId="0"/>
      <p:bldP spid="25" grpId="0" animBg="1"/>
      <p:bldP spid="26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ADCFAC3A-46DF-4ABE-9049-5066BAD1B3AD}"/>
              </a:ext>
            </a:extLst>
          </p:cNvPr>
          <p:cNvSpPr txBox="1"/>
          <p:nvPr/>
        </p:nvSpPr>
        <p:spPr>
          <a:xfrm>
            <a:off x="4724400" y="152400"/>
            <a:ext cx="2895600" cy="584775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bn-IN" sz="32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দাগ টেনে মিল কর</a:t>
            </a:r>
            <a:endParaRPr lang="en-US" sz="3200" b="1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7C140812-FD18-430B-B057-FE28B154D1CD}"/>
              </a:ext>
            </a:extLst>
          </p:cNvPr>
          <p:cNvSpPr txBox="1"/>
          <p:nvPr/>
        </p:nvSpPr>
        <p:spPr>
          <a:xfrm>
            <a:off x="914400" y="152400"/>
            <a:ext cx="1981200" cy="584775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bn-BD" sz="32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মূল্যায়ন</a:t>
            </a:r>
            <a:endParaRPr lang="en-US" sz="3200" b="1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Frame 10">
            <a:extLst>
              <a:ext uri="{FF2B5EF4-FFF2-40B4-BE49-F238E27FC236}">
                <a16:creationId xmlns:a16="http://schemas.microsoft.com/office/drawing/2014/main" id="{0EAEF5B4-7C77-4F53-AB17-EB763959378E}"/>
              </a:ext>
            </a:extLst>
          </p:cNvPr>
          <p:cNvSpPr/>
          <p:nvPr/>
        </p:nvSpPr>
        <p:spPr>
          <a:xfrm>
            <a:off x="0" y="0"/>
            <a:ext cx="9144000" cy="7010400"/>
          </a:xfrm>
          <a:prstGeom prst="frame">
            <a:avLst>
              <a:gd name="adj1" fmla="val 2766"/>
            </a:avLst>
          </a:prstGeom>
          <a:blipFill dpi="0" rotWithShape="1">
            <a:blip r:embed="rId2"/>
            <a:srcRect/>
            <a:stretch>
              <a:fillRect/>
            </a:stretch>
          </a:blip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tx1"/>
              </a:solidFill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D1C11171-B596-4153-8CDD-091B173CE92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50000"/>
          <a:stretch/>
        </p:blipFill>
        <p:spPr>
          <a:xfrm>
            <a:off x="685800" y="1433513"/>
            <a:ext cx="1646238" cy="161448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328FE71C-FF71-4864-A01D-49EFFE71FB6B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50000"/>
          <a:stretch/>
        </p:blipFill>
        <p:spPr>
          <a:xfrm>
            <a:off x="5486400" y="3048000"/>
            <a:ext cx="2190750" cy="137001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EB7B595F-B820-4C0A-B889-29C5DE51774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000"/>
          <a:stretch>
            <a:fillRect/>
          </a:stretch>
        </p:blipFill>
        <p:spPr bwMode="auto">
          <a:xfrm>
            <a:off x="633413" y="4876800"/>
            <a:ext cx="1711325" cy="1566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1F1E4F74-309A-4BA8-9A7C-F4AF0E1AC2C7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b="11135"/>
          <a:stretch/>
        </p:blipFill>
        <p:spPr>
          <a:xfrm>
            <a:off x="5535613" y="1433513"/>
            <a:ext cx="2141537" cy="123348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34DF9CF5-6A59-4FC4-A84B-A20C27E14B91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r="50000"/>
          <a:stretch/>
        </p:blipFill>
        <p:spPr>
          <a:xfrm>
            <a:off x="658813" y="3200400"/>
            <a:ext cx="1660525" cy="158273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B129DC8A-4068-45E5-9B3A-07DE5CA2C1A6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486400" y="4876800"/>
            <a:ext cx="2190750" cy="127952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5F1ED6FE-4134-458B-B761-0A0C60C8B254}"/>
              </a:ext>
            </a:extLst>
          </p:cNvPr>
          <p:cNvCxnSpPr>
            <a:cxnSpLocks/>
            <a:endCxn id="13" idx="1"/>
          </p:cNvCxnSpPr>
          <p:nvPr/>
        </p:nvCxnSpPr>
        <p:spPr>
          <a:xfrm>
            <a:off x="2425700" y="2011363"/>
            <a:ext cx="3060700" cy="1720850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34045D87-B69D-4143-895F-A2F040E7BCC5}"/>
              </a:ext>
            </a:extLst>
          </p:cNvPr>
          <p:cNvCxnSpPr>
            <a:cxnSpLocks/>
            <a:stCxn id="14" idx="3"/>
          </p:cNvCxnSpPr>
          <p:nvPr/>
        </p:nvCxnSpPr>
        <p:spPr>
          <a:xfrm flipV="1">
            <a:off x="2344738" y="2667000"/>
            <a:ext cx="3141662" cy="2994025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A32B3004-FD00-4923-8FE5-83DEEC54F8AC}"/>
              </a:ext>
            </a:extLst>
          </p:cNvPr>
          <p:cNvCxnSpPr>
            <a:cxnSpLocks/>
            <a:endCxn id="17" idx="1"/>
          </p:cNvCxnSpPr>
          <p:nvPr/>
        </p:nvCxnSpPr>
        <p:spPr>
          <a:xfrm>
            <a:off x="2344738" y="3951288"/>
            <a:ext cx="3141662" cy="1565275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8" name="Picture 17">
            <a:extLst>
              <a:ext uri="{FF2B5EF4-FFF2-40B4-BE49-F238E27FC236}">
                <a16:creationId xmlns:a16="http://schemas.microsoft.com/office/drawing/2014/main" id="{4560D180-0EB6-4440-A414-62468535D577}"/>
              </a:ext>
            </a:extLst>
          </p:cNvPr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7848600" y="685800"/>
            <a:ext cx="954008" cy="129540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 nodeType="clickPar">
                      <p:stCondLst>
                        <p:cond delay="indefinite"/>
                      </p:stCondLst>
                      <p:childTnLst>
                        <p:par>
                          <p:cTn id="4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FB081E61-D6CE-4FDC-A591-C9535F73AF7F}"/>
              </a:ext>
            </a:extLst>
          </p:cNvPr>
          <p:cNvSpPr txBox="1"/>
          <p:nvPr/>
        </p:nvSpPr>
        <p:spPr>
          <a:xfrm>
            <a:off x="914400" y="152400"/>
            <a:ext cx="1981200" cy="584775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bn-IN" sz="32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বাড়ির কাজ</a:t>
            </a:r>
            <a:endParaRPr lang="en-US" sz="3200" b="1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4AC061F-E7CD-4E66-AC4D-4B8A483D3F21}"/>
              </a:ext>
            </a:extLst>
          </p:cNvPr>
          <p:cNvSpPr txBox="1"/>
          <p:nvPr/>
        </p:nvSpPr>
        <p:spPr>
          <a:xfrm>
            <a:off x="253584" y="1766287"/>
            <a:ext cx="8305800" cy="1938992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bn-IN" sz="60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দশ টাকার নোটে কিসের ছবি দেয়া আছে তা দেখে জেনে আসবে।</a:t>
            </a:r>
            <a:endParaRPr lang="en-US" sz="6000" b="1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Frame 3">
            <a:extLst>
              <a:ext uri="{FF2B5EF4-FFF2-40B4-BE49-F238E27FC236}">
                <a16:creationId xmlns:a16="http://schemas.microsoft.com/office/drawing/2014/main" id="{AD6DA167-2BFF-4E53-A320-F7ED7FEE9C0B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2378"/>
            </a:avLst>
          </a:prstGeom>
          <a:blipFill dpi="0" rotWithShape="1">
            <a:blip r:embed="rId2"/>
            <a:srcRect/>
            <a:stretch>
              <a:fillRect/>
            </a:stretch>
          </a:blip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tx1"/>
              </a:solidFill>
            </a:endParaRPr>
          </a:p>
        </p:txBody>
      </p:sp>
      <p:pic>
        <p:nvPicPr>
          <p:cNvPr id="15365" name="Picture 4">
            <a:extLst>
              <a:ext uri="{FF2B5EF4-FFF2-40B4-BE49-F238E27FC236}">
                <a16:creationId xmlns:a16="http://schemas.microsoft.com/office/drawing/2014/main" id="{A0EE03A6-3B1B-4886-A066-E1CFA7C6A28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02075" y="258763"/>
            <a:ext cx="1462088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C7A0745D-D632-4F05-A831-29F95ECC2073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848600" y="685800"/>
            <a:ext cx="954008" cy="129540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3973C250-82C5-459E-9041-CF92A3B6F807}"/>
              </a:ext>
            </a:extLst>
          </p:cNvPr>
          <p:cNvSpPr txBox="1"/>
          <p:nvPr/>
        </p:nvSpPr>
        <p:spPr>
          <a:xfrm>
            <a:off x="5029200" y="4191000"/>
            <a:ext cx="3962400" cy="1015663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bn-BD" sz="6000" b="1" dirty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ভালো থেকো</a:t>
            </a:r>
            <a:endParaRPr lang="en-US" sz="6000" b="1" dirty="0">
              <a:ln w="11430"/>
              <a:solidFill>
                <a:srgbClr val="00206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7F8F0FA-0E08-4396-9104-7567D23B22D3}"/>
              </a:ext>
            </a:extLst>
          </p:cNvPr>
          <p:cNvSpPr txBox="1"/>
          <p:nvPr/>
        </p:nvSpPr>
        <p:spPr>
          <a:xfrm>
            <a:off x="536965" y="1905000"/>
            <a:ext cx="7772400" cy="2123658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6600" b="1" dirty="0">
                <a:ln w="11430"/>
                <a:solidFill>
                  <a:srgbClr val="00B05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‘</a:t>
            </a:r>
            <a:r>
              <a:rPr lang="en-US" sz="6600" b="1" dirty="0" err="1">
                <a:ln w="11430"/>
                <a:solidFill>
                  <a:srgbClr val="00B05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সকলের</a:t>
            </a:r>
            <a:r>
              <a:rPr lang="en-US" sz="6600" b="1" dirty="0">
                <a:ln w="11430"/>
                <a:solidFill>
                  <a:srgbClr val="00B05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6600" b="1" dirty="0" err="1">
                <a:ln w="11430"/>
                <a:solidFill>
                  <a:srgbClr val="00B05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তরে</a:t>
            </a:r>
            <a:r>
              <a:rPr lang="en-US" sz="6600" b="1" dirty="0">
                <a:ln w="11430"/>
                <a:solidFill>
                  <a:srgbClr val="00B05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6600" b="1" dirty="0" err="1">
                <a:ln w="11430"/>
                <a:solidFill>
                  <a:srgbClr val="00B05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সকলে</a:t>
            </a:r>
            <a:r>
              <a:rPr lang="en-US" sz="6600" b="1" dirty="0">
                <a:ln w="11430"/>
                <a:solidFill>
                  <a:srgbClr val="00B05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6600" b="1" dirty="0" err="1">
                <a:ln w="11430"/>
                <a:solidFill>
                  <a:srgbClr val="00B05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আমরা</a:t>
            </a:r>
            <a:r>
              <a:rPr lang="en-US" sz="6600" b="1" dirty="0">
                <a:ln w="11430"/>
                <a:solidFill>
                  <a:srgbClr val="00B05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6600" b="1" dirty="0" err="1">
                <a:ln w="11430"/>
                <a:solidFill>
                  <a:srgbClr val="00B05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প্রত্যেকে</a:t>
            </a:r>
            <a:r>
              <a:rPr lang="en-US" sz="6600" b="1" dirty="0">
                <a:ln w="11430"/>
                <a:solidFill>
                  <a:srgbClr val="00B05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6600" b="1" dirty="0" err="1">
                <a:ln w="11430"/>
                <a:solidFill>
                  <a:srgbClr val="00B05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আমরা</a:t>
            </a:r>
            <a:r>
              <a:rPr lang="en-US" sz="6600" b="1" dirty="0">
                <a:ln w="11430"/>
                <a:solidFill>
                  <a:srgbClr val="00B05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6600" b="1" dirty="0" err="1">
                <a:ln w="11430"/>
                <a:solidFill>
                  <a:srgbClr val="00B05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পরের</a:t>
            </a:r>
            <a:r>
              <a:rPr lang="en-US" sz="6600" b="1" dirty="0">
                <a:ln w="11430"/>
                <a:solidFill>
                  <a:srgbClr val="00B05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6600" b="1" dirty="0" err="1">
                <a:ln w="11430"/>
                <a:solidFill>
                  <a:srgbClr val="00B05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তরে</a:t>
            </a:r>
            <a:r>
              <a:rPr lang="en-US" sz="6600" b="1" dirty="0">
                <a:ln w="11430"/>
                <a:solidFill>
                  <a:srgbClr val="00B05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’</a:t>
            </a:r>
          </a:p>
        </p:txBody>
      </p:sp>
      <p:sp>
        <p:nvSpPr>
          <p:cNvPr id="4" name="Frame 3">
            <a:extLst>
              <a:ext uri="{FF2B5EF4-FFF2-40B4-BE49-F238E27FC236}">
                <a16:creationId xmlns:a16="http://schemas.microsoft.com/office/drawing/2014/main" id="{9F05FE2E-4AA9-4C21-B01E-46A70A2D86C7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4419"/>
            </a:avLst>
          </a:prstGeom>
          <a:blipFill dpi="0" rotWithShape="1">
            <a:blip r:embed="rId3"/>
            <a:srcRect/>
            <a:stretch>
              <a:fillRect/>
            </a:stretch>
          </a:blipFill>
          <a:scene3d>
            <a:camera prst="perspective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tx1"/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ED5ACC6-5332-4F37-8A38-69743FBCA664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848600" y="685800"/>
            <a:ext cx="954008" cy="129540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  <p:sndAc>
          <p:stSnd>
            <p:snd r:embed="rId2" name="applause.wav"/>
          </p:stSnd>
        </p:sndAc>
      </p:transition>
    </mc:Choice>
    <mc:Fallback xmlns="">
      <p:transition spd="slow">
        <p:fade/>
        <p:sndAc>
          <p:stSnd>
            <p:snd r:embed="rId5" name="applause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2B8D47CB-819A-49D9-B078-0DEB6BAF403A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725087" y="304800"/>
            <a:ext cx="2132488" cy="289560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1CB1112F-6105-4B3D-97C7-7C1F9CA08E4E}"/>
              </a:ext>
            </a:extLst>
          </p:cNvPr>
          <p:cNvSpPr/>
          <p:nvPr/>
        </p:nvSpPr>
        <p:spPr>
          <a:xfrm>
            <a:off x="3677951" y="1794570"/>
            <a:ext cx="3942049" cy="3046988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b="1" dirty="0" err="1">
                <a:ln w="11430"/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তাপস</a:t>
            </a:r>
            <a:r>
              <a:rPr lang="en-US" sz="3200" b="1" dirty="0">
                <a:ln w="11430"/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n w="11430"/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কুমার</a:t>
            </a:r>
            <a:r>
              <a:rPr lang="en-US" sz="3200" b="1" dirty="0">
                <a:ln w="11430"/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ভ</a:t>
            </a:r>
            <a:r>
              <a:rPr lang="bn-BD" sz="3200" b="1" dirty="0">
                <a:ln w="11430"/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ৌ</a:t>
            </a:r>
            <a:r>
              <a:rPr lang="en-US" sz="3200" b="1" dirty="0">
                <a:ln w="11430"/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</a:t>
            </a:r>
            <a:r>
              <a:rPr lang="bn-BD" sz="3200" b="1" dirty="0">
                <a:ln w="11430"/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ি</a:t>
            </a:r>
            <a:r>
              <a:rPr lang="en-US" sz="3200" b="1" dirty="0">
                <a:ln w="11430"/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</a:t>
            </a:r>
            <a:endParaRPr lang="bn-BD" sz="3200" b="1" dirty="0">
              <a:ln w="11430"/>
              <a:solidFill>
                <a:srgbClr val="00B0F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bn-BD" sz="3200" b="1" dirty="0">
                <a:ln w="11430"/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প্রধান শিক্ষক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b="1" dirty="0" err="1">
                <a:ln w="11430"/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আশ্রাফপুর</a:t>
            </a:r>
            <a:r>
              <a:rPr lang="en-US" sz="3200" b="1" dirty="0">
                <a:ln w="11430"/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n w="11430"/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ফাতেমা</a:t>
            </a:r>
            <a:r>
              <a:rPr lang="en-US" sz="3200" b="1" dirty="0">
                <a:ln w="11430"/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n w="11430"/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খাতুন</a:t>
            </a:r>
            <a:r>
              <a:rPr lang="en-US" sz="3200" b="1" dirty="0">
                <a:ln w="11430"/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n w="11430"/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সরকারি</a:t>
            </a:r>
            <a:r>
              <a:rPr lang="en-US" sz="3200" b="1" dirty="0">
                <a:ln w="11430"/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b="1" dirty="0">
                <a:ln w="11430"/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প্রাথমিক বিদ্যালয়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b="1" dirty="0">
                <a:ln w="11430"/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</a:t>
            </a:r>
            <a:r>
              <a:rPr lang="bn-BD" sz="3200" b="1" dirty="0">
                <a:ln w="11430"/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র</a:t>
            </a:r>
            <a:r>
              <a:rPr lang="en-US" sz="3200" b="1" dirty="0">
                <a:ln w="11430"/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</a:t>
            </a:r>
            <a:r>
              <a:rPr lang="bn-BD" sz="3200" b="1" dirty="0">
                <a:ln w="11430"/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ু</a:t>
            </a:r>
            <a:r>
              <a:rPr lang="en-US" sz="3200" b="1" dirty="0">
                <a:ln w="11430"/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র</a:t>
            </a:r>
            <a:r>
              <a:rPr lang="bn-BD" sz="3200" b="1" dirty="0">
                <a:ln w="11430"/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া</a:t>
            </a:r>
            <a:r>
              <a:rPr lang="en-US" sz="3200" b="1" dirty="0">
                <a:ln w="11430"/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ম, </a:t>
            </a:r>
            <a:r>
              <a:rPr lang="bn-BD" sz="3200" b="1" dirty="0">
                <a:ln w="11430"/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ফ</a:t>
            </a:r>
            <a:r>
              <a:rPr lang="en-US" sz="3200" b="1" dirty="0">
                <a:ln w="11430"/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ে</a:t>
            </a:r>
            <a:r>
              <a:rPr lang="bn-BD" sz="3200" b="1" dirty="0">
                <a:ln w="11430"/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</a:t>
            </a:r>
            <a:r>
              <a:rPr lang="en-US" sz="3200" b="1" dirty="0">
                <a:ln w="11430"/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ী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b="1" dirty="0">
                <a:ln w="11430"/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য</a:t>
            </a:r>
            <a:r>
              <a:rPr lang="bn-BD" sz="3200" b="1" dirty="0">
                <a:ln w="11430"/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ো</a:t>
            </a:r>
            <a:r>
              <a:rPr lang="en-US" sz="3200" b="1" dirty="0">
                <a:ln w="11430"/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গ</a:t>
            </a:r>
            <a:r>
              <a:rPr lang="bn-BD" sz="3200" b="1" dirty="0">
                <a:ln w="11430"/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া</a:t>
            </a:r>
            <a:r>
              <a:rPr lang="en-US" sz="3200" b="1" dirty="0" err="1">
                <a:ln w="11430"/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যোগ</a:t>
            </a:r>
            <a:r>
              <a:rPr lang="en-US" sz="3200" b="1" dirty="0">
                <a:ln w="11430"/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:</a:t>
            </a:r>
            <a:r>
              <a:rPr lang="bn-BD" sz="3200" b="1" dirty="0">
                <a:ln w="11430"/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>
                <a:ln w="11430"/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01817709633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BEA9E9F8-A0AA-49DF-ADE7-1420DFCD7BC3}"/>
              </a:ext>
            </a:extLst>
          </p:cNvPr>
          <p:cNvSpPr/>
          <p:nvPr/>
        </p:nvSpPr>
        <p:spPr>
          <a:xfrm>
            <a:off x="286425" y="1219200"/>
            <a:ext cx="3383223" cy="3539430"/>
          </a:xfrm>
          <a:prstGeom prst="rect">
            <a:avLst/>
          </a:prstGeom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bn-BD" sz="3200" b="1" dirty="0" err="1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শ্রেণি</a:t>
            </a:r>
            <a:r>
              <a:rPr lang="en-US" sz="32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ঃ </a:t>
            </a:r>
            <a:r>
              <a:rPr lang="en-US" sz="3200" b="1" dirty="0" err="1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প্রথম</a:t>
            </a:r>
            <a:endParaRPr lang="bn-BD" sz="3200" b="1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bn-BD" sz="32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প্রাথমিক গণিত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bn-BD" sz="32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অধ্যায়ঃ</a:t>
            </a:r>
            <a:r>
              <a:rPr lang="en-US" sz="32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১</a:t>
            </a:r>
            <a:r>
              <a:rPr lang="en-US" sz="32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৬</a:t>
            </a:r>
            <a:endParaRPr lang="bn-BD" sz="3200" b="1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bn-BD" sz="32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বি</a:t>
            </a:r>
            <a:r>
              <a:rPr lang="en-US" sz="3200" b="1" dirty="0" err="1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শেষ</a:t>
            </a:r>
            <a:r>
              <a:rPr lang="bn-BD" sz="32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পাঠঃ </a:t>
            </a:r>
            <a:r>
              <a:rPr lang="en-US" sz="3200" b="1" dirty="0" err="1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বাংলাদেশি</a:t>
            </a:r>
            <a:r>
              <a:rPr lang="en-US" sz="32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মুদ্রা</a:t>
            </a:r>
            <a:r>
              <a:rPr lang="en-US" sz="32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3200" b="1" dirty="0" err="1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নোট</a:t>
            </a:r>
            <a:r>
              <a:rPr lang="en-US" sz="32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</a:t>
            </a:r>
            <a:endParaRPr lang="bn-BD" sz="3200" b="1" dirty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bn-BD" sz="32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সময়ঃ</a:t>
            </a:r>
            <a:r>
              <a:rPr lang="en-US" sz="32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৫০ মিনিট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bn-BD" sz="3200" b="1" dirty="0" err="1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তারিখঃ</a:t>
            </a:r>
            <a:r>
              <a:rPr lang="en-US" sz="32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04/০5</a:t>
            </a:r>
            <a:r>
              <a:rPr lang="bn-BD" sz="32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/২০</a:t>
            </a:r>
            <a:r>
              <a:rPr lang="en-US" sz="32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20</a:t>
            </a:r>
          </a:p>
        </p:txBody>
      </p:sp>
      <p:pic>
        <p:nvPicPr>
          <p:cNvPr id="4101" name="Picture 3">
            <a:extLst>
              <a:ext uri="{FF2B5EF4-FFF2-40B4-BE49-F238E27FC236}">
                <a16:creationId xmlns:a16="http://schemas.microsoft.com/office/drawing/2014/main" id="{EB27BDB5-8385-4CEE-9D16-B57EBC675FF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0" y="5784850"/>
            <a:ext cx="471805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2" name="Picture 7">
            <a:extLst>
              <a:ext uri="{FF2B5EF4-FFF2-40B4-BE49-F238E27FC236}">
                <a16:creationId xmlns:a16="http://schemas.microsoft.com/office/drawing/2014/main" id="{9916E6EF-CEE3-4350-9326-CB5DE34BD51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5770563"/>
            <a:ext cx="441960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Frame 8">
            <a:extLst>
              <a:ext uri="{FF2B5EF4-FFF2-40B4-BE49-F238E27FC236}">
                <a16:creationId xmlns:a16="http://schemas.microsoft.com/office/drawing/2014/main" id="{C2D7E17E-71BA-480A-8E5C-AE2B341B7A02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2399"/>
            </a:avLst>
          </a:prstGeom>
          <a:blipFill dpi="0" rotWithShape="1">
            <a:blip r:embed="rId4"/>
            <a:srcRect/>
            <a:stretch>
              <a:fillRect/>
            </a:stretch>
          </a:blipFill>
          <a:ln w="76200">
            <a:solidFill>
              <a:srgbClr val="00B050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 spd="slow"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A77ACC0C-F6FF-43C5-AD8C-F817B80CC3A8}"/>
              </a:ext>
            </a:extLst>
          </p:cNvPr>
          <p:cNvSpPr txBox="1"/>
          <p:nvPr/>
        </p:nvSpPr>
        <p:spPr>
          <a:xfrm>
            <a:off x="838200" y="533400"/>
            <a:ext cx="6553200" cy="646331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এই</a:t>
            </a:r>
            <a:r>
              <a:rPr lang="en-US" sz="36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পাঠ</a:t>
            </a:r>
            <a:r>
              <a:rPr lang="en-US" sz="36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শেষে</a:t>
            </a:r>
            <a:r>
              <a:rPr lang="en-US" sz="36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শিক্ষার্থীরা</a:t>
            </a:r>
            <a:r>
              <a:rPr lang="en-US" sz="36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শিখবে</a:t>
            </a:r>
            <a:r>
              <a:rPr lang="en-US" sz="36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……</a:t>
            </a:r>
          </a:p>
        </p:txBody>
      </p:sp>
      <p:sp>
        <p:nvSpPr>
          <p:cNvPr id="2" name="Frame 1">
            <a:extLst>
              <a:ext uri="{FF2B5EF4-FFF2-40B4-BE49-F238E27FC236}">
                <a16:creationId xmlns:a16="http://schemas.microsoft.com/office/drawing/2014/main" id="{656AF948-327D-4B71-8BFA-7127D2E03270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4015"/>
            </a:avLst>
          </a:prstGeom>
          <a:blipFill dpi="0" rotWithShape="1">
            <a:blip r:embed="rId2"/>
            <a:srcRect/>
            <a:stretch>
              <a:fillRect/>
            </a:stretch>
          </a:blip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tx1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82D5C36-A140-4197-9DDA-179983C4F3AB}"/>
              </a:ext>
            </a:extLst>
          </p:cNvPr>
          <p:cNvSpPr txBox="1"/>
          <p:nvPr/>
        </p:nvSpPr>
        <p:spPr>
          <a:xfrm>
            <a:off x="1289050" y="2038350"/>
            <a:ext cx="6864350" cy="1076325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bn-IN" sz="3200" dirty="0">
                <a:latin typeface="NikoshBAN" pitchFamily="2" charset="0"/>
                <a:cs typeface="NikoshBAN" pitchFamily="2" charset="0"/>
              </a:rPr>
              <a:t>১৫.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১.১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বাংলাদেশি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মুদ্রা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ও ৫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টাকা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পর্যন্ত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প্রচলিত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নোট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চিনে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বলতে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C0F6645-AD37-4DEE-B359-F2FC5ECC3827}"/>
              </a:ext>
            </a:extLst>
          </p:cNvPr>
          <p:cNvSpPr txBox="1"/>
          <p:nvPr/>
        </p:nvSpPr>
        <p:spPr>
          <a:xfrm>
            <a:off x="1289050" y="3276600"/>
            <a:ext cx="6864350" cy="1077913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bn-IN" sz="3200" dirty="0">
                <a:latin typeface="NikoshBAN" pitchFamily="2" charset="0"/>
                <a:cs typeface="NikoshBAN" pitchFamily="2" charset="0"/>
              </a:rPr>
              <a:t>১৫.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১.২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দৈনন্দিন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লেনদেনে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মুদ্রা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টাকা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ব্যবহার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। </a:t>
            </a:r>
          </a:p>
        </p:txBody>
      </p:sp>
      <p:sp>
        <p:nvSpPr>
          <p:cNvPr id="9" name="Teardrop 8">
            <a:extLst>
              <a:ext uri="{FF2B5EF4-FFF2-40B4-BE49-F238E27FC236}">
                <a16:creationId xmlns:a16="http://schemas.microsoft.com/office/drawing/2014/main" id="{7EEA1F7F-6036-40E2-BEFF-104D594ACCCB}"/>
              </a:ext>
            </a:extLst>
          </p:cNvPr>
          <p:cNvSpPr/>
          <p:nvPr/>
        </p:nvSpPr>
        <p:spPr>
          <a:xfrm rot="8261150">
            <a:off x="457048" y="2050790"/>
            <a:ext cx="457200" cy="609600"/>
          </a:xfrm>
          <a:prstGeom prst="teardrop">
            <a:avLst>
              <a:gd name="adj" fmla="val 160606"/>
            </a:avLst>
          </a:prstGeom>
          <a:solidFill>
            <a:srgbClr val="00B05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0" name="Teardrop 9">
            <a:extLst>
              <a:ext uri="{FF2B5EF4-FFF2-40B4-BE49-F238E27FC236}">
                <a16:creationId xmlns:a16="http://schemas.microsoft.com/office/drawing/2014/main" id="{301F9F32-8A31-4730-B9BC-5832E28BCA72}"/>
              </a:ext>
            </a:extLst>
          </p:cNvPr>
          <p:cNvSpPr/>
          <p:nvPr/>
        </p:nvSpPr>
        <p:spPr>
          <a:xfrm rot="8876083">
            <a:off x="615000" y="3350273"/>
            <a:ext cx="457200" cy="609600"/>
          </a:xfrm>
          <a:prstGeom prst="teardrop">
            <a:avLst>
              <a:gd name="adj" fmla="val 160606"/>
            </a:avLst>
          </a:prstGeom>
          <a:solidFill>
            <a:srgbClr val="00B05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40B05FFD-F528-4502-AE24-B9A52C4ACF67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828796" y="672669"/>
            <a:ext cx="954008" cy="129540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56E85917-7794-4644-9BAB-3C034B741372}"/>
              </a:ext>
            </a:extLst>
          </p:cNvPr>
          <p:cNvSpPr txBox="1"/>
          <p:nvPr/>
        </p:nvSpPr>
        <p:spPr>
          <a:xfrm>
            <a:off x="914400" y="1143000"/>
            <a:ext cx="5410200" cy="584775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bn-BD" sz="32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চলো</a:t>
            </a:r>
            <a:r>
              <a:rPr lang="en-US" sz="32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ছড়াটি</a:t>
            </a:r>
            <a:r>
              <a:rPr lang="en-US" sz="32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আবৃত্তি</a:t>
            </a:r>
            <a:r>
              <a:rPr lang="en-US" sz="32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করি</a:t>
            </a:r>
            <a:endParaRPr lang="en-US" sz="3200" b="1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8355E7A-2C23-4189-AA7A-6FF3F3806C8A}"/>
              </a:ext>
            </a:extLst>
          </p:cNvPr>
          <p:cNvSpPr txBox="1"/>
          <p:nvPr/>
        </p:nvSpPr>
        <p:spPr>
          <a:xfrm>
            <a:off x="781804" y="2353895"/>
            <a:ext cx="7543800" cy="1938992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6000" b="1" dirty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‘</a:t>
            </a:r>
            <a:r>
              <a:rPr lang="en-US" sz="6000" b="1" dirty="0" err="1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মানুষ</a:t>
            </a:r>
            <a:r>
              <a:rPr lang="en-US" sz="6000" b="1" dirty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b="1" dirty="0" err="1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আপন</a:t>
            </a:r>
            <a:r>
              <a:rPr lang="en-US" sz="6000" b="1" dirty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b="1" dirty="0" err="1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টাকা</a:t>
            </a:r>
            <a:r>
              <a:rPr lang="en-US" sz="6000" b="1" dirty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b="1" dirty="0" err="1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পর</a:t>
            </a:r>
            <a:endParaRPr lang="en-US" sz="6000" b="1" dirty="0">
              <a:ln w="11430"/>
              <a:solidFill>
                <a:srgbClr val="00206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6000" b="1" dirty="0" err="1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যত</a:t>
            </a:r>
            <a:r>
              <a:rPr lang="en-US" sz="6000" b="1" dirty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b="1" dirty="0" err="1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পারিস</a:t>
            </a:r>
            <a:r>
              <a:rPr lang="en-US" sz="6000" b="1" dirty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b="1" dirty="0" err="1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মানুষ</a:t>
            </a:r>
            <a:r>
              <a:rPr lang="en-US" sz="6000" b="1" dirty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b="1" dirty="0" err="1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ধর</a:t>
            </a:r>
            <a:r>
              <a:rPr lang="en-US" sz="6000" b="1" dirty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’</a:t>
            </a:r>
          </a:p>
        </p:txBody>
      </p:sp>
      <p:sp>
        <p:nvSpPr>
          <p:cNvPr id="6" name="Frame 5">
            <a:extLst>
              <a:ext uri="{FF2B5EF4-FFF2-40B4-BE49-F238E27FC236}">
                <a16:creationId xmlns:a16="http://schemas.microsoft.com/office/drawing/2014/main" id="{D8365A5B-BEB6-4E9C-B77F-2815C5D04D07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3207"/>
            </a:avLst>
          </a:prstGeom>
          <a:blipFill dpi="0" rotWithShape="1">
            <a:blip r:embed="rId2"/>
            <a:srcRect/>
            <a:stretch>
              <a:fillRect/>
            </a:stretch>
          </a:blipFill>
          <a:ln w="76200">
            <a:solidFill>
              <a:srgbClr val="00B050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tx1"/>
              </a:solidFill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AD88C604-2DA3-4BF1-AFC6-5584135FA5F2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848600" y="685800"/>
            <a:ext cx="954008" cy="129540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524001" y="685800"/>
            <a:ext cx="5562600" cy="923330"/>
          </a:xfrm>
          <a:prstGeom prst="rect">
            <a:avLst/>
          </a:prstGeom>
          <a:solidFill>
            <a:srgbClr val="66FF66"/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bn-BD" sz="5400" b="1" dirty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আজ আমরা পড়ব</a:t>
            </a:r>
            <a:endParaRPr lang="en-US" sz="5400" b="1" dirty="0">
              <a:ln w="11430"/>
              <a:solidFill>
                <a:schemeClr val="tx1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295401" y="3429000"/>
            <a:ext cx="6019800" cy="1015663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6000" b="1" dirty="0" err="1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বাংলাদেশি</a:t>
            </a:r>
            <a:r>
              <a:rPr lang="en-US" sz="6000" b="1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b="1" dirty="0" err="1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মুদ্রা</a:t>
            </a:r>
            <a:r>
              <a:rPr lang="en-US" sz="6000" b="1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6000" b="1" dirty="0" err="1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নোট</a:t>
            </a:r>
            <a:endParaRPr lang="en-US" sz="6000" b="1" dirty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Frame 2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3409"/>
            </a:avLst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solidFill>
              <a:srgbClr val="92D050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slope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40FCCAAE-4DD6-41DE-A7D0-85EC5EA64BE4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848600" y="685800"/>
            <a:ext cx="954008" cy="129540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38461194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xit" presetSubtype="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11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  <p:bldP spid="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AF80255A-6DD4-45DE-87C3-75B31580DBCE}"/>
              </a:ext>
            </a:extLst>
          </p:cNvPr>
          <p:cNvSpPr txBox="1"/>
          <p:nvPr/>
        </p:nvSpPr>
        <p:spPr>
          <a:xfrm>
            <a:off x="609600" y="533400"/>
            <a:ext cx="7126208" cy="212365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bn-BD" sz="4400" b="1" dirty="0">
                <a:ln w="1905"/>
                <a:solidFill>
                  <a:srgbClr val="00B0F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৫ জন শিক্ষার্থীকে </a:t>
            </a:r>
            <a:r>
              <a:rPr lang="bn-IN" sz="4400" b="1" dirty="0">
                <a:ln w="1905"/>
                <a:solidFill>
                  <a:srgbClr val="00B0F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ডেকে </a:t>
            </a:r>
            <a:r>
              <a:rPr lang="bn-BD" sz="4400" b="1" dirty="0">
                <a:ln w="1905"/>
                <a:solidFill>
                  <a:srgbClr val="00B0F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সামনে এনে</a:t>
            </a:r>
            <a:r>
              <a:rPr lang="bn-IN" sz="4400" b="1" dirty="0">
                <a:ln w="1905"/>
                <a:solidFill>
                  <a:srgbClr val="00B0F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দেশীয়</a:t>
            </a:r>
            <a:r>
              <a:rPr lang="bn-BD" sz="4400" b="1" dirty="0">
                <a:ln w="1905"/>
                <a:solidFill>
                  <a:srgbClr val="00B0F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IN" sz="4400" b="1" dirty="0">
                <a:ln w="1905"/>
                <a:solidFill>
                  <a:srgbClr val="00B0F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মুদ্রা ও নোট দেখিয়ে পরিচিত করাব।</a:t>
            </a:r>
            <a:endParaRPr lang="en-US" sz="4400" b="1" dirty="0">
              <a:ln w="1905"/>
              <a:solidFill>
                <a:srgbClr val="00B0F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1494D35-6C03-4154-A561-9AE51F1CCB1B}"/>
              </a:ext>
            </a:extLst>
          </p:cNvPr>
          <p:cNvSpPr txBox="1"/>
          <p:nvPr/>
        </p:nvSpPr>
        <p:spPr>
          <a:xfrm>
            <a:off x="341392" y="2500938"/>
            <a:ext cx="8534400" cy="769441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bn-IN" sz="44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বাজারে কোন কিছু কিনতে, কি দিয়ে কিনতে হয়?</a:t>
            </a:r>
            <a:endParaRPr lang="en-US" sz="4400" b="1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Frame 3">
            <a:extLst>
              <a:ext uri="{FF2B5EF4-FFF2-40B4-BE49-F238E27FC236}">
                <a16:creationId xmlns:a16="http://schemas.microsoft.com/office/drawing/2014/main" id="{B93261CF-361B-4565-8B3A-D10A929C30DC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3207"/>
            </a:avLst>
          </a:prstGeom>
          <a:blipFill dpi="0" rotWithShape="1">
            <a:blip r:embed="rId2"/>
            <a:srcRect/>
            <a:stretch>
              <a:fillRect/>
            </a:stretch>
          </a:blipFill>
          <a:ln w="76200">
            <a:solidFill>
              <a:srgbClr val="00B050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tx1"/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FB02666-2F0F-4633-AF14-5BD29395744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76400" y="3429000"/>
            <a:ext cx="5410200" cy="2971800"/>
          </a:xfrm>
          <a:prstGeom prst="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0797E73A-2B28-4834-9C15-73981403B93F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848600" y="685800"/>
            <a:ext cx="954008" cy="129540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xit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133600" y="107116"/>
            <a:ext cx="48006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NikoshBAN" pitchFamily="2" charset="0"/>
                <a:cs typeface="NikoshBAN" pitchFamily="2" charset="0"/>
              </a:rPr>
              <a:t>ছবিতে কি দেখতে পাচ্ছ?</a:t>
            </a:r>
            <a:endParaRPr lang="en-US" sz="44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426" y="979429"/>
            <a:ext cx="2625974" cy="175891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46832" y="867257"/>
            <a:ext cx="2609373" cy="187108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20" name="Rectangle 19"/>
          <p:cNvSpPr/>
          <p:nvPr/>
        </p:nvSpPr>
        <p:spPr>
          <a:xfrm>
            <a:off x="762001" y="1117675"/>
            <a:ext cx="2438400" cy="444682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28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NikoshBAN" pitchFamily="2" charset="0"/>
                <a:cs typeface="NikoshBAN" pitchFamily="2" charset="0"/>
              </a:rPr>
              <a:t>কত পয়সার মুদ্রা?</a:t>
            </a:r>
            <a:endParaRPr lang="en-US" sz="28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842394" y="1848759"/>
            <a:ext cx="2090038" cy="444682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28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NikoshBAN" pitchFamily="2" charset="0"/>
                <a:cs typeface="NikoshBAN" pitchFamily="2" charset="0"/>
              </a:rPr>
              <a:t>৫০ পয়সার মুদ্রা </a:t>
            </a:r>
            <a:endParaRPr lang="en-US" sz="28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4277162" y="1117675"/>
            <a:ext cx="2047438" cy="482525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28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NikoshBAN" pitchFamily="2" charset="0"/>
                <a:cs typeface="NikoshBAN" pitchFamily="2" charset="0"/>
              </a:rPr>
              <a:t>কত টাকার মুদ্রা?</a:t>
            </a:r>
            <a:endParaRPr lang="en-US" sz="28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4277161" y="1743580"/>
            <a:ext cx="1889829" cy="482525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28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NikoshBAN" pitchFamily="2" charset="0"/>
                <a:cs typeface="NikoshBAN" pitchFamily="2" charset="0"/>
              </a:rPr>
              <a:t> ১ টাকার মুদ্রা</a:t>
            </a:r>
            <a:endParaRPr lang="en-US" sz="28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8" name="Frame 27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1793"/>
            </a:avLst>
          </a:prstGeom>
          <a:blipFill dpi="0"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solidFill>
              <a:srgbClr val="92D050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slope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2204591" y="194799"/>
            <a:ext cx="3962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চলো</a:t>
            </a:r>
            <a:r>
              <a:rPr lang="en-US" sz="32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ছবি</a:t>
            </a:r>
            <a:r>
              <a:rPr lang="en-US" sz="32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দেখি</a:t>
            </a:r>
            <a:r>
              <a:rPr lang="en-US" sz="32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32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বলি</a:t>
            </a:r>
            <a:endParaRPr lang="en-US" sz="32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2" name="Frame 31"/>
          <p:cNvSpPr/>
          <p:nvPr/>
        </p:nvSpPr>
        <p:spPr>
          <a:xfrm>
            <a:off x="498201" y="838200"/>
            <a:ext cx="2733815" cy="1900143"/>
          </a:xfrm>
          <a:prstGeom prst="frame">
            <a:avLst>
              <a:gd name="adj1" fmla="val 4074"/>
            </a:avLst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5" name="Frame 34"/>
          <p:cNvSpPr/>
          <p:nvPr/>
        </p:nvSpPr>
        <p:spPr>
          <a:xfrm>
            <a:off x="3805564" y="838200"/>
            <a:ext cx="2693126" cy="1960678"/>
          </a:xfrm>
          <a:prstGeom prst="frame">
            <a:avLst>
              <a:gd name="adj1" fmla="val 4074"/>
            </a:avLst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D284D80C-0186-4640-815F-6E2A6DA08C0C}"/>
              </a:ext>
            </a:extLst>
          </p:cNvPr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7848600" y="685800"/>
            <a:ext cx="954008" cy="129540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3A18CE7E-9B13-43CA-8CAB-573964D10BB4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6945" y="3791046"/>
            <a:ext cx="2657450" cy="201425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5" name="Frame 14">
            <a:extLst>
              <a:ext uri="{FF2B5EF4-FFF2-40B4-BE49-F238E27FC236}">
                <a16:creationId xmlns:a16="http://schemas.microsoft.com/office/drawing/2014/main" id="{B51D77AE-440F-4C57-9F34-EF5DA15F700C}"/>
              </a:ext>
            </a:extLst>
          </p:cNvPr>
          <p:cNvSpPr/>
          <p:nvPr/>
        </p:nvSpPr>
        <p:spPr>
          <a:xfrm>
            <a:off x="411395" y="3703623"/>
            <a:ext cx="2789005" cy="2174948"/>
          </a:xfrm>
          <a:prstGeom prst="frame">
            <a:avLst>
              <a:gd name="adj1" fmla="val 4074"/>
            </a:avLst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F9409325-85A3-4CE7-B9DD-5209133E1DF6}"/>
              </a:ext>
            </a:extLst>
          </p:cNvPr>
          <p:cNvSpPr/>
          <p:nvPr/>
        </p:nvSpPr>
        <p:spPr>
          <a:xfrm>
            <a:off x="762001" y="4211438"/>
            <a:ext cx="2170431" cy="370513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28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NikoshBAN" pitchFamily="2" charset="0"/>
                <a:cs typeface="NikoshBAN" pitchFamily="2" charset="0"/>
              </a:rPr>
              <a:t>কত টাকার মুদ্রা?</a:t>
            </a:r>
            <a:endParaRPr lang="en-US" sz="28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96220439-9517-4E59-A1DF-C0E0EB479661}"/>
              </a:ext>
            </a:extLst>
          </p:cNvPr>
          <p:cNvSpPr/>
          <p:nvPr/>
        </p:nvSpPr>
        <p:spPr>
          <a:xfrm>
            <a:off x="775855" y="5081844"/>
            <a:ext cx="2170431" cy="370513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28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NikoshBAN" pitchFamily="2" charset="0"/>
                <a:cs typeface="NikoshBAN" pitchFamily="2" charset="0"/>
              </a:rPr>
              <a:t>২ টাকার মুদ্রা</a:t>
            </a:r>
            <a:endParaRPr lang="en-US" sz="28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3B26C846-B0F7-427C-9EEF-602C64113CA2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77867" y="3859984"/>
            <a:ext cx="2620823" cy="186222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9" name="Frame 18">
            <a:extLst>
              <a:ext uri="{FF2B5EF4-FFF2-40B4-BE49-F238E27FC236}">
                <a16:creationId xmlns:a16="http://schemas.microsoft.com/office/drawing/2014/main" id="{35C5E2D2-9B83-4A34-8B6D-50542E65F913}"/>
              </a:ext>
            </a:extLst>
          </p:cNvPr>
          <p:cNvSpPr/>
          <p:nvPr/>
        </p:nvSpPr>
        <p:spPr>
          <a:xfrm>
            <a:off x="3805564" y="3702844"/>
            <a:ext cx="2739229" cy="2174948"/>
          </a:xfrm>
          <a:prstGeom prst="frame">
            <a:avLst>
              <a:gd name="adj1" fmla="val 4074"/>
            </a:avLst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B5AB049F-891A-4F00-9DAB-13D5F0CCBF35}"/>
              </a:ext>
            </a:extLst>
          </p:cNvPr>
          <p:cNvSpPr/>
          <p:nvPr/>
        </p:nvSpPr>
        <p:spPr>
          <a:xfrm>
            <a:off x="4001503" y="4139062"/>
            <a:ext cx="2405151" cy="370513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28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NikoshBAN" pitchFamily="2" charset="0"/>
                <a:cs typeface="NikoshBAN" pitchFamily="2" charset="0"/>
              </a:rPr>
              <a:t>কত টাকার মুদ্রা?</a:t>
            </a:r>
            <a:endParaRPr lang="en-US" sz="28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35DA80E7-8494-4548-A1A6-BDD287EA13B7}"/>
              </a:ext>
            </a:extLst>
          </p:cNvPr>
          <p:cNvSpPr/>
          <p:nvPr/>
        </p:nvSpPr>
        <p:spPr>
          <a:xfrm>
            <a:off x="4088089" y="5006894"/>
            <a:ext cx="2405151" cy="370513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28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NikoshBAN" pitchFamily="2" charset="0"/>
                <a:cs typeface="NikoshBAN" pitchFamily="2" charset="0"/>
              </a:rPr>
              <a:t>৫ টাকার মুদ্রা</a:t>
            </a:r>
            <a:endParaRPr lang="en-US" sz="28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172159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xit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1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xit" presetSubtype="8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2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1" dur="2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1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1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90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0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1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9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4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5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0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1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4" fill="hold">
                      <p:stCondLst>
                        <p:cond delay="indefinite"/>
                      </p:stCondLst>
                      <p:childTnLst>
                        <p:par>
                          <p:cTn id="135" fill="hold">
                            <p:stCondLst>
                              <p:cond delay="0"/>
                            </p:stCondLst>
                            <p:childTnLst>
                              <p:par>
                                <p:cTn id="13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8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9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0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5" grpId="1"/>
      <p:bldP spid="20" grpId="0" animBg="1"/>
      <p:bldP spid="20" grpId="1" animBg="1"/>
      <p:bldP spid="22" grpId="0" animBg="1"/>
      <p:bldP spid="25" grpId="0" animBg="1"/>
      <p:bldP spid="25" grpId="1" animBg="1"/>
      <p:bldP spid="26" grpId="0" animBg="1"/>
      <p:bldP spid="31" grpId="0"/>
      <p:bldP spid="31" grpId="1"/>
      <p:bldP spid="32" grpId="0" animBg="1"/>
      <p:bldP spid="35" grpId="0" animBg="1"/>
      <p:bldP spid="15" grpId="0" animBg="1"/>
      <p:bldP spid="16" grpId="0" animBg="1"/>
      <p:bldP spid="16" grpId="1" animBg="1"/>
      <p:bldP spid="17" grpId="0" animBg="1"/>
      <p:bldP spid="19" grpId="0" animBg="1"/>
      <p:bldP spid="21" grpId="0" animBg="1"/>
      <p:bldP spid="21" grpId="1" animBg="1"/>
      <p:bldP spid="2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Frame 19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1793"/>
            </a:avLst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76200">
            <a:solidFill>
              <a:srgbClr val="00B050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2282422" y="164812"/>
            <a:ext cx="442615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NikoshBAN" pitchFamily="2" charset="0"/>
                <a:cs typeface="NikoshBAN" pitchFamily="2" charset="0"/>
              </a:rPr>
              <a:t>ছবিতে কি দেখতে পাচ্ছ?</a:t>
            </a:r>
            <a:endParaRPr lang="en-US" sz="44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9327" y="824345"/>
            <a:ext cx="3709661" cy="291202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grpSp>
        <p:nvGrpSpPr>
          <p:cNvPr id="29" name="Group 28"/>
          <p:cNvGrpSpPr/>
          <p:nvPr/>
        </p:nvGrpSpPr>
        <p:grpSpPr>
          <a:xfrm>
            <a:off x="2282422" y="3775594"/>
            <a:ext cx="3744436" cy="2838449"/>
            <a:chOff x="721735" y="3962400"/>
            <a:chExt cx="2173865" cy="2514599"/>
          </a:xfrm>
        </p:grpSpPr>
        <p:pic>
          <p:nvPicPr>
            <p:cNvPr id="27" name="Picture 26"/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9633"/>
            <a:stretch/>
          </p:blipFill>
          <p:spPr>
            <a:xfrm>
              <a:off x="721735" y="5271654"/>
              <a:ext cx="2173865" cy="1205345"/>
            </a:xfrm>
            <a:prstGeom prst="rect">
              <a:avLst/>
            </a:prstGeom>
            <a:ln w="38100" cap="sq">
              <a:solidFill>
                <a:srgbClr val="000000"/>
              </a:solidFill>
              <a:prstDash val="solid"/>
              <a:miter lim="800000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</p:pic>
        <p:pic>
          <p:nvPicPr>
            <p:cNvPr id="28" name="Picture 27"/>
            <p:cNvPicPr>
              <a:picLocks noChangeAspect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7630"/>
            <a:stretch/>
          </p:blipFill>
          <p:spPr>
            <a:xfrm>
              <a:off x="738187" y="3962400"/>
              <a:ext cx="2157413" cy="1281546"/>
            </a:xfrm>
            <a:prstGeom prst="rect">
              <a:avLst/>
            </a:prstGeom>
            <a:ln w="38100" cap="sq">
              <a:solidFill>
                <a:srgbClr val="000000"/>
              </a:solidFill>
              <a:prstDash val="solid"/>
              <a:miter lim="800000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</p:pic>
      </p:grpSp>
      <p:sp>
        <p:nvSpPr>
          <p:cNvPr id="31" name="TextBox 30"/>
          <p:cNvSpPr txBox="1"/>
          <p:nvPr/>
        </p:nvSpPr>
        <p:spPr>
          <a:xfrm>
            <a:off x="3190573" y="4443533"/>
            <a:ext cx="2609850" cy="584775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bn-IN" sz="32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কত টাকার নোট?</a:t>
            </a:r>
            <a:endParaRPr lang="en-US" sz="32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2920789" y="1217757"/>
            <a:ext cx="2609850" cy="584775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bn-IN" sz="32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কত টাকার নোট?</a:t>
            </a:r>
            <a:endParaRPr lang="en-US" sz="32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2906620" y="2590800"/>
            <a:ext cx="2609850" cy="584775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bn-IN" sz="32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১ টাকার নোট</a:t>
            </a:r>
            <a:endParaRPr lang="en-US" sz="32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3180558" y="5517128"/>
            <a:ext cx="2609850" cy="584775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bn-IN" sz="32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২ টাকার নোট</a:t>
            </a:r>
            <a:endParaRPr lang="en-US" sz="32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34FDFB84-D9F2-4DFA-90D3-7AF638170B14}"/>
              </a:ext>
            </a:extLst>
          </p:cNvPr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7848600" y="685800"/>
            <a:ext cx="954008" cy="129540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17758478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xit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2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xit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4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31" grpId="0" animBg="1"/>
      <p:bldP spid="31" grpId="1" animBg="1"/>
      <p:bldP spid="33" grpId="0" animBg="1"/>
      <p:bldP spid="33" grpId="1" animBg="1"/>
      <p:bldP spid="34" grpId="0" animBg="1"/>
      <p:bldP spid="3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val 7"/>
          <p:cNvSpPr/>
          <p:nvPr/>
        </p:nvSpPr>
        <p:spPr>
          <a:xfrm>
            <a:off x="5286530" y="2741748"/>
            <a:ext cx="2360468" cy="1146657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bn-IN" sz="32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দুই টাকার মুদ্রা ও নোট</a:t>
            </a:r>
            <a:endParaRPr lang="en-US" sz="32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729082" y="133605"/>
            <a:ext cx="296587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চলো</a:t>
            </a:r>
            <a:r>
              <a:rPr lang="en-US" sz="32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ছবি</a:t>
            </a:r>
            <a:r>
              <a:rPr lang="en-US" sz="32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দেখি</a:t>
            </a:r>
            <a:r>
              <a:rPr lang="en-US" sz="32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32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বলি</a:t>
            </a:r>
            <a:endParaRPr lang="en-US" sz="32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000"/>
          <a:stretch/>
        </p:blipFill>
        <p:spPr>
          <a:xfrm>
            <a:off x="371637" y="2589456"/>
            <a:ext cx="1710575" cy="1937486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465"/>
          <a:stretch/>
        </p:blipFill>
        <p:spPr>
          <a:xfrm>
            <a:off x="2494064" y="2786914"/>
            <a:ext cx="2715127" cy="178508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7" name="Picture 16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000"/>
          <a:stretch/>
        </p:blipFill>
        <p:spPr>
          <a:xfrm>
            <a:off x="2476074" y="692355"/>
            <a:ext cx="2715127" cy="185411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9" name="Picture 18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000"/>
          <a:stretch/>
        </p:blipFill>
        <p:spPr>
          <a:xfrm>
            <a:off x="377935" y="855374"/>
            <a:ext cx="1645766" cy="161405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0" name="Picture 19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000"/>
          <a:stretch/>
        </p:blipFill>
        <p:spPr>
          <a:xfrm>
            <a:off x="406273" y="4748810"/>
            <a:ext cx="1740207" cy="165891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1" name="Picture 20"/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0000"/>
          <a:stretch/>
        </p:blipFill>
        <p:spPr>
          <a:xfrm>
            <a:off x="2388345" y="4655127"/>
            <a:ext cx="2890587" cy="175259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22" name="Oval 21"/>
          <p:cNvSpPr/>
          <p:nvPr/>
        </p:nvSpPr>
        <p:spPr>
          <a:xfrm>
            <a:off x="5344098" y="855374"/>
            <a:ext cx="2302900" cy="1146657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bn-IN" sz="32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এক টাকার মুদ্রা ও নোট</a:t>
            </a:r>
            <a:endParaRPr lang="en-US" sz="32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3" name="Oval 22"/>
          <p:cNvSpPr/>
          <p:nvPr/>
        </p:nvSpPr>
        <p:spPr>
          <a:xfrm>
            <a:off x="5544989" y="4572000"/>
            <a:ext cx="2360468" cy="1146657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bn-IN" sz="32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পাঁচ টাকার মুদ্রা ও নোট</a:t>
            </a:r>
            <a:endParaRPr lang="en-US" sz="32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Frame 11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3207"/>
            </a:avLst>
          </a:prstGeom>
          <a:blipFill dpi="0" rotWithShape="1"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76200">
            <a:solidFill>
              <a:srgbClr val="00B050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E7E54039-C5D2-47B0-ADCB-5F0DD8AC8D6D}"/>
              </a:ext>
            </a:extLst>
          </p:cNvPr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7848600" y="685800"/>
            <a:ext cx="954008" cy="129540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1579962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1" presetClass="exit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 calcmode="lin" valueType="num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0">
                                          <p:val>
                                            <p:strVal val="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0">
                                          <p:val>
                                            <p:strVal val="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ppt_h/1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0">
                                          <p:val>
                                            <p:strVal val="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ppt_w/1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" dur="500" tmFilter="0,0; .5, 0; 1, 1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4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#ppt_h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down)">
                                      <p:cBhvr>
                                        <p:cTn id="3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8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#ppt_h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down)">
                                      <p:cBhvr>
                                        <p:cTn id="3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2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#ppt_h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down)">
                                      <p:cBhvr>
                                        <p:cTn id="4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5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5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5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2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#ppt_h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down)">
                                      <p:cBhvr>
                                        <p:cTn id="6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6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#ppt_h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down)">
                                      <p:cBhvr>
                                        <p:cTn id="6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0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#ppt_h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down)">
                                      <p:cBhvr>
                                        <p:cTn id="7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7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1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90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#ppt_h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down)">
                                      <p:cBhvr>
                                        <p:cTn id="9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94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#ppt_h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down)">
                                      <p:cBhvr>
                                        <p:cTn id="9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98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#ppt_h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down)">
                                      <p:cBhvr>
                                        <p:cTn id="9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8" grpId="1" animBg="1"/>
      <p:bldP spid="6" grpId="0"/>
      <p:bldP spid="6" grpId="1"/>
      <p:bldP spid="22" grpId="0" animBg="1"/>
      <p:bldP spid="22" grpId="1" animBg="1"/>
      <p:bldP spid="23" grpId="0" animBg="1"/>
      <p:bldP spid="23" grpId="1" animBg="1"/>
    </p:bldLst>
  </p:timing>
</p:sld>
</file>

<file path=ppt/theme/theme1.xml><?xml version="1.0" encoding="utf-8"?>
<a:theme xmlns:a="http://schemas.openxmlformats.org/drawingml/2006/main" name="Berlin">
  <a:themeElements>
    <a:clrScheme name="Berlin">
      <a:dk1>
        <a:sysClr val="windowText" lastClr="000000"/>
      </a:dk1>
      <a:lt1>
        <a:sysClr val="window" lastClr="FFFFFF"/>
      </a:lt1>
      <a:dk2>
        <a:srgbClr val="9D360E"/>
      </a:dk2>
      <a:lt2>
        <a:srgbClr val="E7E6E6"/>
      </a:lt2>
      <a:accent1>
        <a:srgbClr val="F09415"/>
      </a:accent1>
      <a:accent2>
        <a:srgbClr val="C1B56B"/>
      </a:accent2>
      <a:accent3>
        <a:srgbClr val="4BAF73"/>
      </a:accent3>
      <a:accent4>
        <a:srgbClr val="5AA6C0"/>
      </a:accent4>
      <a:accent5>
        <a:srgbClr val="D17DF9"/>
      </a:accent5>
      <a:accent6>
        <a:srgbClr val="FA7E5C"/>
      </a:accent6>
      <a:hlink>
        <a:srgbClr val="FFAE3E"/>
      </a:hlink>
      <a:folHlink>
        <a:srgbClr val="FCC77E"/>
      </a:folHlink>
    </a:clrScheme>
    <a:fontScheme name="Berlin">
      <a:majorFont>
        <a:latin typeface="Trebuchet MS" panose="020B0603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erlin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0000"/>
                <a:lumMod val="11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6000"/>
                <a:shade val="100000"/>
                <a:hueMod val="270000"/>
                <a:satMod val="200000"/>
                <a:lumMod val="128000"/>
              </a:schemeClr>
            </a:gs>
            <a:gs pos="50000">
              <a:schemeClr val="phClr">
                <a:shade val="100000"/>
                <a:hueMod val="100000"/>
                <a:satMod val="110000"/>
                <a:lumMod val="130000"/>
              </a:schemeClr>
            </a:gs>
            <a:gs pos="100000">
              <a:schemeClr val="phClr">
                <a:shade val="78000"/>
                <a:hueMod val="44000"/>
                <a:satMod val="200000"/>
                <a:lumMod val="69000"/>
              </a:schemeClr>
            </a:gs>
          </a:gsLst>
          <a:lin ang="252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erlin" id="{7B5DBA9E-B069-418E-9360-A61BDD0615A4}" vid="{C0CBE056-4EF4-4D92-969E-947779DA7AA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Berlin</Template>
  <TotalTime>1356</TotalTime>
  <Words>373</Words>
  <Application>Microsoft Office PowerPoint</Application>
  <PresentationFormat>On-screen Show (4:3)</PresentationFormat>
  <Paragraphs>92</Paragraphs>
  <Slides>17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2" baseType="lpstr">
      <vt:lpstr>Arial</vt:lpstr>
      <vt:lpstr>Calibri</vt:lpstr>
      <vt:lpstr>NikoshBAN</vt:lpstr>
      <vt:lpstr>Trebuchet MS</vt:lpstr>
      <vt:lpstr>Berlin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raihana haque</dc:creator>
  <cp:lastModifiedBy>tapasbhowmikht@outlook.com</cp:lastModifiedBy>
  <cp:revision>303</cp:revision>
  <dcterms:created xsi:type="dcterms:W3CDTF">2006-08-16T00:00:00Z</dcterms:created>
  <dcterms:modified xsi:type="dcterms:W3CDTF">2020-05-04T11:22:51Z</dcterms:modified>
</cp:coreProperties>
</file>