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57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56" y="78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9712-7A40-462C-9291-13C8A05160D2}" type="datetimeFigureOut">
              <a:rPr lang="en-US" smtClean="0"/>
              <a:t>04-May-20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C588-64F8-4A86-96AB-3C668C9A2C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6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9712-7A40-462C-9291-13C8A05160D2}" type="datetimeFigureOut">
              <a:rPr lang="en-US" smtClean="0"/>
              <a:t>04-May-20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C588-64F8-4A86-96AB-3C668C9A2C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3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9712-7A40-462C-9291-13C8A05160D2}" type="datetimeFigureOut">
              <a:rPr lang="en-US" smtClean="0"/>
              <a:t>04-May-20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C588-64F8-4A86-96AB-3C668C9A2C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8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9712-7A40-462C-9291-13C8A05160D2}" type="datetimeFigureOut">
              <a:rPr lang="en-US" smtClean="0"/>
              <a:t>04-May-20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C588-64F8-4A86-96AB-3C668C9A2C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2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9712-7A40-462C-9291-13C8A05160D2}" type="datetimeFigureOut">
              <a:rPr lang="en-US" smtClean="0"/>
              <a:t>04-May-20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C588-64F8-4A86-96AB-3C668C9A2C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0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9712-7A40-462C-9291-13C8A05160D2}" type="datetimeFigureOut">
              <a:rPr lang="en-US" smtClean="0"/>
              <a:t>04-May-20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C588-64F8-4A86-96AB-3C668C9A2C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3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9712-7A40-462C-9291-13C8A05160D2}" type="datetimeFigureOut">
              <a:rPr lang="en-US" smtClean="0"/>
              <a:t>04-May-20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C588-64F8-4A86-96AB-3C668C9A2C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3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9712-7A40-462C-9291-13C8A05160D2}" type="datetimeFigureOut">
              <a:rPr lang="en-US" smtClean="0"/>
              <a:t>04-May-20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C588-64F8-4A86-96AB-3C668C9A2C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3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9712-7A40-462C-9291-13C8A05160D2}" type="datetimeFigureOut">
              <a:rPr lang="en-US" smtClean="0"/>
              <a:t>04-May-20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C588-64F8-4A86-96AB-3C668C9A2C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83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9712-7A40-462C-9291-13C8A05160D2}" type="datetimeFigureOut">
              <a:rPr lang="en-US" smtClean="0"/>
              <a:t>04-May-20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C588-64F8-4A86-96AB-3C668C9A2C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9712-7A40-462C-9291-13C8A05160D2}" type="datetimeFigureOut">
              <a:rPr lang="en-US" smtClean="0"/>
              <a:t>04-May-20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C588-64F8-4A86-96AB-3C668C9A2C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00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29712-7A40-462C-9291-13C8A05160D2}" type="datetimeFigureOut">
              <a:rPr lang="en-US" smtClean="0"/>
              <a:t>04-May-20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BC588-64F8-4A86-96AB-3C668C9A2C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9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g"/><Relationship Id="rId10" Type="http://schemas.openxmlformats.org/officeDocument/2006/relationships/image" Target="../media/image38.jpg"/><Relationship Id="rId4" Type="http://schemas.openxmlformats.org/officeDocument/2006/relationships/image" Target="../media/image32.jp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jpg"/><Relationship Id="rId12" Type="http://schemas.openxmlformats.org/officeDocument/2006/relationships/image" Target="../media/image20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jp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1"/>
            <a:ext cx="11457297" cy="6858000"/>
          </a:xfrm>
          <a:prstGeom prst="frame">
            <a:avLst>
              <a:gd name="adj1" fmla="val 1306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black">
          <a:xfrm>
            <a:off x="306987" y="13645"/>
            <a:ext cx="5386718" cy="64960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02381" y="173194"/>
            <a:ext cx="5630693" cy="63386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6063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1"/>
            <a:ext cx="11457297" cy="6858000"/>
          </a:xfrm>
          <a:prstGeom prst="frame">
            <a:avLst>
              <a:gd name="adj1" fmla="val 1306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6819" y="526888"/>
            <a:ext cx="10315978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4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গোপনীয়তা</a:t>
            </a:r>
            <a:r>
              <a:rPr lang="en-US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টিপস</a:t>
            </a:r>
            <a:endParaRPr lang="en-US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0239" y="2664823"/>
            <a:ext cx="5486400" cy="1446550"/>
          </a:xfrm>
          <a:prstGeom prst="rect">
            <a:avLst/>
          </a:prstGeom>
          <a:solidFill>
            <a:srgbClr val="00B0F0"/>
          </a:solidFill>
          <a:effectLst>
            <a:reflection blurRad="6350" stA="52000" endA="300" endPos="35000" dir="5400000" sy="-100000" algn="bl" rotWithShape="0"/>
            <a:softEdge rad="31750"/>
          </a:effectLst>
          <a:scene3d>
            <a:camera prst="isometricOffAxis1Righ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8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8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8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5769" y="4958366"/>
            <a:ext cx="7997780" cy="1200329"/>
          </a:xfrm>
          <a:prstGeom prst="rect">
            <a:avLst/>
          </a:prstGeom>
          <a:solidFill>
            <a:schemeClr val="bg2"/>
          </a:solidFill>
          <a:effectLst>
            <a:innerShdw blurRad="63500" dist="50800" dir="13500000">
              <a:schemeClr val="accent1">
                <a:alpha val="5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হবে।পাসওয়ার্ডের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সীমা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(৬-৩২)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456" y="4638451"/>
            <a:ext cx="10332720" cy="16459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হবে।পাসওয়ার্ডের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সীমা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(৬-৩২)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কোনও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6230" y="2886779"/>
            <a:ext cx="6156102" cy="923330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  <a:effectLst>
            <a:innerShdw blurRad="127000" dist="50800" dir="138000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B2</a:t>
            </a:r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v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no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5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en-US" sz="5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3+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8973" y="2677666"/>
            <a:ext cx="5943600" cy="110799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perspectiveContrastingRightFacing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6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v</a:t>
            </a:r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701" y="4623521"/>
            <a:ext cx="10227111" cy="1754326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পাসওয়ার্ডের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ক্ষেত্রে ইংরেজি বড় ও ছোট হাতের অক্ষর আলাদা বর্ণ হিসেবে বিবেচিত হয়।এজন্য ছোট ও বড় হাতের অক্ষর মিলিয়ে পাসওয়ার্ড দিতে হবে।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8804" y="2665930"/>
            <a:ext cx="7868993" cy="923330"/>
          </a:xfrm>
          <a:prstGeom prst="rect">
            <a:avLst/>
          </a:prstGeom>
          <a:solidFill>
            <a:srgbClr val="00B0F0"/>
          </a:solidFill>
          <a:scene3d>
            <a:camera prst="perspectiveContrastingRightFacing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A$</a:t>
            </a:r>
            <a:r>
              <a:rPr lang="en-US" sz="5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5z*1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-lq@gma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l.com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189" y="4815339"/>
            <a:ext cx="9739006" cy="1323439"/>
          </a:xfrm>
          <a:prstGeom prst="rect">
            <a:avLst/>
          </a:prstGeom>
          <a:solidFill>
            <a:schemeClr val="bg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শব্দ,বাক্য,সংখ্যা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3" descr="E:\Motiar D. Content\Class Viii\Picture\পাঠ ১৮\keenPasswor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780" y="1524000"/>
            <a:ext cx="3886201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Motiar D. Content\Class Viii\Picture\পাঠ ১৮\Strong-Passw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702" y="1513381"/>
            <a:ext cx="3876675" cy="3439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61344" y="5217642"/>
            <a:ext cx="9802364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শক্তিমত্তা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814952" y="1880318"/>
            <a:ext cx="5669280" cy="2743200"/>
            <a:chOff x="2042212" y="755789"/>
            <a:chExt cx="6374674" cy="487227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2014" y="755789"/>
              <a:ext cx="2993958" cy="22666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125" y="809625"/>
              <a:ext cx="3017520" cy="221284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8" name="Picture 17" descr="E:\Motiar D. Content\Class Viii\Picture\পাঠ ১৮\India_Codejam-714389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212" y="3131434"/>
              <a:ext cx="3219346" cy="249663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9" name="Picture 18" descr="E:\Motiar D. Content\Class Viii\Picture\পাঠ ১৮\8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423"/>
            <a:stretch/>
          </p:blipFill>
          <p:spPr bwMode="auto">
            <a:xfrm>
              <a:off x="5261558" y="3022473"/>
              <a:ext cx="3155328" cy="260559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sp>
        <p:nvSpPr>
          <p:cNvPr id="20" name="TextBox 19"/>
          <p:cNvSpPr txBox="1"/>
          <p:nvPr/>
        </p:nvSpPr>
        <p:spPr>
          <a:xfrm>
            <a:off x="734092" y="4919775"/>
            <a:ext cx="10058401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লগ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724962" y="1751533"/>
            <a:ext cx="6492240" cy="3438740"/>
            <a:chOff x="1900706" y="1228725"/>
            <a:chExt cx="6492240" cy="3291840"/>
          </a:xfrm>
        </p:grpSpPr>
        <p:grpSp>
          <p:nvGrpSpPr>
            <p:cNvPr id="22" name="Group 21"/>
            <p:cNvGrpSpPr/>
            <p:nvPr/>
          </p:nvGrpSpPr>
          <p:grpSpPr>
            <a:xfrm>
              <a:off x="1900706" y="1228725"/>
              <a:ext cx="6492240" cy="3291840"/>
              <a:chOff x="1900706" y="1228725"/>
              <a:chExt cx="8408714" cy="4024413"/>
            </a:xfrm>
          </p:grpSpPr>
          <p:pic>
            <p:nvPicPr>
              <p:cNvPr id="24" name="Picture 23" descr="E:\Motiar D. Content\Class Viii\Picture\পাঠ ১৮\lp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0706" y="1432773"/>
                <a:ext cx="3886200" cy="304800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4" descr="E:\Motiar D. Content\Class Viii\Picture\পাঠ ১৮\RLjWn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3721" y="1228725"/>
                <a:ext cx="3695699" cy="304800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6107" y="2665928"/>
                <a:ext cx="3879101" cy="2587210"/>
              </a:xfrm>
              <a:prstGeom prst="rect">
                <a:avLst/>
              </a:prstGeom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4340180" y="2936383"/>
              <a:ext cx="22151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keepass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021986" y="5576603"/>
            <a:ext cx="799778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ম্যানেজার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34" descr="E:\Motiar D. Content\Class Viii\Picture\পাঠ ১৮\yahoo-passwords-change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187" y="1609869"/>
            <a:ext cx="3581401" cy="3203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Arrow Connector 35"/>
          <p:cNvCxnSpPr/>
          <p:nvPr/>
        </p:nvCxnSpPr>
        <p:spPr>
          <a:xfrm flipH="1" flipV="1">
            <a:off x="3782102" y="3849711"/>
            <a:ext cx="567741" cy="1610932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3957043" y="3601788"/>
            <a:ext cx="762000" cy="1676400"/>
          </a:xfrm>
          <a:prstGeom prst="straightConnector1">
            <a:avLst/>
          </a:prstGeom>
          <a:ln w="5715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E:\Motiar D. Content\Class Viii\Picture\পাঠ ১৮\pdt-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825" y="1520830"/>
            <a:ext cx="3864894" cy="3337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6772150" y="4005328"/>
            <a:ext cx="1524000" cy="202574"/>
          </a:xfrm>
          <a:prstGeom prst="roundRect">
            <a:avLst/>
          </a:prstGeom>
          <a:noFill/>
          <a:ln w="5715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6810789" y="4353058"/>
            <a:ext cx="1524000" cy="179231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030310" y="5502373"/>
            <a:ext cx="9504608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অভ্যাস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01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8" grpId="0" animBg="1"/>
      <p:bldP spid="8" grpId="1" animBg="1"/>
      <p:bldP spid="14" grpId="0" animBg="1"/>
      <p:bldP spid="14" grpId="1" animBg="1"/>
      <p:bldP spid="20" grpId="0" animBg="1"/>
      <p:bldP spid="20" grpId="1" animBg="1"/>
      <p:bldP spid="27" grpId="0" animBg="1"/>
      <p:bldP spid="27" grpId="1" animBg="1"/>
      <p:bldP spid="45" grpId="0" animBg="1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1"/>
            <a:ext cx="11457297" cy="6858000"/>
          </a:xfrm>
          <a:prstGeom prst="frame">
            <a:avLst>
              <a:gd name="adj1" fmla="val 1306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55" y="2657474"/>
            <a:ext cx="5087155" cy="2790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6" name="Group 15"/>
          <p:cNvGrpSpPr/>
          <p:nvPr/>
        </p:nvGrpSpPr>
        <p:grpSpPr>
          <a:xfrm>
            <a:off x="1225679" y="296213"/>
            <a:ext cx="9334997" cy="1446550"/>
            <a:chOff x="1225679" y="296213"/>
            <a:chExt cx="9334997" cy="1446550"/>
          </a:xfrm>
        </p:grpSpPr>
        <p:sp>
          <p:nvSpPr>
            <p:cNvPr id="11" name="TextBox 10"/>
            <p:cNvSpPr txBox="1"/>
            <p:nvPr/>
          </p:nvSpPr>
          <p:spPr>
            <a:xfrm>
              <a:off x="2627290" y="296213"/>
              <a:ext cx="7933386" cy="1446550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তোমাদের</a:t>
              </a: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ই-</a:t>
              </a:r>
              <a:r>
                <a:rPr lang="en-US" sz="4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মেইল</a:t>
              </a: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আইডির</a:t>
              </a: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নিরাপত্তা</a:t>
              </a: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বিধানে</a:t>
              </a: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পাসওয়ার্ড</a:t>
              </a: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কীভাবে</a:t>
              </a: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ভূমিকা</a:t>
              </a: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পালন</a:t>
              </a: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5679" y="424999"/>
              <a:ext cx="1280160" cy="1169501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1199921" y="1704126"/>
            <a:ext cx="1280160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perspective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58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1"/>
            <a:ext cx="11457297" cy="6858000"/>
          </a:xfrm>
          <a:prstGeom prst="frame">
            <a:avLst>
              <a:gd name="adj1" fmla="val 1306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294" y="219792"/>
            <a:ext cx="10590663" cy="639478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8678" y="2112767"/>
            <a:ext cx="4206240" cy="315656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452832" y="492193"/>
            <a:ext cx="6688704" cy="1920121"/>
            <a:chOff x="2221010" y="173830"/>
            <a:chExt cx="6688704" cy="1916509"/>
          </a:xfrm>
        </p:grpSpPr>
        <p:grpSp>
          <p:nvGrpSpPr>
            <p:cNvPr id="13" name="Group 12"/>
            <p:cNvGrpSpPr/>
            <p:nvPr/>
          </p:nvGrpSpPr>
          <p:grpSpPr>
            <a:xfrm>
              <a:off x="2295710" y="585849"/>
              <a:ext cx="6614004" cy="1504490"/>
              <a:chOff x="2295710" y="585849"/>
              <a:chExt cx="6614004" cy="1504490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95710" y="585849"/>
                <a:ext cx="1097280" cy="1332251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3423314" y="766900"/>
                <a:ext cx="5486400" cy="1323439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হ্যাকিং কী</a:t>
                </a: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হ্যাকার কাকে বলে? </a:t>
                </a: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221010" y="173830"/>
              <a:ext cx="12176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875763" y="5424035"/>
            <a:ext cx="9916733" cy="95410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অন্যের কম্পিউটারে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কর্তৃপক্ষের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অনুমতিতে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 ,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সরিয়ে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ফেলা ও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 সময় নষ্ট করে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দেওয়ার যে পদ্ধতি তাকেই হ্যাকিং বলে।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40924" y="5525042"/>
            <a:ext cx="726794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 হ্যাকিং করে তাদের হ্যাকার বলে।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08864" y="1586828"/>
            <a:ext cx="884388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9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1"/>
            <a:ext cx="11457297" cy="6858000"/>
          </a:xfrm>
          <a:prstGeom prst="frame">
            <a:avLst>
              <a:gd name="adj1" fmla="val 1306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189" y="579549"/>
            <a:ext cx="9723549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সিস্টেম নেটওয়ার্ক বা ওয়েবসাইটে হ্যাকারের অনুপ্রবেশ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286" y="1922173"/>
            <a:ext cx="2834640" cy="27152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42" y="1922173"/>
            <a:ext cx="2800350" cy="2715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826" y="1948268"/>
            <a:ext cx="2834641" cy="2701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6979" y="5108299"/>
            <a:ext cx="1609859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অসৎ উদ্দেশ্য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7306" y="5203065"/>
            <a:ext cx="1635617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 উপার্জন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51572" y="5154465"/>
            <a:ext cx="1854558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প্রতিবাদ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1"/>
            <a:ext cx="11457297" cy="6858000"/>
          </a:xfrm>
          <a:prstGeom prst="frame">
            <a:avLst>
              <a:gd name="adj1" fmla="val 1306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85515" y="360080"/>
            <a:ext cx="4343400" cy="830997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তিন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8115" y="1600200"/>
            <a:ext cx="777240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(White Hat Hacker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6715" y="5491609"/>
            <a:ext cx="7772400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ওয়ার্ল্ডে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এথিক্যাল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41" y="2601532"/>
            <a:ext cx="2348552" cy="2403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28115" y="1602585"/>
            <a:ext cx="777240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(Black Hat Hacker)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57" y="2537139"/>
            <a:ext cx="3451537" cy="24675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93951" y="5143873"/>
            <a:ext cx="8572499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হ্যাকারদের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বোঝায়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কোনভাবে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ষ্টা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ওয়ার্ল্ডে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ঘৃণিত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53233" y="1531443"/>
            <a:ext cx="7747282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ধুসর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(Grey Hat Hacker) </a:t>
            </a:r>
          </a:p>
        </p:txBody>
      </p:sp>
      <p:pic>
        <p:nvPicPr>
          <p:cNvPr id="11" name="Picture 2" descr="E:\Motiar D. Content\Class Viii\Picture\পাঠ ১৮\hac-ke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565" y="2524259"/>
            <a:ext cx="5215944" cy="224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07587" y="4889476"/>
            <a:ext cx="9270661" cy="181588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মধ্যবর্তি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কারোও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ক্ষতিও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উপকারও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ব্লগে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গণমাধ্যমে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অপপ্রচার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চালালে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প্রতিবাদ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31334" y="1419585"/>
            <a:ext cx="5029200" cy="646331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ক্র্যাকার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31684" y="4916511"/>
            <a:ext cx="8305800" cy="15696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ক্ষতিকারক হ্যাকারদের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ক্র্যাকার বলা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খারাপ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কারাই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ক্র্যাকার। এদের শক বা পেশাই হচ্ছে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ন্ন পাসও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র্ড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ভাঙ্গা এবং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Trojan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Horses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ক্ষতিকারক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য়্যার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 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E:\Motiar D. Content\Class Viii\Picture\পাঠ ১৮\giphy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17" y="2331076"/>
            <a:ext cx="4603135" cy="244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61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1"/>
            <a:ext cx="11457297" cy="6858000"/>
          </a:xfrm>
          <a:prstGeom prst="frame">
            <a:avLst>
              <a:gd name="adj1" fmla="val 1306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jes\Desktop\Capture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66" y="1210615"/>
            <a:ext cx="4480560" cy="4381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5272" y="345585"/>
            <a:ext cx="525780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হ্যাকিং-এর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বিধান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8233" y="5958827"/>
            <a:ext cx="5746027" cy="707886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দণ্ড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কারাদন্ড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Oval 7"/>
          <p:cNvSpPr/>
          <p:nvPr/>
        </p:nvSpPr>
        <p:spPr>
          <a:xfrm>
            <a:off x="652530" y="515155"/>
            <a:ext cx="1492973" cy="1466045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perspectiveRigh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b="1" dirty="0">
                <a:latin typeface="NikoshBAN" pitchFamily="2" charset="0"/>
                <a:cs typeface="NikoshBAN" pitchFamily="2" charset="0"/>
              </a:rPr>
              <a:t> ২০০৬</a:t>
            </a:r>
          </a:p>
        </p:txBody>
      </p:sp>
    </p:spTree>
    <p:extLst>
      <p:ext uri="{BB962C8B-B14F-4D97-AF65-F5344CB8AC3E}">
        <p14:creationId xmlns:p14="http://schemas.microsoft.com/office/powerpoint/2010/main" val="416200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1"/>
            <a:ext cx="11457297" cy="6858000"/>
          </a:xfrm>
          <a:prstGeom prst="frame">
            <a:avLst>
              <a:gd name="adj1" fmla="val 1306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159" y="3490172"/>
            <a:ext cx="5394960" cy="28411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6546" y="592428"/>
            <a:ext cx="3451539" cy="81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40893" y="1402656"/>
            <a:ext cx="33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3814" y="121799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4456" y="257578"/>
            <a:ext cx="9144000" cy="267765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বান্ধবীর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আব্বু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অসুস্হ,ঢাকা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মেডিকেলে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আইসিওতে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আছে।২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লাখ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হলো।তোমার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বান্ধবীর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আব্বুর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ফোনও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বন্ধ।অগত্যা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হলো।তোমার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বান্ধবীর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আব্বুর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আইডিতে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পোস্ট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হচ্ছিল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নিজেও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জানেন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না।তোমার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বান্ধবীর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হাসপাতালে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মিথ্যে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ঘটল?এখানে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হ্যাকারদের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কোনও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1185" y="425003"/>
            <a:ext cx="1737360" cy="2191796"/>
            <a:chOff x="319822" y="515153"/>
            <a:chExt cx="1737360" cy="20758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22" y="515153"/>
              <a:ext cx="1737360" cy="149842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5095" y="1944710"/>
              <a:ext cx="1097280" cy="64633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৭মিনিট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156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1"/>
            <a:ext cx="11457297" cy="6858000"/>
          </a:xfrm>
          <a:prstGeom prst="frame">
            <a:avLst>
              <a:gd name="adj1" fmla="val 1306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25242" y="307553"/>
            <a:ext cx="3249136" cy="1280160"/>
            <a:chOff x="4257816" y="143010"/>
            <a:chExt cx="3249136" cy="12801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7816" y="143010"/>
              <a:ext cx="1280160" cy="128016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586712" y="341190"/>
              <a:ext cx="1920240" cy="70788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10618" y="2498503"/>
            <a:ext cx="9478851" cy="212365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১.মানুষ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ছদ্মনাম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ক.আবেদনপত্রে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খ.অনলাইনে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গ.খাতায়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ঘ.সবগুলো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7597105" y="3361386"/>
            <a:ext cx="362040" cy="334850"/>
          </a:xfrm>
          <a:prstGeom prst="star5">
            <a:avLst/>
          </a:prstGeom>
          <a:solidFill>
            <a:srgbClr val="FF0066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53703" y="2278233"/>
            <a:ext cx="8939547" cy="304698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২.তুমি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চালিয়ে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ঘুমিয়ে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গেলে।হঠা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ছিনতাইকারী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গেল।পরে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রাগ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করছে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উল্টোপাল্টা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মেসেজের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ক.বাসে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খ.ঘুমিয়ে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গ.বাসের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জানালা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ঘ.ফেসবুক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লগআউট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6835106" y="4803819"/>
            <a:ext cx="362040" cy="334850"/>
          </a:xfrm>
          <a:prstGeom prst="star5">
            <a:avLst/>
          </a:prstGeom>
          <a:solidFill>
            <a:srgbClr val="FF0066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84029" y="2441401"/>
            <a:ext cx="9052560" cy="212365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৩.কোনটি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হ্যাকারদের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ক.মেধা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খ.রাজনীতি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গ.টাকা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উপার্জন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ঘ.পরিচিত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1429551" y="4016878"/>
            <a:ext cx="365760" cy="274320"/>
          </a:xfrm>
          <a:prstGeom prst="star5">
            <a:avLst/>
          </a:prstGeom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46224" y="2284748"/>
            <a:ext cx="9225970" cy="304698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৪.তোমার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সাথে একটি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কেও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একাউন্টে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পোস্ট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হুমকি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দিল।তুমি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602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7" grpId="2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4" grpId="2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1"/>
            <a:ext cx="11457297" cy="6858000"/>
          </a:xfrm>
          <a:prstGeom prst="frame">
            <a:avLst>
              <a:gd name="adj1" fmla="val 1306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6067" y="2627297"/>
            <a:ext cx="7547020" cy="34778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হ্যাকিং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করবে?পাঠ্যপু্স্তকের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37794" y="296210"/>
            <a:ext cx="6487266" cy="1957231"/>
            <a:chOff x="1510515" y="231820"/>
            <a:chExt cx="6487266" cy="1957232"/>
          </a:xfrm>
        </p:grpSpPr>
        <p:sp>
          <p:nvSpPr>
            <p:cNvPr id="5" name="TextBox 4"/>
            <p:cNvSpPr txBox="1"/>
            <p:nvPr/>
          </p:nvSpPr>
          <p:spPr>
            <a:xfrm>
              <a:off x="3928057" y="528037"/>
              <a:ext cx="40697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0515" y="231820"/>
              <a:ext cx="2926080" cy="19572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524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1"/>
            <a:ext cx="11457297" cy="6858000"/>
          </a:xfrm>
          <a:prstGeom prst="frame">
            <a:avLst>
              <a:gd name="adj1" fmla="val 1306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733" y="283335"/>
            <a:ext cx="7525998" cy="1461659"/>
          </a:xfrm>
          <a:prstGeom prst="rect">
            <a:avLst/>
          </a:prstGeom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4"/>
          <a:stretch/>
        </p:blipFill>
        <p:spPr>
          <a:xfrm>
            <a:off x="3048574" y="2021985"/>
            <a:ext cx="5394960" cy="3600435"/>
          </a:xfrm>
          <a:prstGeom prst="rect">
            <a:avLst/>
          </a:prstGeom>
        </p:spPr>
      </p:pic>
      <p:sp>
        <p:nvSpPr>
          <p:cNvPr id="4" name="Sun 3"/>
          <p:cNvSpPr/>
          <p:nvPr/>
        </p:nvSpPr>
        <p:spPr>
          <a:xfrm>
            <a:off x="2962141" y="2047739"/>
            <a:ext cx="437881" cy="444804"/>
          </a:xfrm>
          <a:prstGeom prst="sun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8356245" y="5213799"/>
            <a:ext cx="437881" cy="444804"/>
          </a:xfrm>
          <a:prstGeom prst="sun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2882718" y="5252434"/>
            <a:ext cx="437881" cy="444804"/>
          </a:xfrm>
          <a:prstGeom prst="sun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8240335" y="1994076"/>
            <a:ext cx="437881" cy="444804"/>
          </a:xfrm>
          <a:prstGeom prst="sun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69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1"/>
            <a:ext cx="11457297" cy="6858000"/>
          </a:xfrm>
          <a:prstGeom prst="frame">
            <a:avLst>
              <a:gd name="adj1" fmla="val 1306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686" y="1919789"/>
            <a:ext cx="5080000" cy="381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464262" y="473832"/>
            <a:ext cx="6583680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</a:t>
            </a:r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স্বাগত</a:t>
            </a:r>
          </a:p>
        </p:txBody>
      </p:sp>
    </p:spTree>
    <p:extLst>
      <p:ext uri="{BB962C8B-B14F-4D97-AF65-F5344CB8AC3E}">
        <p14:creationId xmlns:p14="http://schemas.microsoft.com/office/powerpoint/2010/main" val="4074900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1"/>
            <a:ext cx="11457297" cy="6858000"/>
          </a:xfrm>
          <a:prstGeom prst="frame">
            <a:avLst>
              <a:gd name="adj1" fmla="val 1306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6307" y="4216395"/>
            <a:ext cx="4114800" cy="1631216"/>
          </a:xfrm>
          <a:prstGeom prst="rect">
            <a:avLst/>
          </a:prstGeom>
          <a:ln w="57150"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ইশরাত জাহান</a:t>
            </a:r>
            <a:endParaRPr lang="bn-BD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শিক্ষক,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বাংলাবাজার সরকারি বালিকা উচ্চ বিদ্যালয়</a:t>
            </a:r>
            <a:r>
              <a:rPr lang="bn-IN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endParaRPr lang="bn-BD" sz="2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ঢাকা।</a:t>
            </a:r>
            <a:endParaRPr lang="bn-BD" sz="2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81633" y="1216998"/>
            <a:ext cx="2011680" cy="265176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52618" y="4042490"/>
            <a:ext cx="4023360" cy="2000548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শ্রেণী-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অষ্টম</a:t>
            </a:r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 যোগাযোগ  প্রযুক্তি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অধ্যায়-৩</a:t>
            </a:r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04.০৪.২০২০</a:t>
            </a:r>
            <a:endParaRPr lang="bn-B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479" y="1225630"/>
            <a:ext cx="2194560" cy="26560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6936" y="254257"/>
            <a:ext cx="2560320" cy="8229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486399" y="1933734"/>
            <a:ext cx="10697" cy="293807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5-Point Star 10"/>
          <p:cNvSpPr/>
          <p:nvPr/>
        </p:nvSpPr>
        <p:spPr>
          <a:xfrm>
            <a:off x="5240015" y="3057994"/>
            <a:ext cx="457200" cy="614597"/>
          </a:xfrm>
          <a:prstGeom prst="star5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1"/>
            <a:ext cx="11457297" cy="6858000"/>
          </a:xfrm>
          <a:prstGeom prst="frame">
            <a:avLst>
              <a:gd name="adj1" fmla="val 1306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35678" y="385222"/>
            <a:ext cx="5384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 লক্ষ করি…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0682" y="1724626"/>
            <a:ext cx="7838085" cy="769441"/>
          </a:xfrm>
          <a:prstGeom prst="rect">
            <a:avLst/>
          </a:prstGeom>
          <a:gradFill>
            <a:gsLst>
              <a:gs pos="73000">
                <a:srgbClr val="0070C0"/>
              </a:gs>
              <a:gs pos="46000">
                <a:schemeClr val="accent3">
                  <a:lumMod val="95000"/>
                  <a:lumOff val="5000"/>
                </a:schemeClr>
              </a:gs>
              <a:gs pos="93250">
                <a:schemeClr val="accent4">
                  <a:lumMod val="75000"/>
                </a:schemeClr>
              </a:gs>
              <a:gs pos="86500">
                <a:srgbClr val="326A92"/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iama@facebook.com</a:t>
            </a:r>
            <a:endParaRPr lang="en-US" sz="4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1493" y="2883724"/>
            <a:ext cx="7929525" cy="769441"/>
          </a:xfrm>
          <a:prstGeom prst="rect">
            <a:avLst/>
          </a:prstGeom>
          <a:gradFill>
            <a:gsLst>
              <a:gs pos="15059">
                <a:srgbClr val="25B770"/>
              </a:gs>
              <a:gs pos="37000">
                <a:srgbClr val="5BC19E"/>
              </a:gs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isratmimmu1974@gmail.com</a:t>
            </a:r>
            <a:endParaRPr lang="en-US" sz="4400" b="1" dirty="0">
              <a:ln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1493" y="3956094"/>
            <a:ext cx="7988769" cy="76944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hiya@yahoo.com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9055" y="5285162"/>
            <a:ext cx="7445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 পরিচয় বা আইডি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8507" y="5347499"/>
            <a:ext cx="9460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আইডি চুরির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9827" y="523506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6130" y="5226908"/>
            <a:ext cx="276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1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5" grpId="0"/>
      <p:bldP spid="5" grpId="1"/>
      <p:bldP spid="9" grpId="0"/>
      <p:bldP spid="9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1"/>
            <a:ext cx="11457297" cy="6858000"/>
          </a:xfrm>
          <a:prstGeom prst="frame">
            <a:avLst>
              <a:gd name="adj1" fmla="val 1306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92197" y="1297462"/>
            <a:ext cx="9144000" cy="5000396"/>
            <a:chOff x="1507986" y="1309845"/>
            <a:chExt cx="10173076" cy="4876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74"/>
            <a:stretch/>
          </p:blipFill>
          <p:spPr>
            <a:xfrm>
              <a:off x="1507986" y="1631096"/>
              <a:ext cx="8488629" cy="4391885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3148760" y="2051223"/>
              <a:ext cx="3252039" cy="2110536"/>
              <a:chOff x="3005027" y="1751295"/>
              <a:chExt cx="3395772" cy="276519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97381">
                <a:off x="3005027" y="1928083"/>
                <a:ext cx="1824632" cy="1295497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66509">
                <a:off x="3201943" y="3262670"/>
                <a:ext cx="1765928" cy="1253817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440394">
                <a:off x="4893729" y="1751295"/>
                <a:ext cx="1378741" cy="129549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70165">
                <a:off x="5004628" y="3079103"/>
                <a:ext cx="1396171" cy="1223525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62" y="1309845"/>
              <a:ext cx="4876800" cy="48768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 flipH="1">
            <a:off x="2483086" y="270444"/>
            <a:ext cx="6593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34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1"/>
            <a:ext cx="11457297" cy="6858000"/>
          </a:xfrm>
          <a:prstGeom prst="frame">
            <a:avLst>
              <a:gd name="adj1" fmla="val 1306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3827" y="2086286"/>
            <a:ext cx="994718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sz="36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১.অনলাইন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২.নিরাপত্তা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রক্ষায়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৩.কম্পিউটার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অনুপ্রবেশকারীদের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চিন্হিত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50143" y="457194"/>
            <a:ext cx="2552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1"/>
            <a:ext cx="11457297" cy="6858000"/>
          </a:xfrm>
          <a:prstGeom prst="frame">
            <a:avLst>
              <a:gd name="adj1" fmla="val 1306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0800000" flipH="1" flipV="1">
            <a:off x="3909381" y="262160"/>
            <a:ext cx="4062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দেখি…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49" y="1236371"/>
            <a:ext cx="2918751" cy="4259685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51868" y="4675027"/>
            <a:ext cx="609600" cy="629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124" y="5911402"/>
            <a:ext cx="1070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কণ্ঠস্বর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কী-না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523081" y="1030310"/>
            <a:ext cx="6332982" cy="4634998"/>
            <a:chOff x="50688" y="1197735"/>
            <a:chExt cx="6332982" cy="43259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88" y="1197735"/>
              <a:ext cx="2099394" cy="143572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735" y="1209700"/>
              <a:ext cx="2075003" cy="142375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24" y="2654861"/>
              <a:ext cx="2071055" cy="146689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107" y="2654859"/>
              <a:ext cx="2069457" cy="14129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6975" y="1226271"/>
              <a:ext cx="2059415" cy="139584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0161" y="2600964"/>
              <a:ext cx="2133509" cy="140700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9" y="4175517"/>
              <a:ext cx="2015418" cy="134812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466" y="4078453"/>
              <a:ext cx="2146582" cy="134812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7606" y="4132408"/>
              <a:ext cx="2027993" cy="1348091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412124" y="5709959"/>
            <a:ext cx="10702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নির্ভরশীলতা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বাড়ছে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আমরা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করি,তাঁরা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33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1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3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1"/>
            <a:ext cx="11457297" cy="6858000"/>
          </a:xfrm>
          <a:prstGeom prst="frame">
            <a:avLst>
              <a:gd name="adj1" fmla="val 1306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5896" y="4797064"/>
            <a:ext cx="9514543" cy="1754326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বেশির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একটি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সতন্ত্র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সত্তা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ধরেন</a:t>
            </a:r>
            <a:r>
              <a:rPr lang="bn-BD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ব্যক্তিকে</a:t>
            </a:r>
            <a:r>
              <a:rPr lang="bn-BD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ব্লগ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</a:t>
            </a:r>
            <a:r>
              <a:rPr lang="bn-BD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এটিই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3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545" y="1545463"/>
            <a:ext cx="4937760" cy="2788375"/>
          </a:xfrm>
          <a:prstGeom prst="rect">
            <a:avLst/>
          </a:prstGeom>
          <a:scene3d>
            <a:camera prst="orthographicFront"/>
            <a:lightRig rig="sunset" dir="t"/>
          </a:scene3d>
          <a:sp3d contourW="12700">
            <a:bevelB/>
            <a:contourClr>
              <a:srgbClr val="00B050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953252" y="231816"/>
            <a:ext cx="8995678" cy="2171334"/>
            <a:chOff x="953252" y="231816"/>
            <a:chExt cx="8995678" cy="2171334"/>
          </a:xfrm>
        </p:grpSpPr>
        <p:sp>
          <p:nvSpPr>
            <p:cNvPr id="4" name="TextBox 3"/>
            <p:cNvSpPr txBox="1"/>
            <p:nvPr/>
          </p:nvSpPr>
          <p:spPr>
            <a:xfrm>
              <a:off x="1262130" y="231816"/>
              <a:ext cx="8686800" cy="1097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অনলাইন</a:t>
              </a:r>
              <a:r>
                <a:rPr lang="en-US" sz="5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পরিচয়</a:t>
              </a:r>
              <a:r>
                <a:rPr lang="en-US" sz="5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5400" b="1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953252" y="360607"/>
              <a:ext cx="1280160" cy="2042543"/>
              <a:chOff x="1429771" y="360607"/>
              <a:chExt cx="1280160" cy="2042543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1895" y="360607"/>
                <a:ext cx="903751" cy="1143755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429771" y="1572153"/>
                <a:ext cx="1280160" cy="83099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৪ </a:t>
                </a:r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মিনিট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203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1"/>
            <a:ext cx="11457297" cy="6858000"/>
          </a:xfrm>
          <a:prstGeom prst="frame">
            <a:avLst>
              <a:gd name="adj1" fmla="val 1306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9403" y="388754"/>
            <a:ext cx="8770511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নিম্নোক্ত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জ্ঞাপকের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একটি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80" y="2634696"/>
            <a:ext cx="1005840" cy="146982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656407" y="2313694"/>
            <a:ext cx="8237687" cy="2926080"/>
            <a:chOff x="2120047" y="1965961"/>
            <a:chExt cx="8237687" cy="29260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654" y="1965961"/>
              <a:ext cx="2926080" cy="292608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7" name="Right Arrow 6"/>
            <p:cNvSpPr/>
            <p:nvPr/>
          </p:nvSpPr>
          <p:spPr>
            <a:xfrm>
              <a:off x="2120047" y="3174273"/>
              <a:ext cx="5760720" cy="1391562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r>
                <a:rPr lang="en-US" sz="3200" b="1" dirty="0">
                  <a:ln/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isratmimmu1974@gmail.com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43950" y="5576553"/>
            <a:ext cx="6908450" cy="830997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srgbClr val="00B050">
                <a:alpha val="40000"/>
              </a:srgbClr>
            </a:outerShdw>
          </a:effectLst>
          <a:scene3d>
            <a:camera prst="obliqueTopLef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এড্রেস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35612" y="2446993"/>
            <a:ext cx="8634226" cy="2818607"/>
            <a:chOff x="1893192" y="1749661"/>
            <a:chExt cx="8634226" cy="2743200"/>
          </a:xfrm>
        </p:grpSpPr>
        <p:grpSp>
          <p:nvGrpSpPr>
            <p:cNvPr id="11" name="Group 10"/>
            <p:cNvGrpSpPr/>
            <p:nvPr/>
          </p:nvGrpSpPr>
          <p:grpSpPr>
            <a:xfrm>
              <a:off x="6229738" y="1749661"/>
              <a:ext cx="4297680" cy="2743200"/>
              <a:chOff x="607825" y="1140060"/>
              <a:chExt cx="9332555" cy="448056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l="12881" t="9058" r="14685" b="5023"/>
              <a:stretch/>
            </p:blipFill>
            <p:spPr>
              <a:xfrm>
                <a:off x="5094060" y="1540811"/>
                <a:ext cx="4846320" cy="3426266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825" y="1140060"/>
                <a:ext cx="4480560" cy="4480560"/>
              </a:xfrm>
              <a:prstGeom prst="rect">
                <a:avLst/>
              </a:prstGeom>
            </p:spPr>
          </p:pic>
        </p:grpSp>
        <p:sp>
          <p:nvSpPr>
            <p:cNvPr id="12" name="Right Arrow 11"/>
            <p:cNvSpPr/>
            <p:nvPr/>
          </p:nvSpPr>
          <p:spPr>
            <a:xfrm rot="20243179">
              <a:off x="1893192" y="3429000"/>
              <a:ext cx="4389120" cy="914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isratjahan@facebook.com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623700" y="5602315"/>
            <a:ext cx="8270394" cy="82296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প্রোফাইলের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20" y="2009104"/>
            <a:ext cx="5669280" cy="32126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90767" y="5596377"/>
            <a:ext cx="6035040" cy="731520"/>
          </a:xfrm>
          <a:prstGeom prst="rect">
            <a:avLst/>
          </a:prstGeom>
          <a:solidFill>
            <a:srgbClr val="92D050"/>
          </a:solidFill>
          <a:effectLst>
            <a:innerShdw blurRad="762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কোনও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সাইটের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14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5" grpId="0" animBg="1"/>
      <p:bldP spid="15" grpId="1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1181</TotalTime>
  <Words>786</Words>
  <Application>Microsoft Office PowerPoint</Application>
  <PresentationFormat>Custom</PresentationFormat>
  <Paragraphs>96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203</cp:revision>
  <dcterms:created xsi:type="dcterms:W3CDTF">2020-04-25T13:04:14Z</dcterms:created>
  <dcterms:modified xsi:type="dcterms:W3CDTF">2020-05-04T13:39:39Z</dcterms:modified>
</cp:coreProperties>
</file>