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73" r:id="rId7"/>
    <p:sldId id="277" r:id="rId8"/>
    <p:sldId id="263" r:id="rId9"/>
    <p:sldId id="264" r:id="rId10"/>
    <p:sldId id="265" r:id="rId11"/>
    <p:sldId id="266" r:id="rId12"/>
    <p:sldId id="267" r:id="rId13"/>
    <p:sldId id="279" r:id="rId14"/>
    <p:sldId id="268" r:id="rId15"/>
    <p:sldId id="269" r:id="rId16"/>
    <p:sldId id="270" r:id="rId17"/>
    <p:sldId id="271" r:id="rId18"/>
    <p:sldId id="280" r:id="rId19"/>
    <p:sldId id="274" r:id="rId20"/>
    <p:sldId id="275" r:id="rId21"/>
    <p:sldId id="276" r:id="rId22"/>
    <p:sldId id="278" r:id="rId23"/>
  </p:sldIdLst>
  <p:sldSz cx="11887200" cy="64008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16">
          <p15:clr>
            <a:srgbClr val="A4A3A4"/>
          </p15:clr>
        </p15:guide>
        <p15:guide id="2" pos="374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516" y="90"/>
      </p:cViewPr>
      <p:guideLst>
        <p:guide orient="horz" pos="2016"/>
        <p:guide pos="374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E6F4E8-100D-4D10-8FA9-1A6834E7E836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143000"/>
            <a:ext cx="57308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996F5C-C93A-45B2-861F-46A4A57C14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483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শিক্ষার্থীদের ছবিগুলো</a:t>
            </a:r>
            <a:r>
              <a:rPr lang="bn-BD" baseline="0" dirty="0" smtClean="0"/>
              <a:t> দেখিয়ে বিভিন্ন প্রশ্ন জিজ্ঞাসা করে পাঠের শিরোনাম ঘোষনা করব।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96F5C-C93A-45B2-861F-46A4A57C14D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2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মসজিদ্গুলো</a:t>
            </a:r>
            <a:r>
              <a:rPr lang="bn-BD" baseline="0" dirty="0" smtClean="0"/>
              <a:t> সম্পর্কে আলোচনো করা যেতে পারে।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96F5C-C93A-45B2-861F-46A4A57C14D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9325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মন্দিরগুলো</a:t>
            </a:r>
            <a:r>
              <a:rPr lang="bn-BD" baseline="0" dirty="0" smtClean="0"/>
              <a:t> সম্পর্কে আলোচনা করা যেতে পারে।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96F5C-C93A-45B2-861F-46A4A57C14D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0303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গির্জাগুলো</a:t>
            </a:r>
            <a:r>
              <a:rPr lang="bn-BD" baseline="0" dirty="0" smtClean="0"/>
              <a:t> সম্পর্কে আলোচনা করা যেতে পারে।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96F5C-C93A-45B2-861F-46A4A57C14D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9662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বাহাদুর শাহ্‌ পার্ক</a:t>
            </a:r>
            <a:r>
              <a:rPr lang="bn-BD" baseline="0" dirty="0" smtClean="0"/>
              <a:t> সম্পর্কে আলোচনা করা যেতে পারে।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96F5C-C93A-45B2-861F-46A4A57C14D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82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1540" y="1988397"/>
            <a:ext cx="10104120" cy="13720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83080" y="3627120"/>
            <a:ext cx="8321040" cy="163576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18220" y="256329"/>
            <a:ext cx="2674620" cy="546142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256329"/>
            <a:ext cx="7825740" cy="546142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9007" y="4113107"/>
            <a:ext cx="10104120" cy="127127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9007" y="2712932"/>
            <a:ext cx="10104120" cy="1400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0" y="1493521"/>
            <a:ext cx="5250180" cy="422423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42660" y="1493521"/>
            <a:ext cx="5250180" cy="422423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1432772"/>
            <a:ext cx="5252244" cy="5971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60" y="2029883"/>
            <a:ext cx="5252244" cy="368786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38533" y="1432772"/>
            <a:ext cx="5254308" cy="5971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38533" y="2029883"/>
            <a:ext cx="5254308" cy="368786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1" y="254847"/>
            <a:ext cx="3910807" cy="108458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7565" y="254847"/>
            <a:ext cx="6645275" cy="546290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1" y="1339427"/>
            <a:ext cx="3910807" cy="43783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9974" y="4480560"/>
            <a:ext cx="7132320" cy="5289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29974" y="571923"/>
            <a:ext cx="7132320" cy="384048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29974" y="5009515"/>
            <a:ext cx="7132320" cy="75120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4360" y="256329"/>
            <a:ext cx="10698480" cy="106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1493521"/>
            <a:ext cx="10698480" cy="4224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4360" y="5932594"/>
            <a:ext cx="2773680" cy="3407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61460" y="5932594"/>
            <a:ext cx="3764280" cy="3407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19160" y="5932594"/>
            <a:ext cx="2773680" cy="3407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1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rame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Rectangle 3"/>
          <p:cNvSpPr/>
          <p:nvPr/>
        </p:nvSpPr>
        <p:spPr>
          <a:xfrm>
            <a:off x="3276600" y="482025"/>
            <a:ext cx="60388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আজকের মাল্টিমিডিয়া ক্লাসে উপস্থিত সকলকে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81400" y="1548825"/>
            <a:ext cx="5257799" cy="23622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90500" h="190500"/>
          </a:sp3d>
        </p:spPr>
        <p:txBody>
          <a:bodyPr wrap="none">
            <a:prstTxWarp prst="textPlain">
              <a:avLst/>
            </a:prstTxWarp>
            <a:spAutoFit/>
          </a:bodyPr>
          <a:lstStyle/>
          <a:p>
            <a:pPr algn="ctr"/>
            <a:r>
              <a:rPr lang="bn-IN" sz="4000" b="1" dirty="0" smtClean="0">
                <a:ln w="28575">
                  <a:solidFill>
                    <a:schemeClr val="tx1"/>
                  </a:solidFill>
                </a:ln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7750" y="2514600"/>
            <a:ext cx="2857500" cy="31432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50" y="2387600"/>
            <a:ext cx="2857500" cy="3143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rame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38200"/>
            <a:ext cx="5542005" cy="3962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838200"/>
            <a:ext cx="5484041" cy="3962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7010400" y="5315634"/>
            <a:ext cx="403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খান মোহাম্মদ মৃধা মসজিদ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90674" y="5305591"/>
            <a:ext cx="30575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চিনি টুকরা মসজিদ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rame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TextBox 6"/>
          <p:cNvSpPr txBox="1"/>
          <p:nvPr/>
        </p:nvSpPr>
        <p:spPr>
          <a:xfrm>
            <a:off x="7848600" y="4711481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হোসেনি দালান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091406"/>
            <a:ext cx="5295085" cy="317579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90600" y="4584877"/>
            <a:ext cx="32813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সেতারা বেগম মসজিদ 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9210" y="1046955"/>
            <a:ext cx="5302171" cy="32202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rame-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019175"/>
            <a:ext cx="5545553" cy="342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898" y="1019175"/>
            <a:ext cx="5436972" cy="3429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00200" y="484641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ঢাকেশ্বরী মন্দির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53300" y="4859119"/>
            <a:ext cx="2705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রমনা কালীমন্দির 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rame-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685800"/>
            <a:ext cx="3322320" cy="41529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909560" y="5105400"/>
            <a:ext cx="2148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হলিক্রস গির্জা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00200" y="5041900"/>
            <a:ext cx="2733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আর্মেনিয়ান গির্জা 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 descr="আর্মেনীয়_গির্জা_বা_আর্মেনিয়ান_চার্চ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857250"/>
            <a:ext cx="5029200" cy="37719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68421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rame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Rectangle 3"/>
          <p:cNvSpPr/>
          <p:nvPr/>
        </p:nvSpPr>
        <p:spPr>
          <a:xfrm>
            <a:off x="1066800" y="3640971"/>
            <a:ext cx="10363200" cy="2310714"/>
          </a:xfrm>
          <a:prstGeom prst="rect">
            <a:avLst/>
          </a:prstGeom>
          <a:solidFill>
            <a:schemeClr val="accent6">
              <a:lumMod val="60000"/>
              <a:lumOff val="40000"/>
              <a:alpha val="38000"/>
            </a:schemeClr>
          </a:solidFill>
          <a:ln w="38100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317500" h="571500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="" xmlns:a16="http://schemas.microsoft.com/office/drawing/2014/main" id="{C65DA18C-C301-4EE9-A4FE-55497B4FA555}"/>
              </a:ext>
            </a:extLst>
          </p:cNvPr>
          <p:cNvSpPr/>
          <p:nvPr/>
        </p:nvSpPr>
        <p:spPr>
          <a:xfrm>
            <a:off x="9110979" y="269786"/>
            <a:ext cx="2199577" cy="1752600"/>
          </a:xfrm>
          <a:prstGeom prst="ellipse">
            <a:avLst/>
          </a:prstGeom>
          <a:solidFill>
            <a:schemeClr val="accent6">
              <a:lumMod val="60000"/>
              <a:lumOff val="40000"/>
              <a:alpha val="48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1">
            <a:extLst>
              <a:ext uri="{FF2B5EF4-FFF2-40B4-BE49-F238E27FC236}">
                <a16:creationId xmlns="" xmlns:a16="http://schemas.microsoft.com/office/drawing/2014/main" id="{ED4C64A0-1F58-4E09-A012-ADF773D2E4E9}"/>
              </a:ext>
            </a:extLst>
          </p:cNvPr>
          <p:cNvSpPr/>
          <p:nvPr/>
        </p:nvSpPr>
        <p:spPr>
          <a:xfrm>
            <a:off x="781668" y="639153"/>
            <a:ext cx="2901446" cy="832030"/>
          </a:xfrm>
          <a:prstGeom prst="roundRect">
            <a:avLst/>
          </a:prstGeom>
          <a:solidFill>
            <a:schemeClr val="accent6">
              <a:lumMod val="60000"/>
              <a:lumOff val="40000"/>
              <a:alpha val="48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81668" y="698145"/>
            <a:ext cx="2901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ln w="19050">
                  <a:noFill/>
                </a:ln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3600" b="1" dirty="0">
              <a:ln w="19050">
                <a:noFill/>
              </a:ln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403492" y="491928"/>
            <a:ext cx="1580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>
                <a:latin typeface="NikoshBAN" pitchFamily="2" charset="0"/>
                <a:cs typeface="NikoshBAN" pitchFamily="2" charset="0"/>
              </a:rPr>
              <a:t>সময়</a:t>
            </a:r>
          </a:p>
          <a:p>
            <a:pPr algn="ctr"/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৬ মিনিট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09700" y="4192174"/>
            <a:ext cx="97865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NikoshBAN" pitchFamily="2" charset="0"/>
                <a:cs typeface="NikoshBAN" pitchFamily="2" charset="0"/>
                <a:sym typeface="Wingdings 2"/>
              </a:rPr>
              <a:t>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ঔপনিবেশিক যুগে ঢাকা শহরে নির্মিত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ধর্মীয় ইমারতগুলোর 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নাম লিখ ।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4000" dirty="0" smtClean="0">
                <a:latin typeface="NikoshBAN" pitchFamily="2" charset="0"/>
                <a:cs typeface="NikoshBAN" pitchFamily="2" charset="0"/>
              </a:rPr>
              <a:t>  </a:t>
            </a:r>
            <a:endParaRPr lang="bn-BD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106AD698-2FE6-43D0-A513-A79663B2EDA0}"/>
              </a:ext>
            </a:extLst>
          </p:cNvPr>
          <p:cNvSpPr/>
          <p:nvPr/>
        </p:nvSpPr>
        <p:spPr>
          <a:xfrm>
            <a:off x="5268963" y="228600"/>
            <a:ext cx="2636546" cy="2587930"/>
          </a:xfrm>
          <a:prstGeom prst="rect">
            <a:avLst/>
          </a:pr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rame-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00" y="990600"/>
            <a:ext cx="5842000" cy="35197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990600"/>
            <a:ext cx="5344751" cy="35197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419600" y="5029200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বাহাদুর শাহ্‌ পার্ক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rame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TextBox 3"/>
          <p:cNvSpPr txBox="1"/>
          <p:nvPr/>
        </p:nvSpPr>
        <p:spPr>
          <a:xfrm>
            <a:off x="1676400" y="5105400"/>
            <a:ext cx="2400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আহসান মঞ্জিল 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 descr="Ahsan_Manzil-Front_View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28600" y="914400"/>
            <a:ext cx="5472718" cy="3657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838200"/>
            <a:ext cx="5105400" cy="37779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7696200" y="5105400"/>
            <a:ext cx="2197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রুপলাল হাউস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rame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762001"/>
            <a:ext cx="5471784" cy="3886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905000" y="4992469"/>
            <a:ext cx="198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রোজ গার্ডেন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38239" y="4992469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কার্জন হল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 descr="Curzon_Hall_-_Northern_Facade_-_University_of_Dhaka_-_Dhaka_2015-05-31_1992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943600" y="838200"/>
            <a:ext cx="5729321" cy="38099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rame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46" y="990600"/>
            <a:ext cx="5181600" cy="34611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990600"/>
            <a:ext cx="5506397" cy="34611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304944" y="4953000"/>
            <a:ext cx="33168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পুরনো হাইকোর্ট ভবন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96670" y="4953000"/>
            <a:ext cx="2505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গ্রিক সমাধিসৌধ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85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rame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TextBox 3"/>
          <p:cNvSpPr txBox="1"/>
          <p:nvPr/>
        </p:nvSpPr>
        <p:spPr>
          <a:xfrm>
            <a:off x="9525000" y="738846"/>
            <a:ext cx="1865870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latin typeface="NikoshBAN" pitchFamily="2" charset="0"/>
                <a:cs typeface="NikoshBAN" pitchFamily="2" charset="0"/>
              </a:rPr>
              <a:t>সময়</a:t>
            </a:r>
          </a:p>
          <a:p>
            <a:pPr algn="ctr"/>
            <a:r>
              <a:rPr lang="bn-BD" sz="3200" b="1" dirty="0" smtClean="0"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latin typeface="NikoshBAN" pitchFamily="2" charset="0"/>
                <a:cs typeface="NikoshBAN" pitchFamily="2" charset="0"/>
              </a:rPr>
              <a:t>১২ মিনিট</a:t>
            </a:r>
            <a:endParaRPr lang="en-US" sz="3200" b="1" dirty="0">
              <a:gradFill>
                <a:gsLst>
                  <a:gs pos="0">
                    <a:srgbClr val="000082"/>
                  </a:gs>
                  <a:gs pos="13000">
                    <a:srgbClr val="0047FF"/>
                  </a:gs>
                  <a:gs pos="28000">
                    <a:srgbClr val="000082"/>
                  </a:gs>
                  <a:gs pos="42999">
                    <a:srgbClr val="0047FF"/>
                  </a:gs>
                  <a:gs pos="58000">
                    <a:srgbClr val="000082"/>
                  </a:gs>
                  <a:gs pos="72000">
                    <a:srgbClr val="0047FF"/>
                  </a:gs>
                  <a:gs pos="87000">
                    <a:srgbClr val="000082"/>
                  </a:gs>
                  <a:gs pos="100000">
                    <a:srgbClr val="0047FF"/>
                  </a:gs>
                </a:gsLst>
                <a:lin ang="5400000" scaled="0"/>
              </a:gra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954290"/>
            <a:ext cx="2484384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3600" b="1" dirty="0">
              <a:gradFill>
                <a:gsLst>
                  <a:gs pos="0">
                    <a:srgbClr val="000082"/>
                  </a:gs>
                  <a:gs pos="13000">
                    <a:srgbClr val="0047FF"/>
                  </a:gs>
                  <a:gs pos="28000">
                    <a:srgbClr val="000082"/>
                  </a:gs>
                  <a:gs pos="42999">
                    <a:srgbClr val="0047FF"/>
                  </a:gs>
                  <a:gs pos="58000">
                    <a:srgbClr val="000082"/>
                  </a:gs>
                  <a:gs pos="72000">
                    <a:srgbClr val="0047FF"/>
                  </a:gs>
                  <a:gs pos="87000">
                    <a:srgbClr val="000082"/>
                  </a:gs>
                  <a:gs pos="100000">
                    <a:srgbClr val="0047FF"/>
                  </a:gs>
                </a:gsLst>
                <a:lin ang="5400000" scaled="0"/>
              </a:gra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67857" y="3848543"/>
            <a:ext cx="10940955" cy="1562581"/>
          </a:xfrm>
          <a:prstGeom prst="rect">
            <a:avLst/>
          </a:prstGeom>
          <a:solidFill>
            <a:schemeClr val="accent3">
              <a:lumMod val="40000"/>
              <a:lumOff val="60000"/>
              <a:alpha val="1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838200" y="4306669"/>
            <a:ext cx="1013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803275" algn="l"/>
                <a:tab pos="1260475" algn="l"/>
              </a:tabLst>
            </a:pP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  <a:sym typeface="Wingdings 2"/>
              </a:rPr>
              <a:t>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  <a:sym typeface="Wingdings 2"/>
              </a:rPr>
              <a:t>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ঢাকায় সম্রাট বাহাদুর শাহ্‌ জাফরের নামে নির্মিত পার্কটি সম্পর্কে বর্ণনা কর। </a:t>
            </a:r>
            <a:r>
              <a:rPr lang="bn-BD" sz="3200" b="1" dirty="0" smtClean="0">
                <a:ln w="28575">
                  <a:noFill/>
                </a:ln>
                <a:latin typeface="NikoshBAN" pitchFamily="2" charset="0"/>
                <a:cs typeface="NikoshBAN" pitchFamily="2" charset="0"/>
              </a:rPr>
              <a:t>  </a:t>
            </a:r>
            <a:r>
              <a:rPr lang="bn-IN" sz="3200" b="1" dirty="0" smtClean="0">
                <a:ln w="28575">
                  <a:noFill/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n w="28575">
                  <a:noFill/>
                </a:ln>
                <a:latin typeface="NikoshBAN" pitchFamily="2" charset="0"/>
                <a:cs typeface="NikoshBAN" pitchFamily="2" charset="0"/>
              </a:rPr>
              <a:t> </a:t>
            </a:r>
            <a:endParaRPr lang="en-US" sz="3600" b="1" dirty="0">
              <a:ln w="28575">
                <a:noFill/>
              </a:ln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04800"/>
            <a:ext cx="2819400" cy="225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256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rame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Rounded Rectangle 3"/>
          <p:cNvSpPr/>
          <p:nvPr/>
        </p:nvSpPr>
        <p:spPr>
          <a:xfrm>
            <a:off x="6991307" y="228600"/>
            <a:ext cx="4133893" cy="5943600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D39E3F7F-6D22-41E2-9DA0-96C1532C0F11}"/>
              </a:ext>
            </a:extLst>
          </p:cNvPr>
          <p:cNvSpPr/>
          <p:nvPr/>
        </p:nvSpPr>
        <p:spPr>
          <a:xfrm>
            <a:off x="1219198" y="3281970"/>
            <a:ext cx="4307101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n w="9525">
                  <a:noFill/>
                  <a:prstDash val="solid"/>
                </a:ln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3600" b="1" dirty="0">
                <a:ln w="9525">
                  <a:noFill/>
                  <a:prstDash val="solid"/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9525">
                  <a:noFill/>
                  <a:prstDash val="solid"/>
                </a:ln>
                <a:latin typeface="NikoshBAN" pitchFamily="2" charset="0"/>
                <a:cs typeface="NikoshBAN" pitchFamily="2" charset="0"/>
              </a:rPr>
              <a:t>ফারুক</a:t>
            </a:r>
            <a:r>
              <a:rPr lang="en-US" sz="3600" b="1" dirty="0">
                <a:ln w="9525">
                  <a:noFill/>
                  <a:prstDash val="solid"/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9525">
                  <a:noFill/>
                  <a:prstDash val="solid"/>
                </a:ln>
                <a:latin typeface="NikoshBAN" pitchFamily="2" charset="0"/>
                <a:cs typeface="NikoshBAN" pitchFamily="2" charset="0"/>
              </a:rPr>
              <a:t>হোসেন</a:t>
            </a:r>
            <a:r>
              <a:rPr lang="en-US" sz="3600" b="1" dirty="0">
                <a:ln w="9525">
                  <a:noFill/>
                  <a:prstDash val="solid"/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9525">
                  <a:noFill/>
                  <a:prstDash val="solid"/>
                </a:ln>
                <a:latin typeface="NikoshBAN" pitchFamily="2" charset="0"/>
                <a:cs typeface="NikoshBAN" pitchFamily="2" charset="0"/>
              </a:rPr>
              <a:t>চৌধুরী</a:t>
            </a:r>
            <a:endParaRPr lang="en-US" sz="3200" b="1" dirty="0">
              <a:ln w="9525">
                <a:noFill/>
                <a:prstDash val="solid"/>
              </a:ln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সহকারি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ব্যবসায়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)</a:t>
            </a:r>
          </a:p>
          <a:p>
            <a:pPr algn="ctr"/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নোয়াগাঁও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উচ্চ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বিদ্যালয়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নবীনগর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ব্রাহ্মণবাড়িয়া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: 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০১৭১২৪৯২৬৪৮</a:t>
            </a:r>
          </a:p>
          <a:p>
            <a:pPr algn="ctr"/>
            <a:r>
              <a:rPr lang="en-US" sz="1600" dirty="0">
                <a:latin typeface="Arial" pitchFamily="34" charset="0"/>
                <a:cs typeface="Arial" pitchFamily="34" charset="0"/>
              </a:rPr>
              <a:t>E-mail : farukchowdhury661@yahoo.com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096296" y="228600"/>
            <a:ext cx="4552907" cy="5943600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6229308" y="1447800"/>
            <a:ext cx="0" cy="3429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6000708" y="2372823"/>
            <a:ext cx="17352" cy="180524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6534108" y="2372823"/>
            <a:ext cx="17352" cy="180524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F83983DB-50A7-4898-91C8-551DFCFB3E8C}"/>
              </a:ext>
            </a:extLst>
          </p:cNvPr>
          <p:cNvSpPr txBox="1"/>
          <p:nvPr/>
        </p:nvSpPr>
        <p:spPr>
          <a:xfrm>
            <a:off x="7178723" y="3331845"/>
            <a:ext cx="3946477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  :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  ৮ম</a:t>
            </a:r>
            <a:endParaRPr lang="bn-BD" sz="2800" b="1" dirty="0">
              <a:latin typeface="NikoshBAN" pitchFamily="2" charset="0"/>
              <a:cs typeface="NikoshBAN" pitchFamily="2" charset="0"/>
            </a:endParaRPr>
          </a:p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 :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 বাংলাদেশ ও বিশ্বপরিচয়</a:t>
            </a:r>
            <a:endParaRPr lang="bn-BD" sz="2800" b="1" dirty="0">
              <a:latin typeface="NikoshBAN" pitchFamily="2" charset="0"/>
              <a:cs typeface="NikoshBAN" pitchFamily="2" charset="0"/>
            </a:endParaRPr>
          </a:p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: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 চতুর্থ</a:t>
            </a:r>
          </a:p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পাঠ  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 : 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এক</a:t>
            </a:r>
            <a:endParaRPr lang="bn-BD" sz="2800" b="1" dirty="0">
              <a:latin typeface="NikoshBAN" pitchFamily="2" charset="0"/>
              <a:cs typeface="NikoshBAN" pitchFamily="2" charset="0"/>
            </a:endParaRPr>
          </a:p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  :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 ৫০ </a:t>
            </a:r>
            <a:r>
              <a:rPr lang="bn-BD" sz="2800" b="1" dirty="0">
                <a:latin typeface="NikoshBAN" pitchFamily="2" charset="0"/>
                <a:cs typeface="NikoshBAN" pitchFamily="2" charset="0"/>
              </a:rPr>
              <a:t>মিনিট</a:t>
            </a:r>
          </a:p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তারিখ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: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 ১৬/০৩/২০১৯ খ্রিঃ   </a:t>
            </a:r>
            <a:r>
              <a:rPr lang="bn-IN" sz="28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sz="2800" b="1" dirty="0">
              <a:latin typeface="NikoshBAN" pitchFamily="2" charset="0"/>
              <a:cs typeface="NikoshBAN" pitchFamily="2" charset="0"/>
            </a:endParaRPr>
          </a:p>
          <a:p>
            <a:r>
              <a:rPr lang="bn-BD" dirty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4" name="Picture 13" descr="faruk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223363" y="625501"/>
            <a:ext cx="1844284" cy="209288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5" name="Picture 14" descr="005-1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077200" y="432382"/>
            <a:ext cx="1991033" cy="2285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rame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Rectangle 3"/>
          <p:cNvSpPr/>
          <p:nvPr/>
        </p:nvSpPr>
        <p:spPr>
          <a:xfrm>
            <a:off x="1676400" y="1143000"/>
            <a:ext cx="9220200" cy="5091046"/>
          </a:xfrm>
          <a:prstGeom prst="rect">
            <a:avLst/>
          </a:prstGeom>
          <a:solidFill>
            <a:schemeClr val="accent6">
              <a:lumMod val="60000"/>
              <a:lumOff val="40000"/>
              <a:alpha val="30000"/>
            </a:schemeClr>
          </a:solidFill>
          <a:ln w="38100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317500" h="571500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905000" y="1309754"/>
            <a:ext cx="8763000" cy="4924292"/>
          </a:xfrm>
          <a:prstGeom prst="rect">
            <a:avLst/>
          </a:prstGeom>
          <a:noFill/>
        </p:spPr>
        <p:txBody>
          <a:bodyPr wrap="square" lIns="121789" tIns="60894" rIns="121789" bIns="60894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১।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ঔপনিবেশিক যুগের ঢাকার মসজিদগুলো কোন স্থাপত্য রীতিতে তৈরি ?</a:t>
            </a:r>
            <a:endParaRPr lang="bn-IN" sz="3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200" dirty="0">
                <a:latin typeface="NikoshBAN" pitchFamily="2" charset="0"/>
                <a:cs typeface="NikoshBAN" pitchFamily="2" charset="0"/>
              </a:rPr>
              <a:t>উঃ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মোগল স্থাপত্য রীতিতে তৈরি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IN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   </a:t>
            </a:r>
            <a:endParaRPr lang="bn-IN" sz="3000" dirty="0">
              <a:latin typeface="NikoshBAN" pitchFamily="2" charset="0"/>
              <a:cs typeface="NikoshBAN" pitchFamily="2" charset="0"/>
            </a:endParaRP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২।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ঢাকা শহরের বিখ্যাত মন্দিরটির নাম কী ?</a:t>
            </a:r>
            <a:endParaRPr lang="bn-IN" sz="3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200" dirty="0">
                <a:latin typeface="NikoshBAN" pitchFamily="2" charset="0"/>
                <a:cs typeface="NikoshBAN" pitchFamily="2" charset="0"/>
              </a:rPr>
              <a:t>উঃ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ঢাকেশ্বরী মন্দির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 </a:t>
            </a:r>
            <a:endParaRPr lang="bn-IN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৩।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আর্মেনিয়ান গির্জা কত সালে প্রতিষ্ঠিত হয় ? </a:t>
            </a:r>
            <a:endParaRPr lang="bn-IN" sz="3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200" dirty="0">
                <a:latin typeface="NikoshBAN" pitchFamily="2" charset="0"/>
                <a:cs typeface="NikoshBAN" pitchFamily="2" charset="0"/>
              </a:rPr>
              <a:t>উঃ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১৭৮১ সালে</a:t>
            </a:r>
            <a:r>
              <a:rPr lang="bn-IN" sz="30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000" dirty="0">
              <a:latin typeface="NikoshBAN" pitchFamily="2" charset="0"/>
              <a:cs typeface="NikoshBAN" pitchFamily="2" charset="0"/>
            </a:endParaRPr>
          </a:p>
          <a:p>
            <a:r>
              <a:rPr lang="en-US" sz="3000" dirty="0" smtClean="0">
                <a:latin typeface="NikoshBAN" pitchFamily="2" charset="0"/>
                <a:cs typeface="NikoshBAN" pitchFamily="2" charset="0"/>
              </a:rPr>
              <a:t>৪।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বাহাদুর শাহ্‌ পার্কটি কার নামানুসারে প্রতিষ্ঠিত হয়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?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  </a:t>
            </a:r>
            <a:endParaRPr lang="bn-IN" sz="3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000" dirty="0">
                <a:latin typeface="NikoshBAN" pitchFamily="2" charset="0"/>
                <a:cs typeface="NikoshBAN" pitchFamily="2" charset="0"/>
              </a:rPr>
              <a:t>উঃ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মোগল সম্রাট বাহাদুর শাহ্‌ জাফরের নামানুসারে</a:t>
            </a:r>
            <a:r>
              <a:rPr lang="bn-IN" sz="30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  </a:t>
            </a:r>
            <a:endParaRPr lang="bn-IN" sz="3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000" dirty="0" smtClean="0">
                <a:latin typeface="NikoshBAN" pitchFamily="2" charset="0"/>
                <a:cs typeface="NikoshBAN" pitchFamily="2" charset="0"/>
              </a:rPr>
              <a:t>৫।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 আহসান মঞ্জিল কোন নদীর তীরে অবস্থিত </a:t>
            </a:r>
            <a:r>
              <a:rPr lang="bn-IN" sz="3000" dirty="0" smtClean="0">
                <a:latin typeface="NikoshBAN" pitchFamily="2" charset="0"/>
                <a:cs typeface="NikoshBAN" pitchFamily="2" charset="0"/>
              </a:rPr>
              <a:t>?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  </a:t>
            </a:r>
            <a:endParaRPr lang="bn-IN" sz="3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000" dirty="0">
                <a:latin typeface="NikoshBAN" pitchFamily="2" charset="0"/>
                <a:cs typeface="NikoshBAN" pitchFamily="2" charset="0"/>
              </a:rPr>
              <a:t>উঃ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বুড়িগঙ্গা নদীর তীরে</a:t>
            </a:r>
            <a:r>
              <a:rPr lang="bn-IN" sz="30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IN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IN" sz="3000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sz="3000" dirty="0" smtClean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743538" y="95168"/>
            <a:ext cx="2400121" cy="781132"/>
            <a:chOff x="5236167" y="519880"/>
            <a:chExt cx="2400121" cy="781132"/>
          </a:xfrm>
        </p:grpSpPr>
        <p:sp>
          <p:nvSpPr>
            <p:cNvPr id="7" name="Rectangle 6"/>
            <p:cNvSpPr/>
            <p:nvPr/>
          </p:nvSpPr>
          <p:spPr>
            <a:xfrm>
              <a:off x="5236167" y="519880"/>
              <a:ext cx="2400121" cy="781132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38000"/>
              </a:schemeClr>
            </a:solidFill>
            <a:ln w="38100">
              <a:solidFill>
                <a:srgbClr val="7030A0"/>
              </a:solidFill>
            </a:ln>
            <a:scene3d>
              <a:camera prst="orthographicFront"/>
              <a:lightRig rig="threePt" dir="t"/>
            </a:scene3d>
            <a:sp3d>
              <a:bevelT w="190500" h="190500"/>
              <a:bevelB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625564" y="587281"/>
              <a:ext cx="15805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3600" b="1" dirty="0" smtClean="0">
                  <a:latin typeface="NikoshBAN" pitchFamily="2" charset="0"/>
                  <a:cs typeface="NikoshBAN" pitchFamily="2" charset="0"/>
                </a:rPr>
                <a:t>মূল্যায়ন </a:t>
              </a:r>
              <a:endParaRPr lang="en-US" sz="3600" b="1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45250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 tmFilter="0,0; .5, 1; 1, 1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 tmFilter="0,0; .5, 1; 1, 1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 tmFilter="0,0; .5, 1; 1, 1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 tmFilter="0,0; .5, 1; 1, 1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 tmFilter="0,0; .5, 1; 1, 1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rame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TextBox 3"/>
          <p:cNvSpPr txBox="1"/>
          <p:nvPr/>
        </p:nvSpPr>
        <p:spPr>
          <a:xfrm>
            <a:off x="1905000" y="1596058"/>
            <a:ext cx="2895601" cy="94062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63500" h="63500"/>
              <a:bevelB w="38100" h="38100"/>
            </a:sp3d>
          </a:bodyPr>
          <a:lstStyle/>
          <a:p>
            <a:r>
              <a:rPr lang="bn-BD" sz="4000" b="1" dirty="0" smtClean="0">
                <a:ln w="76200">
                  <a:noFill/>
                </a:ln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4000" b="1" dirty="0">
              <a:ln w="76200">
                <a:noFill/>
              </a:ln>
              <a:gradFill>
                <a:gsLst>
                  <a:gs pos="0">
                    <a:srgbClr val="000082"/>
                  </a:gs>
                  <a:gs pos="13000">
                    <a:srgbClr val="0047FF"/>
                  </a:gs>
                  <a:gs pos="28000">
                    <a:srgbClr val="000082"/>
                  </a:gs>
                  <a:gs pos="42999">
                    <a:srgbClr val="0047FF"/>
                  </a:gs>
                  <a:gs pos="58000">
                    <a:srgbClr val="000082"/>
                  </a:gs>
                  <a:gs pos="72000">
                    <a:srgbClr val="0047FF"/>
                  </a:gs>
                  <a:gs pos="87000">
                    <a:srgbClr val="000082"/>
                  </a:gs>
                  <a:gs pos="100000">
                    <a:srgbClr val="0047FF"/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0600" y="4343400"/>
            <a:ext cx="102870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260475" algn="l"/>
              </a:tabLst>
            </a:pP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  <a:sym typeface="Wingdings 2"/>
              </a:rPr>
              <a:t>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  <a:sym typeface="Wingdings 2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ইংরেজ আমলে ঢাকায় অফিস বাড়ি হিসাবে নির্মিত ভবনটি  সম্পর্কে লিখে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আনবে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।   </a:t>
            </a:r>
            <a:r>
              <a:rPr lang="bn-IN" sz="3600" b="1" dirty="0" smtClean="0">
                <a:ln w="28575">
                  <a:noFill/>
                </a:ln>
                <a:latin typeface="NikoshBAN" pitchFamily="2" charset="0"/>
                <a:cs typeface="NikoshBAN" pitchFamily="2" charset="0"/>
                <a:sym typeface="Wingdings 2"/>
              </a:rPr>
              <a:t> </a:t>
            </a:r>
            <a:r>
              <a:rPr lang="bn-BD" sz="3600" b="1" dirty="0" smtClean="0">
                <a:ln w="28575">
                  <a:noFill/>
                </a:ln>
                <a:latin typeface="NikoshBAN" pitchFamily="2" charset="0"/>
                <a:cs typeface="NikoshBAN" pitchFamily="2" charset="0"/>
              </a:rPr>
              <a:t>  </a:t>
            </a:r>
            <a:endParaRPr lang="en-US" sz="4000" b="1" dirty="0">
              <a:ln w="28575">
                <a:noFill/>
              </a:ln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8340" y="381000"/>
            <a:ext cx="584073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366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rame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 descr="Curzon_Hall_-_Northern_Facade_-_University_of_Dhaka_-_Dhaka_2015-05-31_199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886200" y="2438400"/>
            <a:ext cx="4771381" cy="31729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66044" y="4694498"/>
            <a:ext cx="3240912" cy="1493135"/>
          </a:xfrm>
          <a:prstGeom prst="rect">
            <a:avLst/>
          </a:prstGeom>
          <a:noFill/>
        </p:spPr>
        <p:txBody>
          <a:bodyPr wrap="square" rtlCol="0">
            <a:prstTxWarp prst="textPlain">
              <a:avLst>
                <a:gd name="adj" fmla="val 50001"/>
              </a:avLst>
            </a:prstTxWarp>
            <a:spAutoFit/>
          </a:bodyPr>
          <a:lstStyle/>
          <a:p>
            <a:r>
              <a:rPr lang="bn-BD" b="1" dirty="0" smtClean="0"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497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4615E-6 -3.96825E-7 L 0.0032 -0.59995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" y="-300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rame-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23237" y="725209"/>
            <a:ext cx="3285142" cy="272295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10617" y="690089"/>
            <a:ext cx="3733800" cy="279319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775" y="3725888"/>
            <a:ext cx="3334757" cy="246772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3725888"/>
            <a:ext cx="3657600" cy="2432304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281730" y="91363"/>
            <a:ext cx="34563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নিচের ছবিগুলো লক্ষ্য কর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2" name="Picture 11" descr="Ahsan_Manzil-Front_View.jp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228600" y="729869"/>
            <a:ext cx="4038600" cy="26991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rame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6" descr="Ahsan_Manzil-Front_View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457199"/>
            <a:ext cx="7467600" cy="504177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362201" y="2362200"/>
            <a:ext cx="7467600" cy="1981200"/>
          </a:xfrm>
          <a:prstGeom prst="rect">
            <a:avLst/>
          </a:prstGeom>
          <a:solidFill>
            <a:schemeClr val="accent1">
              <a:alpha val="48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657600" y="2743200"/>
            <a:ext cx="5105400" cy="13716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ঢাকা শহরের প্রত্ননিদর্শন </a:t>
            </a:r>
            <a:endParaRPr lang="en-US" b="1" dirty="0">
              <a:ln>
                <a:solidFill>
                  <a:schemeClr val="tx1"/>
                </a:solidFill>
              </a:ln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3581400" y="4113212"/>
            <a:ext cx="525780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rame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grpSp>
        <p:nvGrpSpPr>
          <p:cNvPr id="12" name="Group 11"/>
          <p:cNvGrpSpPr/>
          <p:nvPr/>
        </p:nvGrpSpPr>
        <p:grpSpPr>
          <a:xfrm>
            <a:off x="1219200" y="228600"/>
            <a:ext cx="5943600" cy="914400"/>
            <a:chOff x="2362200" y="990600"/>
            <a:chExt cx="5943600" cy="914400"/>
          </a:xfrm>
        </p:grpSpPr>
        <p:sp>
          <p:nvSpPr>
            <p:cNvPr id="13" name="Rectangle 12"/>
            <p:cNvSpPr/>
            <p:nvPr/>
          </p:nvSpPr>
          <p:spPr>
            <a:xfrm>
              <a:off x="2362200" y="990600"/>
              <a:ext cx="5943600" cy="914400"/>
            </a:xfrm>
            <a:prstGeom prst="rect">
              <a:avLst/>
            </a:prstGeom>
            <a:solidFill>
              <a:schemeClr val="accent1">
                <a:alpha val="16000"/>
              </a:schemeClr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883247" y="1143000"/>
              <a:ext cx="496535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BD" sz="3600" b="1" dirty="0" smtClean="0">
                  <a:latin typeface="NikoshBAN" pitchFamily="2" charset="0"/>
                  <a:cs typeface="NikoshBAN" pitchFamily="2" charset="0"/>
                </a:rPr>
                <a:t>এই পাঠ শেষে শিক্ষার্থীরা... </a:t>
              </a:r>
              <a:endParaRPr lang="en-US" sz="36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209800" y="1676400"/>
            <a:ext cx="6400800" cy="762000"/>
            <a:chOff x="2209800" y="1676400"/>
            <a:chExt cx="6400800" cy="762000"/>
          </a:xfrm>
        </p:grpSpPr>
        <p:sp>
          <p:nvSpPr>
            <p:cNvPr id="9" name="Flowchart: Stored Data 8"/>
            <p:cNvSpPr/>
            <p:nvPr/>
          </p:nvSpPr>
          <p:spPr>
            <a:xfrm rot="10800000">
              <a:off x="2209800" y="1676400"/>
              <a:ext cx="6400800" cy="762000"/>
            </a:xfrm>
            <a:prstGeom prst="flowChartOnlineStorag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581400" y="1828800"/>
              <a:ext cx="4648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১। প্রত্ননিদর্শন </a:t>
              </a:r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কী তা বলতে পারবে ;  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2209800" y="2971801"/>
            <a:ext cx="7772400" cy="1153420"/>
            <a:chOff x="2209800" y="2971801"/>
            <a:chExt cx="7620000" cy="1153420"/>
          </a:xfrm>
        </p:grpSpPr>
        <p:sp>
          <p:nvSpPr>
            <p:cNvPr id="10" name="Flowchart: Stored Data 9"/>
            <p:cNvSpPr/>
            <p:nvPr/>
          </p:nvSpPr>
          <p:spPr>
            <a:xfrm rot="10800000">
              <a:off x="2209800" y="2971801"/>
              <a:ext cx="7620000" cy="1143001"/>
            </a:xfrm>
            <a:prstGeom prst="flowChartOnlineStorag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505200" y="3048003"/>
              <a:ext cx="609600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২। ঢাকা </a:t>
              </a:r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শহরের কোন কোন অংশে ধর্মীয় ইমারত নির্মিত হয়েছে তা উল্লেখ করতে পারবে ; </a:t>
              </a:r>
              <a:r>
                <a:rPr lang="bn-BD" dirty="0" smtClean="0">
                  <a:latin typeface="NikoshBAN" pitchFamily="2" charset="0"/>
                  <a:cs typeface="NikoshBAN" pitchFamily="2" charset="0"/>
                </a:rPr>
                <a:t>  </a:t>
              </a:r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286000" y="4572000"/>
            <a:ext cx="7848600" cy="1077218"/>
            <a:chOff x="2286000" y="4572000"/>
            <a:chExt cx="7848600" cy="1077218"/>
          </a:xfrm>
        </p:grpSpPr>
        <p:sp>
          <p:nvSpPr>
            <p:cNvPr id="11" name="Flowchart: Stored Data 10"/>
            <p:cNvSpPr/>
            <p:nvPr/>
          </p:nvSpPr>
          <p:spPr>
            <a:xfrm rot="10800000">
              <a:off x="2286000" y="4572000"/>
              <a:ext cx="7848600" cy="1066800"/>
            </a:xfrm>
            <a:prstGeom prst="flowChartOnlineStorag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657600" y="4572000"/>
              <a:ext cx="624840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৩। ঔপনিবেশিক </a:t>
              </a:r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যুগে ঢাকায় নির্মিত উল্লেখযোগ্য লৌকিক ইমারতসমূহের বর্ণনা করতে পারবে।   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rame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TextBox 1"/>
          <p:cNvSpPr txBox="1"/>
          <p:nvPr/>
        </p:nvSpPr>
        <p:spPr>
          <a:xfrm>
            <a:off x="4191000" y="228600"/>
            <a:ext cx="396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ছবিগুলো লক্ষ্য কর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09799" y="5286988"/>
            <a:ext cx="746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বলতো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ছবিগুলো বর্তমান কালের না পুরনো কালের ?  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78400" y="5286988"/>
            <a:ext cx="23680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পুরনো কালের।  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52400" y="1219200"/>
            <a:ext cx="4543425" cy="3048000"/>
            <a:chOff x="152400" y="1524000"/>
            <a:chExt cx="4543425" cy="304800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400" y="1524000"/>
              <a:ext cx="4543425" cy="3048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5" name="Rectangle 4"/>
            <p:cNvSpPr/>
            <p:nvPr/>
          </p:nvSpPr>
          <p:spPr>
            <a:xfrm>
              <a:off x="1516727" y="1599232"/>
              <a:ext cx="1149674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BD" sz="3600" b="1" dirty="0"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স্থাপত্য</a:t>
              </a:r>
              <a:endParaRPr lang="en-US" sz="3600" dirty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953000" y="1285119"/>
            <a:ext cx="2110911" cy="2982081"/>
            <a:chOff x="4953000" y="1589919"/>
            <a:chExt cx="2110911" cy="2982081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3000" y="1589919"/>
              <a:ext cx="2110911" cy="298208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1" name="Rectangle 10"/>
            <p:cNvSpPr/>
            <p:nvPr/>
          </p:nvSpPr>
          <p:spPr>
            <a:xfrm>
              <a:off x="5587687" y="3896882"/>
              <a:ext cx="1016625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BD" sz="3600" b="1" dirty="0"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ভাস্কর্য</a:t>
              </a:r>
              <a:endParaRPr lang="en-US" sz="3600" dirty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7346486" y="1285119"/>
            <a:ext cx="4291084" cy="2933700"/>
            <a:chOff x="7346486" y="1589919"/>
            <a:chExt cx="4291084" cy="29337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46486" y="1589919"/>
              <a:ext cx="4291084" cy="29337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2" name="Rectangle 11"/>
            <p:cNvSpPr/>
            <p:nvPr/>
          </p:nvSpPr>
          <p:spPr>
            <a:xfrm>
              <a:off x="7968475" y="3543670"/>
              <a:ext cx="306205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BD" sz="3600" b="1" dirty="0"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প্রাচীন আমলের মুদ্রা </a:t>
              </a:r>
              <a:endParaRPr lang="en-US" sz="3600" dirty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133600" y="4572000"/>
            <a:ext cx="8458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‘প্রত্ন’ শব্দের অর্থ হলো পুরনো। অর্থাৎ পুরনো কালের স্থাপত্য ও শিল্পকর্ম, মূর্তি বা ভাস্কর্য, অলঙ্কার, প্রাচীন আমলের মুদ্রা ইত্যাদিকে প্রত্ননিদর্শন বলে। 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408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rame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Rectangle 6"/>
          <p:cNvSpPr/>
          <p:nvPr/>
        </p:nvSpPr>
        <p:spPr>
          <a:xfrm>
            <a:off x="1905000" y="3433663"/>
            <a:ext cx="8511108" cy="2667000"/>
          </a:xfrm>
          <a:prstGeom prst="rect">
            <a:avLst/>
          </a:prstGeom>
          <a:solidFill>
            <a:schemeClr val="accent6">
              <a:lumMod val="60000"/>
              <a:lumOff val="40000"/>
              <a:alpha val="46000"/>
            </a:schemeClr>
          </a:solidFill>
          <a:ln w="38100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317500" h="571500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723185" y="4413220"/>
            <a:ext cx="48747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NikoshBAN" pitchFamily="2" charset="0"/>
                <a:cs typeface="NikoshBAN" pitchFamily="2" charset="0"/>
                <a:sym typeface="Wingdings 2"/>
              </a:rPr>
              <a:t>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প্রত্ননিদর্শন কাকে বলে ?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C65DA18C-C301-4EE9-A4FE-55497B4FA555}"/>
              </a:ext>
            </a:extLst>
          </p:cNvPr>
          <p:cNvSpPr/>
          <p:nvPr/>
        </p:nvSpPr>
        <p:spPr>
          <a:xfrm>
            <a:off x="8744465" y="228600"/>
            <a:ext cx="2199577" cy="1752600"/>
          </a:xfrm>
          <a:prstGeom prst="ellipse">
            <a:avLst/>
          </a:prstGeom>
          <a:solidFill>
            <a:schemeClr val="accent6">
              <a:lumMod val="60000"/>
              <a:lumOff val="40000"/>
              <a:alpha val="56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">
            <a:extLst>
              <a:ext uri="{FF2B5EF4-FFF2-40B4-BE49-F238E27FC236}">
                <a16:creationId xmlns="" xmlns:a16="http://schemas.microsoft.com/office/drawing/2014/main" id="{ED4C64A0-1F58-4E09-A012-ADF773D2E4E9}"/>
              </a:ext>
            </a:extLst>
          </p:cNvPr>
          <p:cNvSpPr/>
          <p:nvPr/>
        </p:nvSpPr>
        <p:spPr>
          <a:xfrm>
            <a:off x="712572" y="595213"/>
            <a:ext cx="2617574" cy="796982"/>
          </a:xfrm>
          <a:prstGeom prst="roundRect">
            <a:avLst/>
          </a:prstGeom>
          <a:solidFill>
            <a:schemeClr val="accent6">
              <a:lumMod val="60000"/>
              <a:lumOff val="40000"/>
              <a:alpha val="32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85800" y="675500"/>
            <a:ext cx="2520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ln w="19050">
                  <a:noFill/>
                </a:ln>
                <a:latin typeface="NikoshBAN" pitchFamily="2" charset="0"/>
                <a:cs typeface="NikoshBAN" pitchFamily="2" charset="0"/>
              </a:rPr>
              <a:t>একক কাজ </a:t>
            </a:r>
            <a:endParaRPr lang="en-US" sz="3600" b="1" dirty="0">
              <a:ln w="19050">
                <a:noFill/>
              </a:ln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989541" y="537240"/>
            <a:ext cx="15805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>
                <a:latin typeface="NikoshBAN" pitchFamily="2" charset="0"/>
                <a:cs typeface="NikoshBAN" pitchFamily="2" charset="0"/>
              </a:rPr>
              <a:t>সময়</a:t>
            </a:r>
          </a:p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৩ মিনিট 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4" name="Picture 13" descr="1978677_66833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4477265" y="304800"/>
            <a:ext cx="3124200" cy="25336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83752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rame-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Picture 3" descr="4401844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101" y="1407864"/>
            <a:ext cx="5257800" cy="33124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lakhibazar Mosque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6400800" y="1351770"/>
            <a:ext cx="4946649" cy="34246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4191000" y="228600"/>
            <a:ext cx="396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ছবিগুলো লক্ষ্য কর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50951" y="4930045"/>
            <a:ext cx="3340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লালবাগ কেল্লা মসজিদ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15200" y="5105400"/>
            <a:ext cx="297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লক্ষ্মীবাজার মসজিদ 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rame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1296864"/>
            <a:ext cx="5111749" cy="36868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143000" y="5334000"/>
            <a:ext cx="3568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বেচারাম দেউড়ি মসজিদ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00974" y="5369091"/>
            <a:ext cx="215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তারা মসজিদ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 descr="becaram mosqu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1295400"/>
            <a:ext cx="5292347" cy="3657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622</TotalTime>
  <Words>383</Words>
  <Application>Microsoft Office PowerPoint</Application>
  <PresentationFormat>Custom</PresentationFormat>
  <Paragraphs>84</Paragraphs>
  <Slides>22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NikoshBAN</vt:lpstr>
      <vt:lpstr>Vrinda</vt:lpstr>
      <vt:lpstr>Wingdings 2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Faruk</dc:creator>
  <cp:lastModifiedBy>Faruk</cp:lastModifiedBy>
  <cp:revision>72</cp:revision>
  <dcterms:created xsi:type="dcterms:W3CDTF">2006-08-16T00:00:00Z</dcterms:created>
  <dcterms:modified xsi:type="dcterms:W3CDTF">2020-05-04T15:19:37Z</dcterms:modified>
</cp:coreProperties>
</file>