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59" r:id="rId3"/>
    <p:sldId id="272" r:id="rId4"/>
    <p:sldId id="261" r:id="rId5"/>
    <p:sldId id="262" r:id="rId6"/>
    <p:sldId id="281" r:id="rId7"/>
    <p:sldId id="263" r:id="rId8"/>
    <p:sldId id="265" r:id="rId9"/>
    <p:sldId id="266" r:id="rId10"/>
    <p:sldId id="267" r:id="rId11"/>
    <p:sldId id="268" r:id="rId12"/>
    <p:sldId id="269" r:id="rId13"/>
    <p:sldId id="284" r:id="rId14"/>
    <p:sldId id="270" r:id="rId15"/>
    <p:sldId id="271" r:id="rId16"/>
    <p:sldId id="274" r:id="rId17"/>
    <p:sldId id="275" r:id="rId18"/>
    <p:sldId id="282" r:id="rId19"/>
    <p:sldId id="283" r:id="rId20"/>
    <p:sldId id="276" r:id="rId21"/>
    <p:sldId id="286" r:id="rId22"/>
    <p:sldId id="278" r:id="rId23"/>
    <p:sldId id="279" r:id="rId24"/>
  </p:sldIdLst>
  <p:sldSz cx="11887200" cy="7315200"/>
  <p:notesSz cx="6858000" cy="9144000"/>
  <p:defaultTextStyle>
    <a:defPPr>
      <a:defRPr lang="en-US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04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062" y="-90"/>
      </p:cViewPr>
      <p:guideLst>
        <p:guide orient="horz" pos="2304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13EA2C-7F96-44E1-9109-6E7BCA0EBE70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1143000"/>
            <a:ext cx="5016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EDBF5-B678-4146-9CE1-4514FFC3D1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6088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sz="320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IN" sz="3200" baseline="0" smtClean="0">
                <a:latin typeface="NikoshBAN" panose="02000000000000000000" pitchFamily="2" charset="0"/>
                <a:cs typeface="NikoshBAN" panose="02000000000000000000" pitchFamily="2" charset="0"/>
              </a:rPr>
              <a:t> বিভিন্ন প্রশ্ন জিজ্ঞাসা করে পাঠের শিরোনাম বের করে আনব।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EDBF5-B678-4146-9CE1-4514FFC3D11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828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1" y="2272456"/>
            <a:ext cx="101041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4145280"/>
            <a:ext cx="83210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92950"/>
            <a:ext cx="267462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92950"/>
            <a:ext cx="782574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8" y="4700696"/>
            <a:ext cx="10104120" cy="145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8" y="3100498"/>
            <a:ext cx="10104120" cy="16001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706883"/>
            <a:ext cx="5250180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706883"/>
            <a:ext cx="5250180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637455"/>
            <a:ext cx="5252245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319868"/>
            <a:ext cx="5252245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4" y="1637455"/>
            <a:ext cx="5254308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4" y="2319868"/>
            <a:ext cx="5254308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2" y="291253"/>
            <a:ext cx="3910807" cy="12395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91257"/>
            <a:ext cx="6645275" cy="62433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2" y="1530776"/>
            <a:ext cx="3910807" cy="5003801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5" y="5120641"/>
            <a:ext cx="7132320" cy="604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5" y="653627"/>
            <a:ext cx="7132320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9" indent="0">
              <a:buNone/>
              <a:defRPr sz="2000"/>
            </a:lvl7pPr>
            <a:lvl8pPr marL="3199944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5" y="5725162"/>
            <a:ext cx="7132320" cy="85851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92947"/>
            <a:ext cx="10698480" cy="12192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706883"/>
            <a:ext cx="10698480" cy="4827694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1" y="6780110"/>
            <a:ext cx="2773680" cy="389467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6780110"/>
            <a:ext cx="3764280" cy="389467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6780110"/>
            <a:ext cx="2773680" cy="389467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xStyles>
    <p:titleStyle>
      <a:lvl1pPr algn="ctr" defTabSz="91426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1" indent="-342851" algn="l" defTabSz="91426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6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7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67" algn="l" defTabSz="91426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6" indent="-228567" algn="l" defTabSz="91426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6" indent="-228567" algn="l" defTabSz="91426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5100" y="0"/>
            <a:ext cx="117221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847025" y="332418"/>
            <a:ext cx="6763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178" y="1312238"/>
            <a:ext cx="8523084" cy="5479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2219010" y="2985000"/>
            <a:ext cx="8019420" cy="2133600"/>
          </a:xfrm>
          <a:prstGeom prst="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9000" y="3189612"/>
            <a:ext cx="5943600" cy="169675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b="1" dirty="0" smtClean="0">
                <a:ln w="28575"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458758" y="1409750"/>
            <a:ext cx="1539924" cy="1343014"/>
            <a:chOff x="2962141" y="675638"/>
            <a:chExt cx="5962917" cy="5962917"/>
          </a:xfrm>
        </p:grpSpPr>
        <p:sp>
          <p:nvSpPr>
            <p:cNvPr id="14" name="Oval 13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>
              <a:stCxn id="14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stCxn id="14" idx="3"/>
              <a:endCxn id="14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6200"/>
            <a:ext cx="11734800" cy="7086600"/>
          </a:xfrm>
          <a:prstGeom prst="rect">
            <a:avLst/>
          </a:prstGeom>
          <a:blipFill dpi="0" rotWithShape="1">
            <a:blip r:embed="rId2">
              <a:alphaModFix amt="1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418771"/>
            <a:ext cx="5000625" cy="3314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52676"/>
            <a:ext cx="4811446" cy="32051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71600" y="5624521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পারিবারিক ঝগড়াবিবাদ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43800" y="5624521"/>
            <a:ext cx="269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অতিরিক্ত শাসন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76200"/>
            <a:ext cx="11734800" cy="7086600"/>
          </a:xfrm>
          <a:prstGeom prst="rect">
            <a:avLst/>
          </a:prstGeom>
          <a:blipFill dpi="0" rotWithShape="1">
            <a:blip r:embed="rId2">
              <a:alphaModFix amt="1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9225"/>
            <a:ext cx="5076825" cy="33813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16" y="1524000"/>
            <a:ext cx="5389977" cy="3276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1600" y="5624521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সঙ্গদোষ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88514" y="5624521"/>
            <a:ext cx="2779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পিতামাতার অযত্ন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5014157" cy="334277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76400" y="56020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ইন্টারনেট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2400" y="5602069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টিভি চ্যানেল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910943" y="1219200"/>
            <a:ext cx="5662914" cy="3929211"/>
            <a:chOff x="5910943" y="1219200"/>
            <a:chExt cx="5662914" cy="392921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0943" y="1219200"/>
              <a:ext cx="5662914" cy="392921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3525" y="1524000"/>
              <a:ext cx="4811675" cy="28194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33400" y="4394886"/>
            <a:ext cx="10961226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8892025" y="718901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562714" y="1088268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62714" y="1147260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84538" y="941043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মিনিট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6AD698-2FE6-43D0-A513-A79663B2EDA0}"/>
              </a:ext>
            </a:extLst>
          </p:cNvPr>
          <p:cNvSpPr/>
          <p:nvPr/>
        </p:nvSpPr>
        <p:spPr>
          <a:xfrm>
            <a:off x="4876800" y="677715"/>
            <a:ext cx="2636546" cy="2587930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143000" y="5257800"/>
            <a:ext cx="937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n w="9525">
                  <a:noFill/>
                </a:ln>
                <a:latin typeface="NikoshBAN" pitchFamily="2" charset="0"/>
                <a:cs typeface="NikoshBAN" pitchFamily="2" charset="0"/>
              </a:rPr>
              <a:t>“অপসংস্কৃতির প্রভাব মাদকাসক্তির বড় কারণ” ব্যাখ্যা কর। </a:t>
            </a:r>
            <a:endParaRPr lang="en-US" sz="4000" b="1" dirty="0">
              <a:ln w="952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45933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90600" y="1600200"/>
            <a:ext cx="3962400" cy="39624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47692" y="1600200"/>
            <a:ext cx="4587454" cy="3962400"/>
          </a:xfrm>
          <a:prstGeom prst="rect">
            <a:avLst/>
          </a:prstGeom>
          <a:blipFill>
            <a:blip r:embed="rId3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228600"/>
            <a:ext cx="10668000" cy="762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97928" y="249382"/>
            <a:ext cx="3193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মাদকাসক্তির প্রভাব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33600" y="6019800"/>
            <a:ext cx="16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ক্যান্সার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43800" y="5943600"/>
            <a:ext cx="2757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কিডনির রোগ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14400" y="1295400"/>
            <a:ext cx="4419600" cy="3886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858000" y="1295400"/>
            <a:ext cx="4129314" cy="3733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6800" y="5708073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পাগল হয়ে যাওয়া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32724" y="5708072"/>
            <a:ext cx="2179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মারা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যাওয়া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62000" y="1371600"/>
            <a:ext cx="4267200" cy="39624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477000" y="1371600"/>
            <a:ext cx="4343400" cy="38608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14400" y="5867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অপরাধি হয়ে উঠে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0" y="57912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আর্থিক ক্ষতি হয়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3" name="Picture 2" descr="21105977_393159531100539_9175444004760791975_n-692x53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4000" y="1066800"/>
            <a:ext cx="9067800" cy="40370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4200" y="5791200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পরিবারে অভাব ও অশান্তি সৃষ্টি হয়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59321" y="1295400"/>
            <a:ext cx="5074679" cy="3581400"/>
            <a:chOff x="259321" y="1295400"/>
            <a:chExt cx="5074679" cy="35814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321" y="1295400"/>
              <a:ext cx="5074679" cy="3581400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1077227" y="2830927"/>
              <a:ext cx="1539924" cy="1540475"/>
              <a:chOff x="2962141" y="675638"/>
              <a:chExt cx="5962917" cy="5962917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>
                <a:stCxn id="11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>
                <a:stCxn id="11" idx="3"/>
                <a:endCxn id="11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Group 13"/>
          <p:cNvGrpSpPr/>
          <p:nvPr/>
        </p:nvGrpSpPr>
        <p:grpSpPr>
          <a:xfrm>
            <a:off x="6038012" y="1295400"/>
            <a:ext cx="5196374" cy="3581400"/>
            <a:chOff x="238259" y="1017431"/>
            <a:chExt cx="5866327" cy="373487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259" y="1017431"/>
              <a:ext cx="5866327" cy="3734873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550018" y="2524259"/>
              <a:ext cx="1939713" cy="1783219"/>
              <a:chOff x="2962141" y="675638"/>
              <a:chExt cx="5962917" cy="5962917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" name="Straight Connector 17"/>
              <p:cNvCxnSpPr>
                <a:stCxn id="17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17" idx="3"/>
                <a:endCxn id="17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0" name="TextBox 19"/>
          <p:cNvSpPr txBox="1"/>
          <p:nvPr/>
        </p:nvSpPr>
        <p:spPr>
          <a:xfrm>
            <a:off x="1077227" y="5583763"/>
            <a:ext cx="2808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ডাকাতি করা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95606" y="5514983"/>
            <a:ext cx="304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ছিনতাই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7203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324600" y="1242201"/>
            <a:ext cx="5149380" cy="3606084"/>
            <a:chOff x="6478074" y="1146220"/>
            <a:chExt cx="5149380" cy="360608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074" y="1146220"/>
              <a:ext cx="5149380" cy="3606084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8681389" y="2524259"/>
              <a:ext cx="1801081" cy="1586361"/>
              <a:chOff x="2962141" y="675638"/>
              <a:chExt cx="5962917" cy="5962917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>
                <a:stCxn id="11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>
                <a:stCxn id="11" idx="3"/>
                <a:endCxn id="11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/>
          <p:cNvGrpSpPr/>
          <p:nvPr/>
        </p:nvGrpSpPr>
        <p:grpSpPr>
          <a:xfrm>
            <a:off x="457200" y="1256715"/>
            <a:ext cx="5054484" cy="3642792"/>
            <a:chOff x="457200" y="1256715"/>
            <a:chExt cx="5054484" cy="364279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256715"/>
              <a:ext cx="5054484" cy="3642792"/>
            </a:xfrm>
            <a:prstGeom prst="rect">
              <a:avLst/>
            </a:prstGeom>
          </p:spPr>
        </p:pic>
        <p:grpSp>
          <p:nvGrpSpPr>
            <p:cNvPr id="16" name="Group 15"/>
            <p:cNvGrpSpPr/>
            <p:nvPr/>
          </p:nvGrpSpPr>
          <p:grpSpPr>
            <a:xfrm>
              <a:off x="2552541" y="1768269"/>
              <a:ext cx="1839599" cy="1708971"/>
              <a:chOff x="2962141" y="675638"/>
              <a:chExt cx="5962917" cy="5962917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2962141" y="675638"/>
                <a:ext cx="5962917" cy="5962917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" name="Straight Connector 17"/>
              <p:cNvCxnSpPr>
                <a:stCxn id="17" idx="1"/>
              </p:cNvCxnSpPr>
              <p:nvPr/>
            </p:nvCxnSpPr>
            <p:spPr>
              <a:xfrm>
                <a:off x="3835390" y="1548887"/>
                <a:ext cx="4033707" cy="4364558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>
                <a:stCxn id="17" idx="3"/>
                <a:endCxn id="17" idx="7"/>
              </p:cNvCxnSpPr>
              <p:nvPr/>
            </p:nvCxnSpPr>
            <p:spPr>
              <a:xfrm flipV="1">
                <a:off x="3835390" y="1548887"/>
                <a:ext cx="4216419" cy="4216419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TextBox 20"/>
          <p:cNvSpPr txBox="1"/>
          <p:nvPr/>
        </p:nvSpPr>
        <p:spPr>
          <a:xfrm>
            <a:off x="6630100" y="5255141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মেয়েদের উত্যক্ত করা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1513" y="5298361"/>
            <a:ext cx="4320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চুরি করা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98644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"/>
                            </p:stCondLst>
                            <p:childTnLst>
                              <p:par>
                                <p:cTn id="2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89036" y="3733800"/>
            <a:ext cx="11277600" cy="31242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2917936" y="5264362"/>
            <a:ext cx="2971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108436" y="5302462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3641836" y="5302462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D39E3F7F-6D22-41E2-9DA0-96C1532C0F11}"/>
              </a:ext>
            </a:extLst>
          </p:cNvPr>
          <p:cNvSpPr/>
          <p:nvPr/>
        </p:nvSpPr>
        <p:spPr>
          <a:xfrm>
            <a:off x="5181600" y="381000"/>
            <a:ext cx="59436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০১৭১২৪৯২৬৪৮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04800" y="304800"/>
            <a:ext cx="11277600" cy="31242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2933700" y="1866106"/>
            <a:ext cx="29718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124200" y="1905000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>
            <a:off x="3657600" y="1905000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83983DB-50A7-4898-91C8-551DFCFB3E8C}"/>
              </a:ext>
            </a:extLst>
          </p:cNvPr>
          <p:cNvSpPr txBox="1"/>
          <p:nvPr/>
        </p:nvSpPr>
        <p:spPr>
          <a:xfrm>
            <a:off x="5891858" y="3856628"/>
            <a:ext cx="49296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 :  ৮ম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বিষয় : বাংলাদেশ ও বিশ্বপরিচয়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অধ্যায় :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দশম 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তারিখ : ১৩/০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খ্রিঃ 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2" name="Picture 31" descr="faru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64967" y="602157"/>
            <a:ext cx="2088872" cy="23704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3" name="Picture 32" descr="005-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20285" y="4036228"/>
            <a:ext cx="1991033" cy="2285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04800" y="304800"/>
            <a:ext cx="3733800" cy="12192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76200"/>
            <a:ext cx="11734800" cy="7086600"/>
          </a:xfrm>
          <a:prstGeom prst="rect">
            <a:avLst/>
          </a:prstGeom>
          <a:blipFill dpi="0" rotWithShape="1">
            <a:blip r:embed="rId2">
              <a:alphaModFix amt="1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H="1">
            <a:off x="9677400" y="4114800"/>
            <a:ext cx="2133600" cy="3124200"/>
          </a:xfrm>
          <a:prstGeom prst="rect">
            <a:avLst/>
          </a:prstGeom>
          <a:blipFill>
            <a:blip r:embed="rId3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" y="4267200"/>
            <a:ext cx="2362200" cy="2971800"/>
          </a:xfrm>
          <a:prstGeom prst="rect">
            <a:avLst/>
          </a:prstGeom>
          <a:blipFill>
            <a:blip r:embed="rId4" cstate="email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90800" y="4824680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“আমাদের সমাজজীবনে মাদকাসক্তি একটি ভয়াবহ সমস্যা হিসাবে দেখা দিয়েছে” বিশ্লেষণ কর। </a:t>
            </a:r>
            <a:endParaRPr lang="bn-BD" sz="36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991600" y="228600"/>
            <a:ext cx="2362200" cy="12954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991600" y="304800"/>
            <a:ext cx="228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19600" y="457200"/>
            <a:ext cx="3810000" cy="304800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28914" y="457200"/>
            <a:ext cx="24384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দলিয় কাজ </a:t>
            </a:r>
            <a:endParaRPr lang="en-US" sz="36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572000" y="304800"/>
            <a:ext cx="2400121" cy="781132"/>
            <a:chOff x="5236167" y="519880"/>
            <a:chExt cx="2400121" cy="781132"/>
          </a:xfrm>
        </p:grpSpPr>
        <p:sp>
          <p:nvSpPr>
            <p:cNvPr id="4" name="Rectangle 3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676400" y="3124200"/>
            <a:ext cx="3581400" cy="1055132"/>
            <a:chOff x="1676400" y="3124200"/>
            <a:chExt cx="3581400" cy="1055132"/>
          </a:xfrm>
        </p:grpSpPr>
        <p:sp>
          <p:nvSpPr>
            <p:cNvPr id="7" name="TextBox 6"/>
            <p:cNvSpPr txBox="1"/>
            <p:nvPr/>
          </p:nvSpPr>
          <p:spPr>
            <a:xfrm>
              <a:off x="1676400" y="3124200"/>
              <a:ext cx="3581400" cy="1055132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r>
                <a:rPr lang="en-US" dirty="0" smtClean="0">
                  <a:ln w="3175">
                    <a:solidFill>
                      <a:schemeClr val="tx1"/>
                    </a:solidFill>
                  </a:ln>
                  <a:sym typeface="Wingdings 2"/>
                </a:rPr>
                <a:t></a:t>
              </a:r>
              <a:endParaRPr lang="en-US" dirty="0">
                <a:ln w="3175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81200" y="34290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এখানে ক্লিক করুন </a:t>
              </a:r>
              <a:endParaRPr lang="en-US" sz="2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10" name="Object 9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25495550"/>
              </p:ext>
            </p:extLst>
          </p:nvPr>
        </p:nvGraphicFramePr>
        <p:xfrm>
          <a:off x="4572000" y="3040743"/>
          <a:ext cx="2743200" cy="2314575"/>
        </p:xfrm>
        <a:graphic>
          <a:graphicData uri="http://schemas.openxmlformats.org/presentationml/2006/ole">
            <p:oleObj spid="_x0000_s1034" name="Packager Shell Object" showAsIcon="1" r:id="rId3" imgW="914400" imgH="77148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96185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553200" y="76200"/>
            <a:ext cx="5181600" cy="38862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133600" y="2031171"/>
            <a:ext cx="2968487" cy="93731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71600" y="5334000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সঙ্গদোষই মাদকাসক্তির জন্য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দায়ী,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কর।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800063" y="1908678"/>
            <a:ext cx="4419600" cy="3873318"/>
            <a:chOff x="800063" y="1908678"/>
            <a:chExt cx="4419600" cy="3873318"/>
          </a:xfrm>
        </p:grpSpPr>
        <p:sp>
          <p:nvSpPr>
            <p:cNvPr id="5" name="TextBox 4"/>
            <p:cNvSpPr txBox="1"/>
            <p:nvPr/>
          </p:nvSpPr>
          <p:spPr>
            <a:xfrm>
              <a:off x="800063" y="5074110"/>
              <a:ext cx="4419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n w="31550" cmpd="sng">
                    <a:noFill/>
                    <a:prstDash val="solid"/>
                  </a:ln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“</a:t>
              </a:r>
              <a:r>
                <a:rPr lang="bn-BD" sz="4000" b="1" dirty="0" smtClean="0">
                  <a:ln w="31550" cmpd="sng">
                    <a:noFill/>
                    <a:prstDash val="solid"/>
                  </a:ln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মাদকের পরিণাম মৃত্যু</a:t>
              </a:r>
              <a:r>
                <a:rPr lang="en-US" sz="4000" b="1" dirty="0" smtClean="0">
                  <a:ln w="31550" cmpd="sng">
                    <a:noFill/>
                    <a:prstDash val="solid"/>
                  </a:ln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”</a:t>
              </a:r>
              <a:endParaRPr lang="en-US" sz="4000" b="1" dirty="0">
                <a:ln w="31550" cmpd="sng">
                  <a:noFill/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983306" y="1908678"/>
              <a:ext cx="4053114" cy="3048000"/>
            </a:xfrm>
            <a:prstGeom prst="ellipse">
              <a:avLst/>
            </a:prstGeom>
            <a:blipFill>
              <a:blip r:embed="rId2" cstate="email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320912" y="1908678"/>
            <a:ext cx="4953000" cy="3888107"/>
            <a:chOff x="6320912" y="1908678"/>
            <a:chExt cx="4953000" cy="3888107"/>
          </a:xfrm>
        </p:grpSpPr>
        <p:sp>
          <p:nvSpPr>
            <p:cNvPr id="6" name="TextBox 5"/>
            <p:cNvSpPr txBox="1"/>
            <p:nvPr/>
          </p:nvSpPr>
          <p:spPr>
            <a:xfrm>
              <a:off x="7010400" y="5088899"/>
              <a:ext cx="4114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000" b="1" dirty="0" smtClean="0">
                  <a:ln w="31550" cmpd="sng">
                    <a:noFill/>
                    <a:prstDash val="solid"/>
                  </a:ln>
                  <a:effectLst>
                    <a:outerShdw blurRad="41275" dist="12700" dir="12000000" algn="tl" rotWithShape="0">
                      <a:srgbClr val="000000">
                        <a:alpha val="40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আমরা মাদককে না বলি </a:t>
              </a:r>
              <a:endParaRPr lang="en-US" sz="4000" b="1" dirty="0">
                <a:ln w="31550" cmpd="sng">
                  <a:noFill/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6320912" y="1908678"/>
              <a:ext cx="4953000" cy="3184072"/>
              <a:chOff x="1081314" y="1732642"/>
              <a:chExt cx="4953000" cy="3184072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1314" y="1732642"/>
                <a:ext cx="4953000" cy="3184072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grpSp>
            <p:nvGrpSpPr>
              <p:cNvPr id="9" name="Group 8"/>
              <p:cNvGrpSpPr/>
              <p:nvPr/>
            </p:nvGrpSpPr>
            <p:grpSpPr>
              <a:xfrm>
                <a:off x="2638014" y="2507559"/>
                <a:ext cx="1839599" cy="1708971"/>
                <a:chOff x="2962141" y="675638"/>
                <a:chExt cx="5962917" cy="5962917"/>
              </a:xfrm>
            </p:grpSpPr>
            <p:sp>
              <p:nvSpPr>
                <p:cNvPr id="10" name="Oval 9"/>
                <p:cNvSpPr/>
                <p:nvPr/>
              </p:nvSpPr>
              <p:spPr>
                <a:xfrm>
                  <a:off x="2962141" y="675638"/>
                  <a:ext cx="5962917" cy="5962917"/>
                </a:xfrm>
                <a:prstGeom prst="ellipse">
                  <a:avLst/>
                </a:prstGeom>
                <a:noFill/>
                <a:ln w="762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1" name="Straight Connector 10"/>
                <p:cNvCxnSpPr>
                  <a:stCxn id="10" idx="1"/>
                </p:cNvCxnSpPr>
                <p:nvPr/>
              </p:nvCxnSpPr>
              <p:spPr>
                <a:xfrm>
                  <a:off x="3835390" y="1548887"/>
                  <a:ext cx="4033707" cy="4364558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>
                  <a:stCxn id="10" idx="3"/>
                  <a:endCxn id="10" idx="7"/>
                </p:cNvCxnSpPr>
                <p:nvPr/>
              </p:nvCxnSpPr>
              <p:spPr>
                <a:xfrm flipV="1">
                  <a:off x="3835390" y="1548887"/>
                  <a:ext cx="4216419" cy="4216419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" name="TextBox 3"/>
          <p:cNvSpPr txBox="1"/>
          <p:nvPr/>
        </p:nvSpPr>
        <p:spPr>
          <a:xfrm>
            <a:off x="3991412" y="5773240"/>
            <a:ext cx="3886200" cy="110375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40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28205E-6 -3.33333E-6 L -0.00214 -0.666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" y="-3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76200"/>
            <a:ext cx="11734800" cy="7086600"/>
          </a:xfrm>
          <a:prstGeom prst="rect">
            <a:avLst/>
          </a:prstGeom>
          <a:blipFill dpi="0" rotWithShape="1">
            <a:blip r:embed="rId3">
              <a:alphaModFix amt="1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9821333" cy="441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76200"/>
            <a:ext cx="11734800" cy="7086600"/>
          </a:xfrm>
          <a:prstGeom prst="rect">
            <a:avLst/>
          </a:prstGeom>
          <a:blipFill dpi="0" rotWithShape="1">
            <a:blip r:embed="rId2">
              <a:alphaModFix amt="14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600" y="341812"/>
            <a:ext cx="609600" cy="6820988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0" y="381000"/>
            <a:ext cx="609600" cy="6820988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rot="16200000">
            <a:off x="5600700" y="-190500"/>
            <a:ext cx="609600" cy="10591800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5400000">
            <a:off x="5600700" y="-4610100"/>
            <a:ext cx="609600" cy="10591800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2000" y="533400"/>
            <a:ext cx="228600" cy="228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820400" y="572589"/>
            <a:ext cx="228600" cy="228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0885715" y="5027023"/>
            <a:ext cx="228600" cy="228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62000" y="5000897"/>
            <a:ext cx="228600" cy="2286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219200" y="990600"/>
            <a:ext cx="9448800" cy="381000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438400" y="1828800"/>
            <a:ext cx="7010400" cy="2057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b="1" dirty="0" smtClean="0">
                <a:ln>
                  <a:solidFill>
                    <a:schemeClr val="tx1"/>
                  </a:solidFill>
                </a:ln>
                <a:blipFill>
                  <a:blip r:embed="rId3"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মাদকাসক্তি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57200" y="533400"/>
            <a:ext cx="5867400" cy="990600"/>
            <a:chOff x="457200" y="533400"/>
            <a:chExt cx="6324600" cy="990600"/>
          </a:xfrm>
        </p:grpSpPr>
        <p:sp>
          <p:nvSpPr>
            <p:cNvPr id="3" name="Rectangle 2"/>
            <p:cNvSpPr/>
            <p:nvPr/>
          </p:nvSpPr>
          <p:spPr>
            <a:xfrm>
              <a:off x="457200" y="533400"/>
              <a:ext cx="6324600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3400" y="663714"/>
              <a:ext cx="53448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40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 </a:t>
              </a:r>
              <a:endParaRPr lang="en-US" sz="40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24000" y="2057400"/>
            <a:ext cx="7034348" cy="990600"/>
            <a:chOff x="1524000" y="2057400"/>
            <a:chExt cx="7034348" cy="990600"/>
          </a:xfrm>
        </p:grpSpPr>
        <p:sp>
          <p:nvSpPr>
            <p:cNvPr id="7" name="Rectangle 6"/>
            <p:cNvSpPr/>
            <p:nvPr/>
          </p:nvSpPr>
          <p:spPr>
            <a:xfrm>
              <a:off x="1524000" y="2057400"/>
              <a:ext cx="7034348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05000" y="2209800"/>
              <a:ext cx="5181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মাদকাসক্তি কী তা বলতে পারবে 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;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524000" y="3352800"/>
            <a:ext cx="7961811" cy="990600"/>
            <a:chOff x="1524000" y="3352800"/>
            <a:chExt cx="7961811" cy="990600"/>
          </a:xfrm>
        </p:grpSpPr>
        <p:sp>
          <p:nvSpPr>
            <p:cNvPr id="9" name="Rectangle 8"/>
            <p:cNvSpPr/>
            <p:nvPr/>
          </p:nvSpPr>
          <p:spPr>
            <a:xfrm>
              <a:off x="1524000" y="3352800"/>
              <a:ext cx="7961811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05000" y="3505200"/>
              <a:ext cx="6324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মাদকাসক্তির কারণ ব্যাখ্যা করতে পারবে</a:t>
              </a:r>
              <a:r>
                <a:rPr lang="en-US" sz="36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524000" y="4953000"/>
            <a:ext cx="9575074" cy="990600"/>
            <a:chOff x="1524000" y="4953000"/>
            <a:chExt cx="9575074" cy="990600"/>
          </a:xfrm>
        </p:grpSpPr>
        <p:sp>
          <p:nvSpPr>
            <p:cNvPr id="11" name="Rectangle 10"/>
            <p:cNvSpPr/>
            <p:nvPr/>
          </p:nvSpPr>
          <p:spPr>
            <a:xfrm>
              <a:off x="1524000" y="4953000"/>
              <a:ext cx="9575074" cy="9906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05000" y="5144869"/>
              <a:ext cx="845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সামাজিক জীবনে মাদকাসক্তির প্রভাব বর্ণনা করতে পারবে</a:t>
              </a:r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।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24600" y="5400384"/>
            <a:ext cx="4691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চিত্রের দ্রব্যগুলিকে কী বলা হয় ?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29" y="1066800"/>
            <a:ext cx="4156884" cy="28145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58" y="4371998"/>
            <a:ext cx="4156884" cy="2540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143000"/>
            <a:ext cx="5215716" cy="311943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320643" y="5417483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মাদকদ্রব্য বলে।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86400" y="5029200"/>
            <a:ext cx="6019800" cy="12263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752600" y="1805003"/>
            <a:ext cx="1539924" cy="1540475"/>
            <a:chOff x="2962141" y="675638"/>
            <a:chExt cx="5962917" cy="5962917"/>
          </a:xfrm>
        </p:grpSpPr>
        <p:sp>
          <p:nvSpPr>
            <p:cNvPr id="12" name="Oval 11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>
              <a:stCxn id="12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2" idx="3"/>
              <a:endCxn id="12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651000" y="4867517"/>
            <a:ext cx="1539924" cy="1540475"/>
            <a:chOff x="2962141" y="675638"/>
            <a:chExt cx="5962917" cy="5962917"/>
          </a:xfrm>
        </p:grpSpPr>
        <p:sp>
          <p:nvSpPr>
            <p:cNvPr id="16" name="Oval 15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6" idx="3"/>
              <a:endCxn id="16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7674429" y="1906602"/>
            <a:ext cx="1539924" cy="1540475"/>
            <a:chOff x="2962141" y="675638"/>
            <a:chExt cx="5962917" cy="5962917"/>
          </a:xfrm>
        </p:grpSpPr>
        <p:sp>
          <p:nvSpPr>
            <p:cNvPr id="21" name="Oval 20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>
              <a:stCxn id="21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21" idx="3"/>
              <a:endCxn id="21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5525396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0" y="381000"/>
            <a:ext cx="5181600" cy="42672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1" y="5729515"/>
            <a:ext cx="11201400" cy="1280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22829" y="6026168"/>
            <a:ext cx="10091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অর্থাৎ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মাদকদ্রব্যের প্রতি প্রচন্ড আসক্তি বা নেশাকে  মাদকাসক্তি বলে 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7" y="371707"/>
            <a:ext cx="5377145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14800" y="6055642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ছেলেগুলো কি করছে 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6055641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মাদকদ্রব্য সেবন করছে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90600" y="762000"/>
            <a:ext cx="1539924" cy="1540475"/>
            <a:chOff x="2962141" y="675638"/>
            <a:chExt cx="5962917" cy="5962917"/>
          </a:xfrm>
        </p:grpSpPr>
        <p:sp>
          <p:nvSpPr>
            <p:cNvPr id="12" name="Oval 11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>
              <a:stCxn id="12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stCxn id="12" idx="3"/>
              <a:endCxn id="12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7333343" y="645886"/>
            <a:ext cx="1539924" cy="1540475"/>
            <a:chOff x="2962141" y="675638"/>
            <a:chExt cx="5962917" cy="5962917"/>
          </a:xfrm>
        </p:grpSpPr>
        <p:sp>
          <p:nvSpPr>
            <p:cNvPr id="16" name="Oval 15"/>
            <p:cNvSpPr/>
            <p:nvPr/>
          </p:nvSpPr>
          <p:spPr>
            <a:xfrm>
              <a:off x="2962141" y="675638"/>
              <a:ext cx="5962917" cy="5962917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>
              <a:stCxn id="16" idx="1"/>
            </p:cNvCxnSpPr>
            <p:nvPr/>
          </p:nvCxnSpPr>
          <p:spPr>
            <a:xfrm>
              <a:off x="3835390" y="1548887"/>
              <a:ext cx="4033707" cy="436455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6" idx="3"/>
              <a:endCxn id="16" idx="7"/>
            </p:cNvCxnSpPr>
            <p:nvPr/>
          </p:nvCxnSpPr>
          <p:spPr>
            <a:xfrm flipV="1">
              <a:off x="3835390" y="1548887"/>
              <a:ext cx="4216419" cy="421641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/>
      <p:bldP spid="9" grpId="1"/>
      <p:bldP spid="10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47700" y="4320873"/>
            <a:ext cx="10591800" cy="1905000"/>
          </a:xfrm>
          <a:prstGeom prst="rect">
            <a:avLst/>
          </a:prstGeom>
          <a:solidFill>
            <a:schemeClr val="accent6">
              <a:lumMod val="40000"/>
              <a:lumOff val="60000"/>
              <a:alpha val="22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09171" y="811143"/>
            <a:ext cx="2743200" cy="990600"/>
          </a:xfrm>
          <a:prstGeom prst="rect">
            <a:avLst/>
          </a:prstGeom>
          <a:solidFill>
            <a:schemeClr val="accent3">
              <a:lumMod val="40000"/>
              <a:lumOff val="60000"/>
              <a:alpha val="28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43000" y="968514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2800" y="4854714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১। মাদকাসক্তি কাকে বলে ?</a:t>
            </a:r>
          </a:p>
        </p:txBody>
      </p:sp>
      <p:sp>
        <p:nvSpPr>
          <p:cNvPr id="7" name="Rectangle 6"/>
          <p:cNvSpPr/>
          <p:nvPr/>
        </p:nvSpPr>
        <p:spPr>
          <a:xfrm>
            <a:off x="8839200" y="628472"/>
            <a:ext cx="2743200" cy="1276528"/>
          </a:xfrm>
          <a:prstGeom prst="rect">
            <a:avLst/>
          </a:prstGeom>
          <a:solidFill>
            <a:schemeClr val="accent6">
              <a:lumMod val="40000"/>
              <a:lumOff val="60000"/>
              <a:alpha val="25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839200" y="628471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সময়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মিনিট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9242" y="396573"/>
            <a:ext cx="2438400" cy="25908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887200" cy="7315200"/>
          </a:xfrm>
          <a:prstGeom prst="rect">
            <a:avLst/>
          </a:prstGeom>
          <a:noFill/>
          <a:ln w="254000" cmpd="sng">
            <a:gradFill flip="none" rotWithShape="1">
              <a:gsLst>
                <a:gs pos="26000">
                  <a:srgbClr val="C00000">
                    <a:alpha val="75000"/>
                  </a:srgbClr>
                </a:gs>
                <a:gs pos="21001">
                  <a:srgbClr val="0819FB">
                    <a:alpha val="93000"/>
                  </a:srgbClr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2700000" scaled="1"/>
              <a:tileRect/>
            </a:gradFill>
            <a:bevel/>
          </a:ln>
          <a:scene3d>
            <a:camera prst="orthographicFront"/>
            <a:lightRig rig="threePt" dir="t"/>
          </a:scene3d>
          <a:sp3d>
            <a:bevelT prst="angl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3" rIns="91427" bIns="45713"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371600" y="5624521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বেকারত্ব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7200" y="457200"/>
            <a:ext cx="3429000" cy="5334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মাদাকাসক্তির কারন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12006"/>
            <a:ext cx="4762500" cy="2962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891" y="1712006"/>
            <a:ext cx="5014909" cy="308859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99829" y="555195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দুশ্চিন্তা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236</Words>
  <Application>Microsoft Office PowerPoint</Application>
  <PresentationFormat>Custom</PresentationFormat>
  <Paragraphs>66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Packager Shell Object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</dc:creator>
  <cp:lastModifiedBy>Faruk</cp:lastModifiedBy>
  <cp:revision>138</cp:revision>
  <dcterms:created xsi:type="dcterms:W3CDTF">2006-08-16T00:00:00Z</dcterms:created>
  <dcterms:modified xsi:type="dcterms:W3CDTF">2019-06-02T10:47:48Z</dcterms:modified>
</cp:coreProperties>
</file>