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8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</p:sldIdLst>
  <p:sldSz cx="12801600" cy="73152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4" y="-90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56106-4B0D-4713-8AB5-E506E26325F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94376DF-E25B-4E58-8885-595E48789063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গ্রামাঞ্চল</a:t>
          </a:r>
          <a:endParaRPr lang="en-US" sz="2400" dirty="0"/>
        </a:p>
      </dgm:t>
    </dgm:pt>
    <dgm:pt modelId="{F7F52795-48C6-4F48-ACAF-05A3415D3128}" type="parTrans" cxnId="{97A512D3-8974-4F6C-B476-979028E3BCB1}">
      <dgm:prSet/>
      <dgm:spPr/>
      <dgm:t>
        <a:bodyPr/>
        <a:lstStyle/>
        <a:p>
          <a:endParaRPr lang="en-US"/>
        </a:p>
      </dgm:t>
    </dgm:pt>
    <dgm:pt modelId="{12BD067D-65D0-4618-8ACF-07F33F7F43E8}" type="sibTrans" cxnId="{97A512D3-8974-4F6C-B476-979028E3BCB1}">
      <dgm:prSet/>
      <dgm:spPr/>
      <dgm:t>
        <a:bodyPr/>
        <a:lstStyle/>
        <a:p>
          <a:endParaRPr lang="en-US"/>
        </a:p>
      </dgm:t>
    </dgm:pt>
    <dgm:pt modelId="{1EDF5A0F-6616-45D2-B615-5BD8A587537F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ইউনিয়ন পরিষদ</a:t>
          </a:r>
          <a:endParaRPr lang="en-US" sz="2400" dirty="0"/>
        </a:p>
      </dgm:t>
    </dgm:pt>
    <dgm:pt modelId="{9892EA1C-3185-4C97-897F-EE8EE28BC187}" type="parTrans" cxnId="{CE8923BA-8C82-46BC-A2BE-7352D4A3AF88}">
      <dgm:prSet/>
      <dgm:spPr/>
      <dgm:t>
        <a:bodyPr/>
        <a:lstStyle/>
        <a:p>
          <a:endParaRPr lang="en-US"/>
        </a:p>
      </dgm:t>
    </dgm:pt>
    <dgm:pt modelId="{BD21BB0F-8732-44FA-B618-D4E9BAC3DC61}" type="sibTrans" cxnId="{CE8923BA-8C82-46BC-A2BE-7352D4A3AF88}">
      <dgm:prSet/>
      <dgm:spPr/>
      <dgm:t>
        <a:bodyPr/>
        <a:lstStyle/>
        <a:p>
          <a:endParaRPr lang="en-US"/>
        </a:p>
      </dgm:t>
    </dgm:pt>
    <dgm:pt modelId="{6E109DB5-9400-4695-B8EB-2A79C1B75178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উপজেলা  পরিষদ </a:t>
          </a:r>
          <a:endParaRPr lang="en-US" sz="2400" dirty="0"/>
        </a:p>
      </dgm:t>
    </dgm:pt>
    <dgm:pt modelId="{555E7DC9-F7D4-478A-9FF8-F078D88FBBFD}" type="parTrans" cxnId="{6938AD2F-D28F-4B1A-861F-19FD8441D92B}">
      <dgm:prSet/>
      <dgm:spPr/>
      <dgm:t>
        <a:bodyPr/>
        <a:lstStyle/>
        <a:p>
          <a:endParaRPr lang="en-US"/>
        </a:p>
      </dgm:t>
    </dgm:pt>
    <dgm:pt modelId="{84122008-ABC2-495C-9D84-82EA4BEB4FAD}" type="sibTrans" cxnId="{6938AD2F-D28F-4B1A-861F-19FD8441D92B}">
      <dgm:prSet/>
      <dgm:spPr/>
      <dgm:t>
        <a:bodyPr/>
        <a:lstStyle/>
        <a:p>
          <a:endParaRPr lang="en-US"/>
        </a:p>
      </dgm:t>
    </dgm:pt>
    <dgm:pt modelId="{778201CC-2857-4F8C-A9B8-E9A0D2360D87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শহরাঞ্চল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/>
        </a:p>
      </dgm:t>
    </dgm:pt>
    <dgm:pt modelId="{108C417A-37F3-45B0-B6C3-B2791289E92E}" type="parTrans" cxnId="{BEE0860F-CB2B-4217-AC4D-34A56A4C0CE9}">
      <dgm:prSet/>
      <dgm:spPr/>
      <dgm:t>
        <a:bodyPr/>
        <a:lstStyle/>
        <a:p>
          <a:endParaRPr lang="en-US"/>
        </a:p>
      </dgm:t>
    </dgm:pt>
    <dgm:pt modelId="{838F27C3-3245-40D4-B441-3468B2ED1EA3}" type="sibTrans" cxnId="{BEE0860F-CB2B-4217-AC4D-34A56A4C0CE9}">
      <dgm:prSet/>
      <dgm:spPr/>
      <dgm:t>
        <a:bodyPr/>
        <a:lstStyle/>
        <a:p>
          <a:endParaRPr lang="en-US"/>
        </a:p>
      </dgm:t>
    </dgm:pt>
    <dgm:pt modelId="{078B3DD5-D34A-4271-8E6F-97A9311661D8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স্থানীয় সরকার কাঠামো   </a:t>
          </a:r>
          <a:endParaRPr lang="en-US" sz="2400" dirty="0"/>
        </a:p>
      </dgm:t>
    </dgm:pt>
    <dgm:pt modelId="{F787F71D-8C25-4085-B12C-F7A13E12ABB8}" type="sibTrans" cxnId="{0D86963B-8EEC-4F20-AC13-40AA887DA138}">
      <dgm:prSet/>
      <dgm:spPr/>
      <dgm:t>
        <a:bodyPr/>
        <a:lstStyle/>
        <a:p>
          <a:endParaRPr lang="en-US"/>
        </a:p>
      </dgm:t>
    </dgm:pt>
    <dgm:pt modelId="{E5BC604D-5B5D-42D3-94E8-D660C80D510A}" type="parTrans" cxnId="{0D86963B-8EEC-4F20-AC13-40AA887DA138}">
      <dgm:prSet/>
      <dgm:spPr/>
      <dgm:t>
        <a:bodyPr/>
        <a:lstStyle/>
        <a:p>
          <a:endParaRPr lang="en-US"/>
        </a:p>
      </dgm:t>
    </dgm:pt>
    <dgm:pt modelId="{68978894-763C-481A-A6BD-7A66658C27E7}">
      <dgm:prSet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জেলা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 পরিষদ</a:t>
          </a:r>
          <a:endParaRPr lang="en-US" sz="2400" dirty="0"/>
        </a:p>
      </dgm:t>
    </dgm:pt>
    <dgm:pt modelId="{6E452BFD-59D4-490E-9A80-49DA57A59304}" type="parTrans" cxnId="{39029F65-AED8-43CB-8164-6FF1C0EAFC4F}">
      <dgm:prSet/>
      <dgm:spPr/>
      <dgm:t>
        <a:bodyPr/>
        <a:lstStyle/>
        <a:p>
          <a:endParaRPr lang="en-US"/>
        </a:p>
      </dgm:t>
    </dgm:pt>
    <dgm:pt modelId="{C6E8B400-7A57-4FFD-80C7-05399FBCC9A0}" type="sibTrans" cxnId="{39029F65-AED8-43CB-8164-6FF1C0EAFC4F}">
      <dgm:prSet/>
      <dgm:spPr/>
      <dgm:t>
        <a:bodyPr/>
        <a:lstStyle/>
        <a:p>
          <a:endParaRPr lang="en-US"/>
        </a:p>
      </dgm:t>
    </dgm:pt>
    <dgm:pt modelId="{047ABCB9-7814-4AB8-B622-4C1A77F2CA92}">
      <dgm:prSet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পৌরসভা</a:t>
          </a:r>
          <a:endParaRPr lang="en-US" sz="2400" dirty="0"/>
        </a:p>
      </dgm:t>
    </dgm:pt>
    <dgm:pt modelId="{FC805545-C05F-4DB4-9E0F-4412049DDB5B}" type="parTrans" cxnId="{77BC2D09-9068-4510-8B47-96AC70F4138C}">
      <dgm:prSet/>
      <dgm:spPr/>
      <dgm:t>
        <a:bodyPr/>
        <a:lstStyle/>
        <a:p>
          <a:endParaRPr lang="en-US"/>
        </a:p>
      </dgm:t>
    </dgm:pt>
    <dgm:pt modelId="{EB69CBF2-30FD-4B82-B8B9-99681356AB5A}" type="sibTrans" cxnId="{77BC2D09-9068-4510-8B47-96AC70F4138C}">
      <dgm:prSet/>
      <dgm:spPr/>
      <dgm:t>
        <a:bodyPr/>
        <a:lstStyle/>
        <a:p>
          <a:endParaRPr lang="en-US"/>
        </a:p>
      </dgm:t>
    </dgm:pt>
    <dgm:pt modelId="{29E480DD-EE25-4F07-9DD9-BDE2905E94E6}">
      <dgm:prSet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সিটি কর্পোরেশন </a:t>
          </a:r>
          <a:endParaRPr lang="en-US" sz="2400" dirty="0"/>
        </a:p>
      </dgm:t>
    </dgm:pt>
    <dgm:pt modelId="{2AF4C8C9-4FD8-48DE-BC7D-AEEAF3A47E06}" type="parTrans" cxnId="{869E77B1-7579-4C66-B6C9-F7CE12B129CC}">
      <dgm:prSet/>
      <dgm:spPr/>
      <dgm:t>
        <a:bodyPr/>
        <a:lstStyle/>
        <a:p>
          <a:endParaRPr lang="en-US"/>
        </a:p>
      </dgm:t>
    </dgm:pt>
    <dgm:pt modelId="{14BCE7F0-2FB8-40F8-A3BD-2CF27E1230C1}" type="sibTrans" cxnId="{869E77B1-7579-4C66-B6C9-F7CE12B129CC}">
      <dgm:prSet/>
      <dgm:spPr/>
      <dgm:t>
        <a:bodyPr/>
        <a:lstStyle/>
        <a:p>
          <a:endParaRPr lang="en-US"/>
        </a:p>
      </dgm:t>
    </dgm:pt>
    <dgm:pt modelId="{AE703C23-AA70-4A8B-9ADB-201BA75DAD39}" type="pres">
      <dgm:prSet presAssocID="{3D856106-4B0D-4713-8AB5-E506E26325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E3B323-FB7E-45EF-8071-3F0877E022F1}" type="pres">
      <dgm:prSet presAssocID="{078B3DD5-D34A-4271-8E6F-97A9311661D8}" presName="hierRoot1" presStyleCnt="0"/>
      <dgm:spPr/>
    </dgm:pt>
    <dgm:pt modelId="{63AE9F2A-92B3-4C02-AD29-69FB136E7559}" type="pres">
      <dgm:prSet presAssocID="{078B3DD5-D34A-4271-8E6F-97A9311661D8}" presName="composite" presStyleCnt="0"/>
      <dgm:spPr/>
    </dgm:pt>
    <dgm:pt modelId="{7E5598CB-E3E2-41D9-A355-11AE6D97B1C1}" type="pres">
      <dgm:prSet presAssocID="{078B3DD5-D34A-4271-8E6F-97A9311661D8}" presName="background" presStyleLbl="node0" presStyleIdx="0" presStyleCnt="1"/>
      <dgm:spPr/>
    </dgm:pt>
    <dgm:pt modelId="{129BE094-8D43-494C-B00F-B117F2B20E94}" type="pres">
      <dgm:prSet presAssocID="{078B3DD5-D34A-4271-8E6F-97A9311661D8}" presName="text" presStyleLbl="fgAcc0" presStyleIdx="0" presStyleCnt="1" custScaleX="131489" custScaleY="130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CA88B6-E702-4840-B76F-527D32BC1B5E}" type="pres">
      <dgm:prSet presAssocID="{078B3DD5-D34A-4271-8E6F-97A9311661D8}" presName="hierChild2" presStyleCnt="0"/>
      <dgm:spPr/>
    </dgm:pt>
    <dgm:pt modelId="{5559D04A-3BBF-4266-A698-65219C4E8E8A}" type="pres">
      <dgm:prSet presAssocID="{F7F52795-48C6-4F48-ACAF-05A3415D312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F80E3BB-D785-4445-8597-2D5E5848EBD3}" type="pres">
      <dgm:prSet presAssocID="{F94376DF-E25B-4E58-8885-595E48789063}" presName="hierRoot2" presStyleCnt="0"/>
      <dgm:spPr/>
    </dgm:pt>
    <dgm:pt modelId="{E682DC69-C0A8-4BCD-B048-034F0C0587DA}" type="pres">
      <dgm:prSet presAssocID="{F94376DF-E25B-4E58-8885-595E48789063}" presName="composite2" presStyleCnt="0"/>
      <dgm:spPr/>
    </dgm:pt>
    <dgm:pt modelId="{F6D0FE79-D3F8-41E0-8F7C-61844F2DE8C4}" type="pres">
      <dgm:prSet presAssocID="{F94376DF-E25B-4E58-8885-595E48789063}" presName="background2" presStyleLbl="node2" presStyleIdx="0" presStyleCnt="2"/>
      <dgm:spPr/>
    </dgm:pt>
    <dgm:pt modelId="{679B8CE2-9CA1-4F7A-A43B-4AFE5E8F7700}" type="pres">
      <dgm:prSet presAssocID="{F94376DF-E25B-4E58-8885-595E4878906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EA4327-60A8-4691-9321-A1E2988B592C}" type="pres">
      <dgm:prSet presAssocID="{F94376DF-E25B-4E58-8885-595E48789063}" presName="hierChild3" presStyleCnt="0"/>
      <dgm:spPr/>
    </dgm:pt>
    <dgm:pt modelId="{11438559-7679-4454-8AE1-7902753E5A69}" type="pres">
      <dgm:prSet presAssocID="{9892EA1C-3185-4C97-897F-EE8EE28BC187}" presName="Name17" presStyleLbl="parChTrans1D3" presStyleIdx="0" presStyleCnt="5"/>
      <dgm:spPr/>
      <dgm:t>
        <a:bodyPr/>
        <a:lstStyle/>
        <a:p>
          <a:endParaRPr lang="en-US"/>
        </a:p>
      </dgm:t>
    </dgm:pt>
    <dgm:pt modelId="{819F1674-F6E9-4F68-AB2D-0AFF89719F96}" type="pres">
      <dgm:prSet presAssocID="{1EDF5A0F-6616-45D2-B615-5BD8A587537F}" presName="hierRoot3" presStyleCnt="0"/>
      <dgm:spPr/>
    </dgm:pt>
    <dgm:pt modelId="{080F6B09-2CDF-42D9-B121-0B1F82FF7D78}" type="pres">
      <dgm:prSet presAssocID="{1EDF5A0F-6616-45D2-B615-5BD8A587537F}" presName="composite3" presStyleCnt="0"/>
      <dgm:spPr/>
    </dgm:pt>
    <dgm:pt modelId="{BD26A665-3477-42C1-A05F-588626813CA3}" type="pres">
      <dgm:prSet presAssocID="{1EDF5A0F-6616-45D2-B615-5BD8A587537F}" presName="background3" presStyleLbl="node3" presStyleIdx="0" presStyleCnt="5"/>
      <dgm:spPr/>
    </dgm:pt>
    <dgm:pt modelId="{3055F420-AEB5-432E-97C1-49093523F977}" type="pres">
      <dgm:prSet presAssocID="{1EDF5A0F-6616-45D2-B615-5BD8A587537F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94C11A-1C85-43F8-A7FF-175CAAB65BF8}" type="pres">
      <dgm:prSet presAssocID="{1EDF5A0F-6616-45D2-B615-5BD8A587537F}" presName="hierChild4" presStyleCnt="0"/>
      <dgm:spPr/>
    </dgm:pt>
    <dgm:pt modelId="{0F2F0214-3108-4F00-A8DF-F1AA735D77C4}" type="pres">
      <dgm:prSet presAssocID="{555E7DC9-F7D4-478A-9FF8-F078D88FBBFD}" presName="Name17" presStyleLbl="parChTrans1D3" presStyleIdx="1" presStyleCnt="5"/>
      <dgm:spPr/>
      <dgm:t>
        <a:bodyPr/>
        <a:lstStyle/>
        <a:p>
          <a:endParaRPr lang="en-US"/>
        </a:p>
      </dgm:t>
    </dgm:pt>
    <dgm:pt modelId="{BC024FE3-B2DF-4094-A412-537494F9FE8F}" type="pres">
      <dgm:prSet presAssocID="{6E109DB5-9400-4695-B8EB-2A79C1B75178}" presName="hierRoot3" presStyleCnt="0"/>
      <dgm:spPr/>
    </dgm:pt>
    <dgm:pt modelId="{2896C177-FC5D-4A0F-868E-6D7C616F413D}" type="pres">
      <dgm:prSet presAssocID="{6E109DB5-9400-4695-B8EB-2A79C1B75178}" presName="composite3" presStyleCnt="0"/>
      <dgm:spPr/>
    </dgm:pt>
    <dgm:pt modelId="{7B403B7F-B5AA-4436-930A-753445BA2F16}" type="pres">
      <dgm:prSet presAssocID="{6E109DB5-9400-4695-B8EB-2A79C1B75178}" presName="background3" presStyleLbl="node3" presStyleIdx="1" presStyleCnt="5"/>
      <dgm:spPr/>
    </dgm:pt>
    <dgm:pt modelId="{82D43309-A95E-4DCA-957B-A9BB8E80E405}" type="pres">
      <dgm:prSet presAssocID="{6E109DB5-9400-4695-B8EB-2A79C1B75178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A719D2-662D-4138-9C11-8D1754F56F23}" type="pres">
      <dgm:prSet presAssocID="{6E109DB5-9400-4695-B8EB-2A79C1B75178}" presName="hierChild4" presStyleCnt="0"/>
      <dgm:spPr/>
    </dgm:pt>
    <dgm:pt modelId="{26C691B4-6EA3-41B8-AEC1-FCD07DB54D47}" type="pres">
      <dgm:prSet presAssocID="{6E452BFD-59D4-490E-9A80-49DA57A59304}" presName="Name17" presStyleLbl="parChTrans1D3" presStyleIdx="2" presStyleCnt="5"/>
      <dgm:spPr/>
      <dgm:t>
        <a:bodyPr/>
        <a:lstStyle/>
        <a:p>
          <a:endParaRPr lang="en-US"/>
        </a:p>
      </dgm:t>
    </dgm:pt>
    <dgm:pt modelId="{BADEC71A-E221-4913-B9CE-5BB885C58A58}" type="pres">
      <dgm:prSet presAssocID="{68978894-763C-481A-A6BD-7A66658C27E7}" presName="hierRoot3" presStyleCnt="0"/>
      <dgm:spPr/>
    </dgm:pt>
    <dgm:pt modelId="{2A71281F-218D-44D0-8990-9D78AAC161F5}" type="pres">
      <dgm:prSet presAssocID="{68978894-763C-481A-A6BD-7A66658C27E7}" presName="composite3" presStyleCnt="0"/>
      <dgm:spPr/>
    </dgm:pt>
    <dgm:pt modelId="{25B3847C-7954-4A26-937F-37F2D47260BB}" type="pres">
      <dgm:prSet presAssocID="{68978894-763C-481A-A6BD-7A66658C27E7}" presName="background3" presStyleLbl="node3" presStyleIdx="2" presStyleCnt="5"/>
      <dgm:spPr/>
    </dgm:pt>
    <dgm:pt modelId="{167974D0-6980-4882-ABEE-9C41462DC712}" type="pres">
      <dgm:prSet presAssocID="{68978894-763C-481A-A6BD-7A66658C27E7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E99C7B-8373-4852-9E7A-8B054288DBF7}" type="pres">
      <dgm:prSet presAssocID="{68978894-763C-481A-A6BD-7A66658C27E7}" presName="hierChild4" presStyleCnt="0"/>
      <dgm:spPr/>
    </dgm:pt>
    <dgm:pt modelId="{AFB0A339-309F-4A7C-A297-312FFEA7A682}" type="pres">
      <dgm:prSet presAssocID="{108C417A-37F3-45B0-B6C3-B2791289E92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61FD01D-A953-47B2-8732-3537616C65EB}" type="pres">
      <dgm:prSet presAssocID="{778201CC-2857-4F8C-A9B8-E9A0D2360D87}" presName="hierRoot2" presStyleCnt="0"/>
      <dgm:spPr/>
    </dgm:pt>
    <dgm:pt modelId="{BD83E7A6-4644-4BB9-9B1B-040F92EAEAAE}" type="pres">
      <dgm:prSet presAssocID="{778201CC-2857-4F8C-A9B8-E9A0D2360D87}" presName="composite2" presStyleCnt="0"/>
      <dgm:spPr/>
    </dgm:pt>
    <dgm:pt modelId="{93E1FE9C-AB5C-4009-A471-C2F08E7C4A3E}" type="pres">
      <dgm:prSet presAssocID="{778201CC-2857-4F8C-A9B8-E9A0D2360D87}" presName="background2" presStyleLbl="node2" presStyleIdx="1" presStyleCnt="2"/>
      <dgm:spPr/>
    </dgm:pt>
    <dgm:pt modelId="{C6D6C5FE-C6BE-4237-AAF5-1B0434428467}" type="pres">
      <dgm:prSet presAssocID="{778201CC-2857-4F8C-A9B8-E9A0D2360D8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5A0C9B-B9AA-4F33-A904-EFE9A4DB3901}" type="pres">
      <dgm:prSet presAssocID="{778201CC-2857-4F8C-A9B8-E9A0D2360D87}" presName="hierChild3" presStyleCnt="0"/>
      <dgm:spPr/>
    </dgm:pt>
    <dgm:pt modelId="{7CEB2E02-20B7-455E-BA5C-147722FC1587}" type="pres">
      <dgm:prSet presAssocID="{FC805545-C05F-4DB4-9E0F-4412049DDB5B}" presName="Name17" presStyleLbl="parChTrans1D3" presStyleIdx="3" presStyleCnt="5"/>
      <dgm:spPr/>
      <dgm:t>
        <a:bodyPr/>
        <a:lstStyle/>
        <a:p>
          <a:endParaRPr lang="en-US"/>
        </a:p>
      </dgm:t>
    </dgm:pt>
    <dgm:pt modelId="{1CF42C9C-2E21-4162-BA5B-7F0FE43D480C}" type="pres">
      <dgm:prSet presAssocID="{047ABCB9-7814-4AB8-B622-4C1A77F2CA92}" presName="hierRoot3" presStyleCnt="0"/>
      <dgm:spPr/>
    </dgm:pt>
    <dgm:pt modelId="{3FA69860-48DF-4889-B00B-6ABE9926D63F}" type="pres">
      <dgm:prSet presAssocID="{047ABCB9-7814-4AB8-B622-4C1A77F2CA92}" presName="composite3" presStyleCnt="0"/>
      <dgm:spPr/>
    </dgm:pt>
    <dgm:pt modelId="{C9228D79-4E4F-422B-A8AB-C5186B0AE637}" type="pres">
      <dgm:prSet presAssocID="{047ABCB9-7814-4AB8-B622-4C1A77F2CA92}" presName="background3" presStyleLbl="node3" presStyleIdx="3" presStyleCnt="5"/>
      <dgm:spPr/>
    </dgm:pt>
    <dgm:pt modelId="{68FAB9FE-343B-490D-A1CC-51B389BFD518}" type="pres">
      <dgm:prSet presAssocID="{047ABCB9-7814-4AB8-B622-4C1A77F2CA92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E95594-C1F5-44A6-9120-C499ABD6BB57}" type="pres">
      <dgm:prSet presAssocID="{047ABCB9-7814-4AB8-B622-4C1A77F2CA92}" presName="hierChild4" presStyleCnt="0"/>
      <dgm:spPr/>
    </dgm:pt>
    <dgm:pt modelId="{F57FFE43-B700-488D-8BB0-6221D807F14B}" type="pres">
      <dgm:prSet presAssocID="{2AF4C8C9-4FD8-48DE-BC7D-AEEAF3A47E06}" presName="Name17" presStyleLbl="parChTrans1D3" presStyleIdx="4" presStyleCnt="5"/>
      <dgm:spPr/>
      <dgm:t>
        <a:bodyPr/>
        <a:lstStyle/>
        <a:p>
          <a:endParaRPr lang="en-US"/>
        </a:p>
      </dgm:t>
    </dgm:pt>
    <dgm:pt modelId="{6AFB3D9D-077C-4E67-919E-D7DFC6C3FDAA}" type="pres">
      <dgm:prSet presAssocID="{29E480DD-EE25-4F07-9DD9-BDE2905E94E6}" presName="hierRoot3" presStyleCnt="0"/>
      <dgm:spPr/>
    </dgm:pt>
    <dgm:pt modelId="{35057E4F-818F-4C3D-AC36-BB076038BF65}" type="pres">
      <dgm:prSet presAssocID="{29E480DD-EE25-4F07-9DD9-BDE2905E94E6}" presName="composite3" presStyleCnt="0"/>
      <dgm:spPr/>
    </dgm:pt>
    <dgm:pt modelId="{5FAEF9FE-B291-42E1-A297-6F0097865CC3}" type="pres">
      <dgm:prSet presAssocID="{29E480DD-EE25-4F07-9DD9-BDE2905E94E6}" presName="background3" presStyleLbl="node3" presStyleIdx="4" presStyleCnt="5"/>
      <dgm:spPr/>
    </dgm:pt>
    <dgm:pt modelId="{CDC218BB-CE17-4F7D-AB37-AD20AF4175AD}" type="pres">
      <dgm:prSet presAssocID="{29E480DD-EE25-4F07-9DD9-BDE2905E94E6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FF9D37-FDD0-4833-B3BA-C02C1FFB0B25}" type="pres">
      <dgm:prSet presAssocID="{29E480DD-EE25-4F07-9DD9-BDE2905E94E6}" presName="hierChild4" presStyleCnt="0"/>
      <dgm:spPr/>
    </dgm:pt>
  </dgm:ptLst>
  <dgm:cxnLst>
    <dgm:cxn modelId="{3E63F710-5CFB-4335-8ADA-D3C90E3FAD56}" type="presOf" srcId="{68978894-763C-481A-A6BD-7A66658C27E7}" destId="{167974D0-6980-4882-ABEE-9C41462DC712}" srcOrd="0" destOrd="0" presId="urn:microsoft.com/office/officeart/2005/8/layout/hierarchy1"/>
    <dgm:cxn modelId="{A3DD872C-4D11-493B-9BB4-DC8959DDC1BB}" type="presOf" srcId="{9892EA1C-3185-4C97-897F-EE8EE28BC187}" destId="{11438559-7679-4454-8AE1-7902753E5A69}" srcOrd="0" destOrd="0" presId="urn:microsoft.com/office/officeart/2005/8/layout/hierarchy1"/>
    <dgm:cxn modelId="{FCFE2C22-B842-494B-B057-5787E2596174}" type="presOf" srcId="{6E109DB5-9400-4695-B8EB-2A79C1B75178}" destId="{82D43309-A95E-4DCA-957B-A9BB8E80E405}" srcOrd="0" destOrd="0" presId="urn:microsoft.com/office/officeart/2005/8/layout/hierarchy1"/>
    <dgm:cxn modelId="{47C2E1ED-898A-4D81-A320-3669BC335F68}" type="presOf" srcId="{6E452BFD-59D4-490E-9A80-49DA57A59304}" destId="{26C691B4-6EA3-41B8-AEC1-FCD07DB54D47}" srcOrd="0" destOrd="0" presId="urn:microsoft.com/office/officeart/2005/8/layout/hierarchy1"/>
    <dgm:cxn modelId="{604CBEA4-7911-4741-BC1D-9485C74464E8}" type="presOf" srcId="{778201CC-2857-4F8C-A9B8-E9A0D2360D87}" destId="{C6D6C5FE-C6BE-4237-AAF5-1B0434428467}" srcOrd="0" destOrd="0" presId="urn:microsoft.com/office/officeart/2005/8/layout/hierarchy1"/>
    <dgm:cxn modelId="{869E77B1-7579-4C66-B6C9-F7CE12B129CC}" srcId="{778201CC-2857-4F8C-A9B8-E9A0D2360D87}" destId="{29E480DD-EE25-4F07-9DD9-BDE2905E94E6}" srcOrd="1" destOrd="0" parTransId="{2AF4C8C9-4FD8-48DE-BC7D-AEEAF3A47E06}" sibTransId="{14BCE7F0-2FB8-40F8-A3BD-2CF27E1230C1}"/>
    <dgm:cxn modelId="{D9617966-CF5B-49BE-A69A-C9A1B0843396}" type="presOf" srcId="{F7F52795-48C6-4F48-ACAF-05A3415D3128}" destId="{5559D04A-3BBF-4266-A698-65219C4E8E8A}" srcOrd="0" destOrd="0" presId="urn:microsoft.com/office/officeart/2005/8/layout/hierarchy1"/>
    <dgm:cxn modelId="{BA0484AA-103D-43B7-8563-180F992FD3E9}" type="presOf" srcId="{3D856106-4B0D-4713-8AB5-E506E26325F5}" destId="{AE703C23-AA70-4A8B-9ADB-201BA75DAD39}" srcOrd="0" destOrd="0" presId="urn:microsoft.com/office/officeart/2005/8/layout/hierarchy1"/>
    <dgm:cxn modelId="{97A512D3-8974-4F6C-B476-979028E3BCB1}" srcId="{078B3DD5-D34A-4271-8E6F-97A9311661D8}" destId="{F94376DF-E25B-4E58-8885-595E48789063}" srcOrd="0" destOrd="0" parTransId="{F7F52795-48C6-4F48-ACAF-05A3415D3128}" sibTransId="{12BD067D-65D0-4618-8ACF-07F33F7F43E8}"/>
    <dgm:cxn modelId="{CE8923BA-8C82-46BC-A2BE-7352D4A3AF88}" srcId="{F94376DF-E25B-4E58-8885-595E48789063}" destId="{1EDF5A0F-6616-45D2-B615-5BD8A587537F}" srcOrd="0" destOrd="0" parTransId="{9892EA1C-3185-4C97-897F-EE8EE28BC187}" sibTransId="{BD21BB0F-8732-44FA-B618-D4E9BAC3DC61}"/>
    <dgm:cxn modelId="{F0480936-7BC6-4DEE-8B25-C4B280BE6775}" type="presOf" srcId="{29E480DD-EE25-4F07-9DD9-BDE2905E94E6}" destId="{CDC218BB-CE17-4F7D-AB37-AD20AF4175AD}" srcOrd="0" destOrd="0" presId="urn:microsoft.com/office/officeart/2005/8/layout/hierarchy1"/>
    <dgm:cxn modelId="{BEE0860F-CB2B-4217-AC4D-34A56A4C0CE9}" srcId="{078B3DD5-D34A-4271-8E6F-97A9311661D8}" destId="{778201CC-2857-4F8C-A9B8-E9A0D2360D87}" srcOrd="1" destOrd="0" parTransId="{108C417A-37F3-45B0-B6C3-B2791289E92E}" sibTransId="{838F27C3-3245-40D4-B441-3468B2ED1EA3}"/>
    <dgm:cxn modelId="{8D29F0B7-BFE7-4901-9C46-A84AC87DC39E}" type="presOf" srcId="{555E7DC9-F7D4-478A-9FF8-F078D88FBBFD}" destId="{0F2F0214-3108-4F00-A8DF-F1AA735D77C4}" srcOrd="0" destOrd="0" presId="urn:microsoft.com/office/officeart/2005/8/layout/hierarchy1"/>
    <dgm:cxn modelId="{3623C710-26C8-485C-A974-6E1E3ABD3BC6}" type="presOf" srcId="{1EDF5A0F-6616-45D2-B615-5BD8A587537F}" destId="{3055F420-AEB5-432E-97C1-49093523F977}" srcOrd="0" destOrd="0" presId="urn:microsoft.com/office/officeart/2005/8/layout/hierarchy1"/>
    <dgm:cxn modelId="{6938AD2F-D28F-4B1A-861F-19FD8441D92B}" srcId="{F94376DF-E25B-4E58-8885-595E48789063}" destId="{6E109DB5-9400-4695-B8EB-2A79C1B75178}" srcOrd="1" destOrd="0" parTransId="{555E7DC9-F7D4-478A-9FF8-F078D88FBBFD}" sibTransId="{84122008-ABC2-495C-9D84-82EA4BEB4FAD}"/>
    <dgm:cxn modelId="{39029F65-AED8-43CB-8164-6FF1C0EAFC4F}" srcId="{F94376DF-E25B-4E58-8885-595E48789063}" destId="{68978894-763C-481A-A6BD-7A66658C27E7}" srcOrd="2" destOrd="0" parTransId="{6E452BFD-59D4-490E-9A80-49DA57A59304}" sibTransId="{C6E8B400-7A57-4FFD-80C7-05399FBCC9A0}"/>
    <dgm:cxn modelId="{E7B0BF69-4E03-4086-9C30-9ABCA10AC562}" type="presOf" srcId="{078B3DD5-D34A-4271-8E6F-97A9311661D8}" destId="{129BE094-8D43-494C-B00F-B117F2B20E94}" srcOrd="0" destOrd="0" presId="urn:microsoft.com/office/officeart/2005/8/layout/hierarchy1"/>
    <dgm:cxn modelId="{85CB3E31-B91B-4307-99C2-138EB430998A}" type="presOf" srcId="{2AF4C8C9-4FD8-48DE-BC7D-AEEAF3A47E06}" destId="{F57FFE43-B700-488D-8BB0-6221D807F14B}" srcOrd="0" destOrd="0" presId="urn:microsoft.com/office/officeart/2005/8/layout/hierarchy1"/>
    <dgm:cxn modelId="{E7D42F79-75DE-4C17-A8ED-0015CEF11AE7}" type="presOf" srcId="{108C417A-37F3-45B0-B6C3-B2791289E92E}" destId="{AFB0A339-309F-4A7C-A297-312FFEA7A682}" srcOrd="0" destOrd="0" presId="urn:microsoft.com/office/officeart/2005/8/layout/hierarchy1"/>
    <dgm:cxn modelId="{840ACDF4-11CD-47D7-B11A-0CDCEED838FA}" type="presOf" srcId="{F94376DF-E25B-4E58-8885-595E48789063}" destId="{679B8CE2-9CA1-4F7A-A43B-4AFE5E8F7700}" srcOrd="0" destOrd="0" presId="urn:microsoft.com/office/officeart/2005/8/layout/hierarchy1"/>
    <dgm:cxn modelId="{F60068B9-3F2F-4CFE-93A6-A9E90ABE6520}" type="presOf" srcId="{FC805545-C05F-4DB4-9E0F-4412049DDB5B}" destId="{7CEB2E02-20B7-455E-BA5C-147722FC1587}" srcOrd="0" destOrd="0" presId="urn:microsoft.com/office/officeart/2005/8/layout/hierarchy1"/>
    <dgm:cxn modelId="{FD42E723-930E-4EC0-AD61-58BE27D2D066}" type="presOf" srcId="{047ABCB9-7814-4AB8-B622-4C1A77F2CA92}" destId="{68FAB9FE-343B-490D-A1CC-51B389BFD518}" srcOrd="0" destOrd="0" presId="urn:microsoft.com/office/officeart/2005/8/layout/hierarchy1"/>
    <dgm:cxn modelId="{0D86963B-8EEC-4F20-AC13-40AA887DA138}" srcId="{3D856106-4B0D-4713-8AB5-E506E26325F5}" destId="{078B3DD5-D34A-4271-8E6F-97A9311661D8}" srcOrd="0" destOrd="0" parTransId="{E5BC604D-5B5D-42D3-94E8-D660C80D510A}" sibTransId="{F787F71D-8C25-4085-B12C-F7A13E12ABB8}"/>
    <dgm:cxn modelId="{77BC2D09-9068-4510-8B47-96AC70F4138C}" srcId="{778201CC-2857-4F8C-A9B8-E9A0D2360D87}" destId="{047ABCB9-7814-4AB8-B622-4C1A77F2CA92}" srcOrd="0" destOrd="0" parTransId="{FC805545-C05F-4DB4-9E0F-4412049DDB5B}" sibTransId="{EB69CBF2-30FD-4B82-B8B9-99681356AB5A}"/>
    <dgm:cxn modelId="{1564B22C-1B77-41B4-9314-6B2F2BF60402}" type="presParOf" srcId="{AE703C23-AA70-4A8B-9ADB-201BA75DAD39}" destId="{FAE3B323-FB7E-45EF-8071-3F0877E022F1}" srcOrd="0" destOrd="0" presId="urn:microsoft.com/office/officeart/2005/8/layout/hierarchy1"/>
    <dgm:cxn modelId="{D3E3EDD1-69CA-47B5-B2ED-E6D4CCF03BFF}" type="presParOf" srcId="{FAE3B323-FB7E-45EF-8071-3F0877E022F1}" destId="{63AE9F2A-92B3-4C02-AD29-69FB136E7559}" srcOrd="0" destOrd="0" presId="urn:microsoft.com/office/officeart/2005/8/layout/hierarchy1"/>
    <dgm:cxn modelId="{F0C1E465-2DAE-4FA7-944A-687072BB4255}" type="presParOf" srcId="{63AE9F2A-92B3-4C02-AD29-69FB136E7559}" destId="{7E5598CB-E3E2-41D9-A355-11AE6D97B1C1}" srcOrd="0" destOrd="0" presId="urn:microsoft.com/office/officeart/2005/8/layout/hierarchy1"/>
    <dgm:cxn modelId="{8E1E6E14-1EC4-48C9-9770-2E30D3C162BE}" type="presParOf" srcId="{63AE9F2A-92B3-4C02-AD29-69FB136E7559}" destId="{129BE094-8D43-494C-B00F-B117F2B20E94}" srcOrd="1" destOrd="0" presId="urn:microsoft.com/office/officeart/2005/8/layout/hierarchy1"/>
    <dgm:cxn modelId="{CBD274FA-EBAE-40CB-8D59-2992EAD9CD6A}" type="presParOf" srcId="{FAE3B323-FB7E-45EF-8071-3F0877E022F1}" destId="{95CA88B6-E702-4840-B76F-527D32BC1B5E}" srcOrd="1" destOrd="0" presId="urn:microsoft.com/office/officeart/2005/8/layout/hierarchy1"/>
    <dgm:cxn modelId="{93F24A09-2527-4BB3-87C2-77095E26B4E7}" type="presParOf" srcId="{95CA88B6-E702-4840-B76F-527D32BC1B5E}" destId="{5559D04A-3BBF-4266-A698-65219C4E8E8A}" srcOrd="0" destOrd="0" presId="urn:microsoft.com/office/officeart/2005/8/layout/hierarchy1"/>
    <dgm:cxn modelId="{F4DCEA93-1753-4D3E-83A0-EF79554640AF}" type="presParOf" srcId="{95CA88B6-E702-4840-B76F-527D32BC1B5E}" destId="{6F80E3BB-D785-4445-8597-2D5E5848EBD3}" srcOrd="1" destOrd="0" presId="urn:microsoft.com/office/officeart/2005/8/layout/hierarchy1"/>
    <dgm:cxn modelId="{500A73D5-B2B6-4810-BF58-0445F571E10B}" type="presParOf" srcId="{6F80E3BB-D785-4445-8597-2D5E5848EBD3}" destId="{E682DC69-C0A8-4BCD-B048-034F0C0587DA}" srcOrd="0" destOrd="0" presId="urn:microsoft.com/office/officeart/2005/8/layout/hierarchy1"/>
    <dgm:cxn modelId="{438BBBF6-B8C7-4419-8998-0AFD7F2EE0D8}" type="presParOf" srcId="{E682DC69-C0A8-4BCD-B048-034F0C0587DA}" destId="{F6D0FE79-D3F8-41E0-8F7C-61844F2DE8C4}" srcOrd="0" destOrd="0" presId="urn:microsoft.com/office/officeart/2005/8/layout/hierarchy1"/>
    <dgm:cxn modelId="{C66194F9-65DC-4DF7-84DA-42AA2BBDB889}" type="presParOf" srcId="{E682DC69-C0A8-4BCD-B048-034F0C0587DA}" destId="{679B8CE2-9CA1-4F7A-A43B-4AFE5E8F7700}" srcOrd="1" destOrd="0" presId="urn:microsoft.com/office/officeart/2005/8/layout/hierarchy1"/>
    <dgm:cxn modelId="{21E3E8B6-F297-4BE6-AAAA-C8EFEF943FF5}" type="presParOf" srcId="{6F80E3BB-D785-4445-8597-2D5E5848EBD3}" destId="{4CEA4327-60A8-4691-9321-A1E2988B592C}" srcOrd="1" destOrd="0" presId="urn:microsoft.com/office/officeart/2005/8/layout/hierarchy1"/>
    <dgm:cxn modelId="{53B2461A-FBD1-4A1B-B614-A4188819D9FB}" type="presParOf" srcId="{4CEA4327-60A8-4691-9321-A1E2988B592C}" destId="{11438559-7679-4454-8AE1-7902753E5A69}" srcOrd="0" destOrd="0" presId="urn:microsoft.com/office/officeart/2005/8/layout/hierarchy1"/>
    <dgm:cxn modelId="{9B3B3B47-8044-4188-A0DF-CC789A61FFBD}" type="presParOf" srcId="{4CEA4327-60A8-4691-9321-A1E2988B592C}" destId="{819F1674-F6E9-4F68-AB2D-0AFF89719F96}" srcOrd="1" destOrd="0" presId="urn:microsoft.com/office/officeart/2005/8/layout/hierarchy1"/>
    <dgm:cxn modelId="{6286B0E0-D1AF-48A7-A8EC-2D18AB1CCBD2}" type="presParOf" srcId="{819F1674-F6E9-4F68-AB2D-0AFF89719F96}" destId="{080F6B09-2CDF-42D9-B121-0B1F82FF7D78}" srcOrd="0" destOrd="0" presId="urn:microsoft.com/office/officeart/2005/8/layout/hierarchy1"/>
    <dgm:cxn modelId="{58DEF117-331E-43BF-878A-D8FCE4842935}" type="presParOf" srcId="{080F6B09-2CDF-42D9-B121-0B1F82FF7D78}" destId="{BD26A665-3477-42C1-A05F-588626813CA3}" srcOrd="0" destOrd="0" presId="urn:microsoft.com/office/officeart/2005/8/layout/hierarchy1"/>
    <dgm:cxn modelId="{91B4F84D-1D9C-45B0-A425-F1E6FAF5FD80}" type="presParOf" srcId="{080F6B09-2CDF-42D9-B121-0B1F82FF7D78}" destId="{3055F420-AEB5-432E-97C1-49093523F977}" srcOrd="1" destOrd="0" presId="urn:microsoft.com/office/officeart/2005/8/layout/hierarchy1"/>
    <dgm:cxn modelId="{F59FDDA9-F3BE-4E6B-A81E-824A6356AD20}" type="presParOf" srcId="{819F1674-F6E9-4F68-AB2D-0AFF89719F96}" destId="{DA94C11A-1C85-43F8-A7FF-175CAAB65BF8}" srcOrd="1" destOrd="0" presId="urn:microsoft.com/office/officeart/2005/8/layout/hierarchy1"/>
    <dgm:cxn modelId="{F9DCDB8F-CC41-46C7-B93A-9C94B136B145}" type="presParOf" srcId="{4CEA4327-60A8-4691-9321-A1E2988B592C}" destId="{0F2F0214-3108-4F00-A8DF-F1AA735D77C4}" srcOrd="2" destOrd="0" presId="urn:microsoft.com/office/officeart/2005/8/layout/hierarchy1"/>
    <dgm:cxn modelId="{EF881B1B-6170-4165-93FD-75E3606C4510}" type="presParOf" srcId="{4CEA4327-60A8-4691-9321-A1E2988B592C}" destId="{BC024FE3-B2DF-4094-A412-537494F9FE8F}" srcOrd="3" destOrd="0" presId="urn:microsoft.com/office/officeart/2005/8/layout/hierarchy1"/>
    <dgm:cxn modelId="{A8A44ED8-181D-4023-9EE4-D57733E53AE9}" type="presParOf" srcId="{BC024FE3-B2DF-4094-A412-537494F9FE8F}" destId="{2896C177-FC5D-4A0F-868E-6D7C616F413D}" srcOrd="0" destOrd="0" presId="urn:microsoft.com/office/officeart/2005/8/layout/hierarchy1"/>
    <dgm:cxn modelId="{B7CA956E-EBCC-4EA7-BAE7-55969D22251A}" type="presParOf" srcId="{2896C177-FC5D-4A0F-868E-6D7C616F413D}" destId="{7B403B7F-B5AA-4436-930A-753445BA2F16}" srcOrd="0" destOrd="0" presId="urn:microsoft.com/office/officeart/2005/8/layout/hierarchy1"/>
    <dgm:cxn modelId="{08E171D6-C1BD-4A74-90FB-3D0B501D6852}" type="presParOf" srcId="{2896C177-FC5D-4A0F-868E-6D7C616F413D}" destId="{82D43309-A95E-4DCA-957B-A9BB8E80E405}" srcOrd="1" destOrd="0" presId="urn:microsoft.com/office/officeart/2005/8/layout/hierarchy1"/>
    <dgm:cxn modelId="{5B7A47E7-6383-4F92-A64E-BF1DF528590A}" type="presParOf" srcId="{BC024FE3-B2DF-4094-A412-537494F9FE8F}" destId="{3EA719D2-662D-4138-9C11-8D1754F56F23}" srcOrd="1" destOrd="0" presId="urn:microsoft.com/office/officeart/2005/8/layout/hierarchy1"/>
    <dgm:cxn modelId="{ECD13F25-B36C-4106-ACFB-5974580D7F12}" type="presParOf" srcId="{4CEA4327-60A8-4691-9321-A1E2988B592C}" destId="{26C691B4-6EA3-41B8-AEC1-FCD07DB54D47}" srcOrd="4" destOrd="0" presId="urn:microsoft.com/office/officeart/2005/8/layout/hierarchy1"/>
    <dgm:cxn modelId="{25B5A58D-A163-43D7-A583-3C956B162AA3}" type="presParOf" srcId="{4CEA4327-60A8-4691-9321-A1E2988B592C}" destId="{BADEC71A-E221-4913-B9CE-5BB885C58A58}" srcOrd="5" destOrd="0" presId="urn:microsoft.com/office/officeart/2005/8/layout/hierarchy1"/>
    <dgm:cxn modelId="{18C5FD93-F456-487B-8E70-C1FB0B56F521}" type="presParOf" srcId="{BADEC71A-E221-4913-B9CE-5BB885C58A58}" destId="{2A71281F-218D-44D0-8990-9D78AAC161F5}" srcOrd="0" destOrd="0" presId="urn:microsoft.com/office/officeart/2005/8/layout/hierarchy1"/>
    <dgm:cxn modelId="{559B62D0-CD31-4A1A-9373-D6B07B13165C}" type="presParOf" srcId="{2A71281F-218D-44D0-8990-9D78AAC161F5}" destId="{25B3847C-7954-4A26-937F-37F2D47260BB}" srcOrd="0" destOrd="0" presId="urn:microsoft.com/office/officeart/2005/8/layout/hierarchy1"/>
    <dgm:cxn modelId="{EC12888F-C1DA-4C1C-B5FA-A69D6C75D9DA}" type="presParOf" srcId="{2A71281F-218D-44D0-8990-9D78AAC161F5}" destId="{167974D0-6980-4882-ABEE-9C41462DC712}" srcOrd="1" destOrd="0" presId="urn:microsoft.com/office/officeart/2005/8/layout/hierarchy1"/>
    <dgm:cxn modelId="{4F42B2B9-1594-4E35-A10B-E4215274F07A}" type="presParOf" srcId="{BADEC71A-E221-4913-B9CE-5BB885C58A58}" destId="{2FE99C7B-8373-4852-9E7A-8B054288DBF7}" srcOrd="1" destOrd="0" presId="urn:microsoft.com/office/officeart/2005/8/layout/hierarchy1"/>
    <dgm:cxn modelId="{E4BC5F08-34A8-4823-A226-65C75F84DD4A}" type="presParOf" srcId="{95CA88B6-E702-4840-B76F-527D32BC1B5E}" destId="{AFB0A339-309F-4A7C-A297-312FFEA7A682}" srcOrd="2" destOrd="0" presId="urn:microsoft.com/office/officeart/2005/8/layout/hierarchy1"/>
    <dgm:cxn modelId="{95EBECD4-92C8-446D-A33A-6EE2854F9E3B}" type="presParOf" srcId="{95CA88B6-E702-4840-B76F-527D32BC1B5E}" destId="{561FD01D-A953-47B2-8732-3537616C65EB}" srcOrd="3" destOrd="0" presId="urn:microsoft.com/office/officeart/2005/8/layout/hierarchy1"/>
    <dgm:cxn modelId="{50F26321-DDE5-4843-AD5B-7AC6C013EC17}" type="presParOf" srcId="{561FD01D-A953-47B2-8732-3537616C65EB}" destId="{BD83E7A6-4644-4BB9-9B1B-040F92EAEAAE}" srcOrd="0" destOrd="0" presId="urn:microsoft.com/office/officeart/2005/8/layout/hierarchy1"/>
    <dgm:cxn modelId="{73CC7B64-AA7C-406B-ACA5-057136ADC2F1}" type="presParOf" srcId="{BD83E7A6-4644-4BB9-9B1B-040F92EAEAAE}" destId="{93E1FE9C-AB5C-4009-A471-C2F08E7C4A3E}" srcOrd="0" destOrd="0" presId="urn:microsoft.com/office/officeart/2005/8/layout/hierarchy1"/>
    <dgm:cxn modelId="{02DE3A6C-93D8-4929-8425-06AA285FD957}" type="presParOf" srcId="{BD83E7A6-4644-4BB9-9B1B-040F92EAEAAE}" destId="{C6D6C5FE-C6BE-4237-AAF5-1B0434428467}" srcOrd="1" destOrd="0" presId="urn:microsoft.com/office/officeart/2005/8/layout/hierarchy1"/>
    <dgm:cxn modelId="{14D581CF-47BE-4334-9D5E-E6D6C7ABCDD2}" type="presParOf" srcId="{561FD01D-A953-47B2-8732-3537616C65EB}" destId="{2A5A0C9B-B9AA-4F33-A904-EFE9A4DB3901}" srcOrd="1" destOrd="0" presId="urn:microsoft.com/office/officeart/2005/8/layout/hierarchy1"/>
    <dgm:cxn modelId="{792BA939-60FD-4ACF-A45F-B302851166E2}" type="presParOf" srcId="{2A5A0C9B-B9AA-4F33-A904-EFE9A4DB3901}" destId="{7CEB2E02-20B7-455E-BA5C-147722FC1587}" srcOrd="0" destOrd="0" presId="urn:microsoft.com/office/officeart/2005/8/layout/hierarchy1"/>
    <dgm:cxn modelId="{C17C8568-C24B-481C-9A50-F1E7F2C22DC4}" type="presParOf" srcId="{2A5A0C9B-B9AA-4F33-A904-EFE9A4DB3901}" destId="{1CF42C9C-2E21-4162-BA5B-7F0FE43D480C}" srcOrd="1" destOrd="0" presId="urn:microsoft.com/office/officeart/2005/8/layout/hierarchy1"/>
    <dgm:cxn modelId="{1FC71FCA-0830-4EC0-A623-BD29C1B5930E}" type="presParOf" srcId="{1CF42C9C-2E21-4162-BA5B-7F0FE43D480C}" destId="{3FA69860-48DF-4889-B00B-6ABE9926D63F}" srcOrd="0" destOrd="0" presId="urn:microsoft.com/office/officeart/2005/8/layout/hierarchy1"/>
    <dgm:cxn modelId="{524B4861-C725-4155-8316-789E9A507675}" type="presParOf" srcId="{3FA69860-48DF-4889-B00B-6ABE9926D63F}" destId="{C9228D79-4E4F-422B-A8AB-C5186B0AE637}" srcOrd="0" destOrd="0" presId="urn:microsoft.com/office/officeart/2005/8/layout/hierarchy1"/>
    <dgm:cxn modelId="{6C445DFF-5D8A-45D4-AB85-A9595A35598A}" type="presParOf" srcId="{3FA69860-48DF-4889-B00B-6ABE9926D63F}" destId="{68FAB9FE-343B-490D-A1CC-51B389BFD518}" srcOrd="1" destOrd="0" presId="urn:microsoft.com/office/officeart/2005/8/layout/hierarchy1"/>
    <dgm:cxn modelId="{ADE68799-4444-4D01-A5E1-9B60DD80646D}" type="presParOf" srcId="{1CF42C9C-2E21-4162-BA5B-7F0FE43D480C}" destId="{51E95594-C1F5-44A6-9120-C499ABD6BB57}" srcOrd="1" destOrd="0" presId="urn:microsoft.com/office/officeart/2005/8/layout/hierarchy1"/>
    <dgm:cxn modelId="{330932DA-16F3-4497-A8AF-E233B2EBB1FF}" type="presParOf" srcId="{2A5A0C9B-B9AA-4F33-A904-EFE9A4DB3901}" destId="{F57FFE43-B700-488D-8BB0-6221D807F14B}" srcOrd="2" destOrd="0" presId="urn:microsoft.com/office/officeart/2005/8/layout/hierarchy1"/>
    <dgm:cxn modelId="{6F1AD4D4-006B-4E26-B56D-44C8320AD83D}" type="presParOf" srcId="{2A5A0C9B-B9AA-4F33-A904-EFE9A4DB3901}" destId="{6AFB3D9D-077C-4E67-919E-D7DFC6C3FDAA}" srcOrd="3" destOrd="0" presId="urn:microsoft.com/office/officeart/2005/8/layout/hierarchy1"/>
    <dgm:cxn modelId="{F4283A66-E4FD-4A30-858F-831D710E9147}" type="presParOf" srcId="{6AFB3D9D-077C-4E67-919E-D7DFC6C3FDAA}" destId="{35057E4F-818F-4C3D-AC36-BB076038BF65}" srcOrd="0" destOrd="0" presId="urn:microsoft.com/office/officeart/2005/8/layout/hierarchy1"/>
    <dgm:cxn modelId="{970D52F9-7D08-46CB-B293-0AB5FD7E76AD}" type="presParOf" srcId="{35057E4F-818F-4C3D-AC36-BB076038BF65}" destId="{5FAEF9FE-B291-42E1-A297-6F0097865CC3}" srcOrd="0" destOrd="0" presId="urn:microsoft.com/office/officeart/2005/8/layout/hierarchy1"/>
    <dgm:cxn modelId="{0117FE96-3588-4EC4-874C-894DF6D03003}" type="presParOf" srcId="{35057E4F-818F-4C3D-AC36-BB076038BF65}" destId="{CDC218BB-CE17-4F7D-AB37-AD20AF4175AD}" srcOrd="1" destOrd="0" presId="urn:microsoft.com/office/officeart/2005/8/layout/hierarchy1"/>
    <dgm:cxn modelId="{C4DC64FC-189D-4B2A-A18D-FF5694B81689}" type="presParOf" srcId="{6AFB3D9D-077C-4E67-919E-D7DFC6C3FDAA}" destId="{BDFF9D37-FDD0-4833-B3BA-C02C1FFB0B25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D0C9F-6FB6-44AA-BC29-C38BAB55930F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3AE1F-AD02-4719-B1D1-8A9A5BAB97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জিজ্ঞাসা</a:t>
            </a:r>
            <a:r>
              <a:rPr lang="en-US" baseline="0" dirty="0" smtClean="0"/>
              <a:t> </a:t>
            </a:r>
            <a:r>
              <a:rPr lang="bn-IN" baseline="0" dirty="0" smtClean="0"/>
              <a:t>করে পাঠের শিরোনাম বের করে আনব।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3AE1F-AD02-4719-B1D1-8A9A5BAB97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4"/>
            <a:ext cx="10881360" cy="145288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0"/>
            <a:ext cx="5654040" cy="482769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0"/>
            <a:ext cx="5654040" cy="482769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1637455"/>
            <a:ext cx="5656263" cy="682413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2319868"/>
            <a:ext cx="5656263" cy="4214707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637455"/>
            <a:ext cx="5658485" cy="682413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319868"/>
            <a:ext cx="5658485" cy="4214707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291253"/>
            <a:ext cx="4211638" cy="12395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530775"/>
            <a:ext cx="4211638" cy="5003801"/>
          </a:xfr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1"/>
            <a:ext cx="7680960" cy="60452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2"/>
            <a:ext cx="7680960" cy="858519"/>
          </a:xfr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 vert="horz" lIns="125401" tIns="62700" rIns="125401" bIns="627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0"/>
            <a:ext cx="11521440" cy="4827694"/>
          </a:xfrm>
          <a:prstGeom prst="rect">
            <a:avLst/>
          </a:prstGeom>
        </p:spPr>
        <p:txBody>
          <a:bodyPr vert="horz" lIns="125401" tIns="62700" rIns="125401" bIns="627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7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7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7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62367" y="304800"/>
            <a:ext cx="603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বিরামপুর-উপজেলা-পরিষদ-ভবন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33600" y="1143000"/>
            <a:ext cx="8686800" cy="57294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19600" y="762000"/>
            <a:ext cx="4419600" cy="23622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5714E-6 5E-6 L 2.85714E-6 0.3489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81600" y="533400"/>
            <a:ext cx="2895600" cy="609600"/>
            <a:chOff x="5181600" y="533400"/>
            <a:chExt cx="2895600" cy="609600"/>
          </a:xfrm>
        </p:grpSpPr>
        <p:sp>
          <p:nvSpPr>
            <p:cNvPr id="10" name="Rounded Rectangle 9"/>
            <p:cNvSpPr/>
            <p:nvPr/>
          </p:nvSpPr>
          <p:spPr>
            <a:xfrm>
              <a:off x="5181600" y="533400"/>
              <a:ext cx="2895600" cy="609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0200" y="60960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জেলা পরিষদ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 descr="zp office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524000"/>
            <a:ext cx="635508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304800" y="5958016"/>
            <a:ext cx="12192000" cy="10523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" y="6182380"/>
            <a:ext cx="118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কয়েকটি উপজেলা নিয়ে একটি জেলা গঠিত। ১ জন চেয়ারম্যান এবং ২০ জন সদস্য নিয়ে জেলা পরিষদ গঠিত।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81600" y="533400"/>
            <a:ext cx="2895600" cy="609600"/>
            <a:chOff x="5181600" y="533400"/>
            <a:chExt cx="289560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5181600" y="533400"/>
              <a:ext cx="2895600" cy="609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0200" y="60960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পৌরসভা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9" name="Picture 18" descr="POURA BUILDIN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64428" y="1447800"/>
            <a:ext cx="6889172" cy="3962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762000" y="6019800"/>
            <a:ext cx="1135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শহর এলাকার স্থানীয় সরকার হিসাবে পৌরসভা গঠিত। ১ জন মেয়র, প্রতি ওয়ার্ড থেকে একজন করে কাউন্সিলর ও সংরক্ষিত আসনের মহিলা কাউন্সিলরদের নিয়ে পৌরসভা গঠিত।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29000" y="304800"/>
            <a:ext cx="2895600" cy="609600"/>
            <a:chOff x="5181600" y="533400"/>
            <a:chExt cx="2895600" cy="609600"/>
          </a:xfrm>
        </p:grpSpPr>
        <p:sp>
          <p:nvSpPr>
            <p:cNvPr id="10" name="Rounded Rectangle 9"/>
            <p:cNvSpPr/>
            <p:nvPr/>
          </p:nvSpPr>
          <p:spPr>
            <a:xfrm>
              <a:off x="5181600" y="533400"/>
              <a:ext cx="2895600" cy="609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0200" y="60960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সিটি কর্পোরেশন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9" name="Picture 18" descr="বাংলাদেশ-ম্যাপ-বাংলা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34200" y="190246"/>
            <a:ext cx="5486400" cy="674395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81000" y="3043535"/>
            <a:ext cx="24384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000" y="30435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সিলেট সিটি কর্পোরেশন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74888" y="2438400"/>
            <a:ext cx="2438400" cy="4571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4888" y="2483485"/>
            <a:ext cx="244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কুমিল্লা সিটি  কর্পোরেশন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1000" y="1828800"/>
            <a:ext cx="24384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1874341"/>
            <a:ext cx="242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চট্রগ্রাম সিটি কর্পোরেশন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1000" y="1219200"/>
            <a:ext cx="23622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57200" y="1219200"/>
            <a:ext cx="2237874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ঢাকা সিটি কর্পোরেশন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1000" y="3657600"/>
            <a:ext cx="23622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8600" y="3657600"/>
            <a:ext cx="2548093" cy="48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রংপুর সিটি কর্পোরেশন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95073" y="4267200"/>
            <a:ext cx="2905327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0" y="4267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ময়মনসিংহ সিটি কর্পোরেশন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04800" y="4876800"/>
            <a:ext cx="26670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8600" y="4876800"/>
            <a:ext cx="2727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রাজশাহী সিটি কর্পোরেশন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696200" y="762000"/>
            <a:ext cx="914400" cy="685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008076" y="3235410"/>
            <a:ext cx="762000" cy="685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43800" y="2057400"/>
            <a:ext cx="994719" cy="708455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144000" y="2049161"/>
            <a:ext cx="1295400" cy="685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688594" y="2110944"/>
            <a:ext cx="893806" cy="685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996616" y="3606112"/>
            <a:ext cx="823783" cy="685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201400" y="4742933"/>
            <a:ext cx="990599" cy="685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9378778" y="4569939"/>
            <a:ext cx="908222" cy="685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044249" y="4100383"/>
            <a:ext cx="762000" cy="685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581400" y="6248400"/>
            <a:ext cx="64770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92742" y="6324600"/>
            <a:ext cx="5283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 ১২ টি সিটি কর্পোরেশন আছে।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8940" y="5486400"/>
            <a:ext cx="2211860" cy="4819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04800" y="551111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খুলনা সিটি কর্পোরেশন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81000" y="6096000"/>
            <a:ext cx="2547552" cy="4777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37752" y="6116594"/>
            <a:ext cx="254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বরিশাল সিটি কর্পোরেশন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1143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800" dirty="0" smtClean="0">
                <a:latin typeface="NikoshBAN" pitchFamily="2" charset="0"/>
                <a:cs typeface="NikoshBAN" pitchFamily="2" charset="0"/>
              </a:rPr>
              <a:t>গাজীপুর, নারায়নগঞ্জ এবং ঢাকার একটিসহ তিনটি দেখানো গেল না। 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alf Frame 3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52354" y="3914882"/>
            <a:ext cx="10961226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110979" y="543697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81668" y="913064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7908" y="972056"/>
            <a:ext cx="347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03492" y="765839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৬ মিনিট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4800600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স্থানীয় সরকারের প্রাথমিক স্তরের গঠন প্রক্রিয়া ব্যাখ্যা কর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06AD698-2FE6-43D0-A513-A79663B2EDA0}"/>
              </a:ext>
            </a:extLst>
          </p:cNvPr>
          <p:cNvSpPr/>
          <p:nvPr/>
        </p:nvSpPr>
        <p:spPr>
          <a:xfrm>
            <a:off x="5268963" y="502511"/>
            <a:ext cx="2636546" cy="258793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572000" y="228600"/>
            <a:ext cx="39624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5400" y="304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স্থানীয় সরকারের কাজ।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71600" y="990600"/>
            <a:ext cx="3962400" cy="533400"/>
            <a:chOff x="1371600" y="990600"/>
            <a:chExt cx="3962400" cy="533400"/>
          </a:xfrm>
        </p:grpSpPr>
        <p:sp>
          <p:nvSpPr>
            <p:cNvPr id="12" name="Rounded Rectangle 11"/>
            <p:cNvSpPr/>
            <p:nvPr/>
          </p:nvSpPr>
          <p:spPr>
            <a:xfrm>
              <a:off x="1371600" y="990600"/>
              <a:ext cx="3962400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2600" y="99060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ইউনিয়ন পরিষদের কাজ।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533400" y="6172200"/>
            <a:ext cx="113538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1" y="62585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ইউনিয়নের সার্বিক উন্নয়নের জন্য পরিকল্পনা গ্রহণ ও বাস্তবায়ন।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Jhenidah-pic-17-05-1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95600" y="1752600"/>
            <a:ext cx="7620000" cy="4053417"/>
          </a:xfrm>
          <a:prstGeom prst="rect">
            <a:avLst/>
          </a:prstGeom>
        </p:spPr>
      </p:pic>
      <p:pic>
        <p:nvPicPr>
          <p:cNvPr id="18" name="Picture 17" descr="120054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12" y="1700213"/>
            <a:ext cx="6605588" cy="40528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6248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বিশুদ্ধ পানি সরবরাহের ব্যবস্থা।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llllllllllllllllllllllllllllllllllllllll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9000" y="1676400"/>
            <a:ext cx="6705600" cy="41107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90800" y="6248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ইউনিয়নের পরিবেশ পরিস্কার-পরিচ্ছন্ন রাখার ব্যবস্থা।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/>
      <p:bldP spid="19" grpId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57200" y="6172200"/>
            <a:ext cx="118872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71600" y="381000"/>
            <a:ext cx="3962400" cy="533400"/>
            <a:chOff x="1371600" y="990600"/>
            <a:chExt cx="3962400" cy="533400"/>
          </a:xfrm>
        </p:grpSpPr>
        <p:sp>
          <p:nvSpPr>
            <p:cNvPr id="12" name="Rounded Rectangle 11"/>
            <p:cNvSpPr/>
            <p:nvPr/>
          </p:nvSpPr>
          <p:spPr>
            <a:xfrm>
              <a:off x="1371600" y="990600"/>
              <a:ext cx="3962400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2600" y="99060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ইউনিয়ন পরিষদের কাজ।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 descr="CollageMaker_20180101_143621890-001-500x3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9" y="1143000"/>
            <a:ext cx="6244389" cy="47457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3200" y="6248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প্রাথমিক চিকিৎসার ব্যবস্থা।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gono-shikkha-adult-educ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1122883"/>
            <a:ext cx="6832600" cy="49350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4400" y="6248400"/>
            <a:ext cx="1082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গরিব ও মেধাবী ছাত্র-ছাত্রীদের বৃত্তি প্রদান, বয়স্কদের শিক্ষাদান, নিরক্ষরতা দূরীকরণ ইত্যাদি ব্যবস্থা।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429000" y="1143000"/>
            <a:ext cx="6553199" cy="4884784"/>
            <a:chOff x="3429000" y="1143000"/>
            <a:chExt cx="6553199" cy="4884784"/>
          </a:xfrm>
        </p:grpSpPr>
        <p:pic>
          <p:nvPicPr>
            <p:cNvPr id="21" name="Picture 20" descr="grampolice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429000" y="1143000"/>
              <a:ext cx="6553199" cy="488478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943600" y="1219200"/>
              <a:ext cx="1828800" cy="6096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গ্রাম পুলিশ </a:t>
              </a:r>
              <a:endPara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14800" y="6248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এলাকার শান্তিশৃঙ্খলা রক্ষা।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0" grpId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57200" y="6172200"/>
            <a:ext cx="118872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200" y="6248400"/>
            <a:ext cx="5086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এলাকায় জমির খাজনা আদায়ের ব্যবস্থা।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2015_10_07_18_45_32_mwsqkNuFx277MYt0MTMks5aKFISBei_orig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67000" y="1219200"/>
            <a:ext cx="7620000" cy="4286250"/>
          </a:xfrm>
          <a:prstGeom prst="rect">
            <a:avLst/>
          </a:prstGeom>
        </p:spPr>
      </p:pic>
      <p:pic>
        <p:nvPicPr>
          <p:cNvPr id="14" name="Picture 13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00200"/>
            <a:ext cx="5410200" cy="36137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28800" y="6248400"/>
            <a:ext cx="868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এলাকায় শান্তি ও সম্প্রীতি বজায় রাখার জন্য বিবাদ নিষ্পত্তির ব্যবস্থা করা।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57600" y="381000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উপজেলা পরিষদের কাজ ইউনিয়ন পরিষদের কাজের মতই।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3000" y="914400"/>
            <a:ext cx="3962400" cy="533400"/>
            <a:chOff x="1371600" y="990600"/>
            <a:chExt cx="3962400" cy="533400"/>
          </a:xfrm>
        </p:grpSpPr>
        <p:sp>
          <p:nvSpPr>
            <p:cNvPr id="12" name="Rounded Rectangle 11"/>
            <p:cNvSpPr/>
            <p:nvPr/>
          </p:nvSpPr>
          <p:spPr>
            <a:xfrm>
              <a:off x="1371600" y="990600"/>
              <a:ext cx="3962400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2600" y="990600"/>
              <a:ext cx="312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জেলা পরিষদের কাজ।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5800" y="1524000"/>
            <a:ext cx="10229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জেলা পরিষদ, উপজেলা ও পৌরসভার সংরক্ষিত এলাকার বাইরের উন্নয়নমূলক কাজ করে থাকে। যেমনঃ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57200" y="2286000"/>
            <a:ext cx="3321907" cy="533400"/>
            <a:chOff x="838200" y="2362200"/>
            <a:chExt cx="3321907" cy="533400"/>
          </a:xfrm>
        </p:grpSpPr>
        <p:sp>
          <p:nvSpPr>
            <p:cNvPr id="19" name="Rounded Rectangle 18"/>
            <p:cNvSpPr/>
            <p:nvPr/>
          </p:nvSpPr>
          <p:spPr>
            <a:xfrm>
              <a:off x="838200" y="2362200"/>
              <a:ext cx="3276600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5907" y="2386914"/>
              <a:ext cx="31242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রাস্তাঘাট, সেতু ইত্যাদি নির্মাণ।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29200" y="2286000"/>
            <a:ext cx="2895600" cy="553254"/>
            <a:chOff x="5486400" y="2362200"/>
            <a:chExt cx="2895600" cy="553254"/>
          </a:xfrm>
        </p:grpSpPr>
        <p:sp>
          <p:nvSpPr>
            <p:cNvPr id="21" name="Rounded Rectangle 20"/>
            <p:cNvSpPr/>
            <p:nvPr/>
          </p:nvSpPr>
          <p:spPr>
            <a:xfrm>
              <a:off x="5486400" y="2362200"/>
              <a:ext cx="2895600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5000" y="2438400"/>
              <a:ext cx="238897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শিক্ষা প্রতিষ্ঠান নির্মাণ।              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96400" y="2362200"/>
            <a:ext cx="2590800" cy="533400"/>
            <a:chOff x="9296400" y="2362200"/>
            <a:chExt cx="2590800" cy="533400"/>
          </a:xfrm>
        </p:grpSpPr>
        <p:sp>
          <p:nvSpPr>
            <p:cNvPr id="22" name="Rounded Rectangle 21"/>
            <p:cNvSpPr/>
            <p:nvPr/>
          </p:nvSpPr>
          <p:spPr>
            <a:xfrm>
              <a:off x="9296400" y="2362200"/>
              <a:ext cx="2590800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448800" y="2362200"/>
              <a:ext cx="23622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প্রশিক্ষণ কেন্দ্র স্থাপন।               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4" name="Picture 23" descr="Shariatpur-LG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3048000"/>
            <a:ext cx="3962400" cy="2819400"/>
          </a:xfrm>
          <a:prstGeom prst="rect">
            <a:avLst/>
          </a:prstGeom>
        </p:spPr>
      </p:pic>
      <p:pic>
        <p:nvPicPr>
          <p:cNvPr id="25" name="Picture 24" descr="2298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43400" y="3124200"/>
            <a:ext cx="3886200" cy="2743200"/>
          </a:xfrm>
          <a:prstGeom prst="rect">
            <a:avLst/>
          </a:prstGeom>
        </p:spPr>
      </p:pic>
      <p:pic>
        <p:nvPicPr>
          <p:cNvPr id="26" name="Picture 25" descr="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458200" y="3200400"/>
            <a:ext cx="402907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" y="990600"/>
            <a:ext cx="2483707" cy="533400"/>
            <a:chOff x="640493" y="1270686"/>
            <a:chExt cx="2483707" cy="533400"/>
          </a:xfrm>
        </p:grpSpPr>
        <p:sp>
          <p:nvSpPr>
            <p:cNvPr id="14" name="Rounded Rectangle 13"/>
            <p:cNvSpPr/>
            <p:nvPr/>
          </p:nvSpPr>
          <p:spPr>
            <a:xfrm>
              <a:off x="640493" y="1270686"/>
              <a:ext cx="2407507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" y="1295400"/>
              <a:ext cx="22860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অনাথ আশ্রম নির্মাণ।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57800" y="914400"/>
            <a:ext cx="2057399" cy="533400"/>
            <a:chOff x="4038601" y="1258329"/>
            <a:chExt cx="2057399" cy="533400"/>
          </a:xfrm>
        </p:grpSpPr>
        <p:sp>
          <p:nvSpPr>
            <p:cNvPr id="16" name="Rounded Rectangle 15"/>
            <p:cNvSpPr/>
            <p:nvPr/>
          </p:nvSpPr>
          <p:spPr>
            <a:xfrm>
              <a:off x="4038601" y="1258329"/>
              <a:ext cx="2057399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36308" y="1283043"/>
              <a:ext cx="170729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গ্রন্থাগার তৈরি।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372600" y="838200"/>
            <a:ext cx="2712307" cy="533400"/>
            <a:chOff x="7066007" y="1295400"/>
            <a:chExt cx="2712307" cy="533400"/>
          </a:xfrm>
        </p:grpSpPr>
        <p:sp>
          <p:nvSpPr>
            <p:cNvPr id="18" name="Rounded Rectangle 17"/>
            <p:cNvSpPr/>
            <p:nvPr/>
          </p:nvSpPr>
          <p:spPr>
            <a:xfrm>
              <a:off x="7066007" y="1295400"/>
              <a:ext cx="2712307" cy="533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87514" y="1320114"/>
              <a:ext cx="25660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বন্যা নিয়ন্ত্রণ বাঁধ নির্মাণ। 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3" name="Picture 22" descr="CHANDMON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1905000"/>
            <a:ext cx="3810000" cy="3348182"/>
          </a:xfrm>
          <a:prstGeom prst="rect">
            <a:avLst/>
          </a:prstGeom>
        </p:spPr>
      </p:pic>
      <p:pic>
        <p:nvPicPr>
          <p:cNvPr id="25" name="Picture 24" descr="bil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34400" y="1905000"/>
            <a:ext cx="3973171" cy="3048000"/>
          </a:xfrm>
          <a:prstGeom prst="rect">
            <a:avLst/>
          </a:prstGeom>
        </p:spPr>
      </p:pic>
      <p:pic>
        <p:nvPicPr>
          <p:cNvPr id="26" name="Picture 25" descr="Liabar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38600" y="1981200"/>
            <a:ext cx="43053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57600" y="381000"/>
            <a:ext cx="541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পৌরসভার কাজ এবং সিটি কর্পোরেশনের কাজ একই।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6248400"/>
            <a:ext cx="11963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00400" y="6304746"/>
            <a:ext cx="5486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বিশুদ্ধ পানি সরবরাহ এবং পানি নিষ্কাশনের ব্যবস্থা করা।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6400800"/>
            <a:ext cx="48953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স্বাস্থ্যকর ও ভেজালমুক্ত খাদ্য বিক্রি নিশ্চিত করা।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6324600"/>
            <a:ext cx="63060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শহরের পরিবেশ রক্ষার জন্য পরিকল্পনা গ্রহণ ও বাস্তবায়ন করা।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Rcc Photo-12-02-2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53200" y="1219200"/>
            <a:ext cx="5029200" cy="3771900"/>
          </a:xfrm>
          <a:prstGeom prst="rect">
            <a:avLst/>
          </a:prstGeom>
        </p:spPr>
      </p:pic>
      <p:pic>
        <p:nvPicPr>
          <p:cNvPr id="20" name="Picture 19" descr="120054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6800" y="1219200"/>
            <a:ext cx="5257800" cy="3643200"/>
          </a:xfrm>
          <a:prstGeom prst="rect">
            <a:avLst/>
          </a:prstGeom>
        </p:spPr>
      </p:pic>
      <p:pic>
        <p:nvPicPr>
          <p:cNvPr id="22" name="Picture 21" descr="ফ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19200"/>
            <a:ext cx="6106026" cy="3733800"/>
          </a:xfrm>
          <a:prstGeom prst="rect">
            <a:avLst/>
          </a:prstGeom>
        </p:spPr>
      </p:pic>
      <p:pic>
        <p:nvPicPr>
          <p:cNvPr id="23" name="Picture 22" descr="i_image_152658263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81800" y="1219200"/>
            <a:ext cx="5660315" cy="3758803"/>
          </a:xfrm>
          <a:prstGeom prst="rect">
            <a:avLst/>
          </a:prstGeom>
        </p:spPr>
      </p:pic>
      <p:pic>
        <p:nvPicPr>
          <p:cNvPr id="24" name="Picture 23" descr="Ayen-Sringkhola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514600" y="990600"/>
            <a:ext cx="7543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4" grpId="0"/>
      <p:bldP spid="14" grpId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1000" y="6248400"/>
            <a:ext cx="11963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6380946"/>
            <a:ext cx="48438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বিধি মোতাবেক ঘরবাড়ি নির্মাণের ব্যবস্থা করা।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229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71800" y="1752600"/>
            <a:ext cx="6858000" cy="3857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6600" y="6324600"/>
            <a:ext cx="63060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সড়ক নির্মাণ, রক্ষণাবেক্ষন এবং যানবাহন চলাচল নিয়ন্ত্রণ করা।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roa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86150" y="1709737"/>
            <a:ext cx="5829300" cy="38957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4400" y="6324600"/>
            <a:ext cx="33795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রাস্তার দুই পাশে গাছ লাগানো।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Jessore-road-Tree-pic-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0" y="1828800"/>
            <a:ext cx="6654798" cy="3743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3983DB-50A7-4898-91C8-551DFCFB3E8C}"/>
              </a:ext>
            </a:extLst>
          </p:cNvPr>
          <p:cNvSpPr txBox="1"/>
          <p:nvPr/>
        </p:nvSpPr>
        <p:spPr>
          <a:xfrm>
            <a:off x="7772400" y="3733800"/>
            <a:ext cx="394647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 :  ৮ম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 : বাংলাদেশ ও বিশ্ব পরিচয়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সপ্তম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তারিখ : ১৩/০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খ্রিঃ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4992565" y="3795472"/>
            <a:ext cx="2885950" cy="31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5332776" y="3909773"/>
            <a:ext cx="1697230" cy="15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5880941" y="3898541"/>
            <a:ext cx="1678190" cy="4302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39E3F7F-6D22-41E2-9DA0-96C1532C0F11}"/>
              </a:ext>
            </a:extLst>
          </p:cNvPr>
          <p:cNvSpPr/>
          <p:nvPr/>
        </p:nvSpPr>
        <p:spPr>
          <a:xfrm>
            <a:off x="1142999" y="3657600"/>
            <a:ext cx="4495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200" b="1" dirty="0">
              <a:ln w="9525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০১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৯৯০৯৬৬১৪৮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E-mail : farukchowdhury661@yahoo.com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14401" y="533400"/>
            <a:ext cx="4724398" cy="62484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182614" y="533400"/>
            <a:ext cx="4780786" cy="61722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005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10600" y="685800"/>
            <a:ext cx="1991033" cy="2285999"/>
          </a:xfrm>
          <a:prstGeom prst="rect">
            <a:avLst/>
          </a:prstGeom>
        </p:spPr>
      </p:pic>
      <p:pic>
        <p:nvPicPr>
          <p:cNvPr id="26" name="Picture 25" descr="faru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62200" y="838200"/>
            <a:ext cx="1844284" cy="20928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24585" y="1196046"/>
            <a:ext cx="186587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১২ মিনিট</a:t>
            </a:r>
            <a:endParaRPr lang="en-US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8124" y="1411490"/>
            <a:ext cx="24843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4267200"/>
            <a:ext cx="12115800" cy="1562581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6400" y="4495800"/>
            <a:ext cx="9829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3275" algn="l"/>
                <a:tab pos="1260475" algn="l"/>
              </a:tabLst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 “</a:t>
            </a:r>
            <a:r>
              <a:rPr lang="bn-BD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স্থানীয় পর্যায়ের উন্নয়নের মূল দায়িত্ব স্থানীয় সরকারের হাতে ন্যস্ত থাকে” 	উক্তিটি বিশ্লেষণ কর</a:t>
            </a:r>
            <a:r>
              <a:rPr lang="bn-BD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।   </a:t>
            </a:r>
            <a:endParaRPr lang="en-US" sz="36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yen-Sringkhol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24400" y="762000"/>
            <a:ext cx="4038600" cy="2196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28800" y="1295400"/>
            <a:ext cx="9601200" cy="5562600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98471" y="1705108"/>
            <a:ext cx="7164729" cy="4924292"/>
          </a:xfrm>
          <a:prstGeom prst="rect">
            <a:avLst/>
          </a:prstGeom>
          <a:noFill/>
        </p:spPr>
        <p:txBody>
          <a:bodyPr wrap="square" lIns="121789" tIns="60894" rIns="121789" bIns="60894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দেশে বর্তমানে কতটি ইউনিয়ন পরিষদ আছে 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৪৫৫৩ 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30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ইউনিয়ন পরিষদের সদস্য কতজন ?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১৩ জন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উপজেলা পরিষদে কতজন ভাইস চেয়ারম্যান থাকে ?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২ জন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সিটি কর্পোরেশনের প্রধানকে কী বলা হয়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মেয়র বলা হয়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বাংলাদেশে কতটি সিটি কর্পোরেশন আছে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১২ টি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57800" y="304800"/>
            <a:ext cx="2400121" cy="781132"/>
            <a:chOff x="5236167" y="519880"/>
            <a:chExt cx="2400121" cy="781132"/>
          </a:xfrm>
        </p:grpSpPr>
        <p:sp>
          <p:nvSpPr>
            <p:cNvPr id="13" name="Rectangle 12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 descr="218314-my-village-home-sherpur-bangladesh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53200" y="381000"/>
            <a:ext cx="5831069" cy="4373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94931" y="2031172"/>
            <a:ext cx="2358069" cy="8644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3600" b="1" dirty="0" smtClean="0">
                <a:ln w="7620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ln w="7620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105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60475" algn="l"/>
              </a:tabLst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পৌরসভার উন্নয়নে পৌরসভার কার্যাবলি ব্যাখ্যা কর</a:t>
            </a:r>
            <a:r>
              <a:rPr lang="bn-BD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।   </a:t>
            </a:r>
            <a:endParaRPr lang="en-US" sz="40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 descr="1478456669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19200"/>
            <a:ext cx="7315200" cy="487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1905000"/>
            <a:ext cx="3962400" cy="2057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</a:bodyPr>
          <a:lstStyle/>
          <a:p>
            <a:r>
              <a:rPr lang="bn-BD" b="1" dirty="0" smtClean="0">
                <a:ln w="19050"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n w="19050"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9050"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 descr="d04090bcf1d22abeaf360d19264a20cb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0600" y="1143001"/>
            <a:ext cx="4724400" cy="2624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zp office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114801"/>
            <a:ext cx="4702759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বিরামপুর-উপজেলা-পরিষদ-ভবন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391400" y="4114801"/>
            <a:ext cx="4419600" cy="2895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up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391400" y="1066801"/>
            <a:ext cx="4495800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105400" y="228600"/>
            <a:ext cx="3125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57400" y="1524000"/>
            <a:ext cx="8610600" cy="3581400"/>
            <a:chOff x="1828800" y="1752600"/>
            <a:chExt cx="8610600" cy="3352800"/>
          </a:xfrm>
        </p:grpSpPr>
        <p:sp>
          <p:nvSpPr>
            <p:cNvPr id="10" name="Horizontal Scroll 9"/>
            <p:cNvSpPr/>
            <p:nvPr/>
          </p:nvSpPr>
          <p:spPr>
            <a:xfrm>
              <a:off x="1828800" y="1752600"/>
              <a:ext cx="8610600" cy="3352800"/>
            </a:xfrm>
            <a:prstGeom prst="horizontalScroll">
              <a:avLst/>
            </a:prstGeom>
            <a:solidFill>
              <a:schemeClr val="accent1">
                <a:alpha val="8000"/>
              </a:schemeClr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0" y="2743200"/>
              <a:ext cx="5029200" cy="11430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স্থানীয় সরকার কাঠামো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3962400" y="3733800"/>
            <a:ext cx="5029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76400" y="2702024"/>
            <a:ext cx="7760043" cy="951451"/>
            <a:chOff x="1383957" y="1767035"/>
            <a:chExt cx="8266670" cy="951451"/>
          </a:xfrm>
        </p:grpSpPr>
        <p:sp>
          <p:nvSpPr>
            <p:cNvPr id="11" name="Cube 10"/>
            <p:cNvSpPr/>
            <p:nvPr/>
          </p:nvSpPr>
          <p:spPr>
            <a:xfrm>
              <a:off x="1383957" y="1767035"/>
              <a:ext cx="8266670" cy="951451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58092" y="1940011"/>
              <a:ext cx="7933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স্থানীয় 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সরকার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কী তা বলতে পারবে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;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00" y="3964458"/>
            <a:ext cx="8940114" cy="951451"/>
            <a:chOff x="1241847" y="2819400"/>
            <a:chExt cx="8940114" cy="951451"/>
          </a:xfrm>
        </p:grpSpPr>
        <p:sp>
          <p:nvSpPr>
            <p:cNvPr id="14" name="Cube 13"/>
            <p:cNvSpPr/>
            <p:nvPr/>
          </p:nvSpPr>
          <p:spPr>
            <a:xfrm>
              <a:off x="1241847" y="2819400"/>
              <a:ext cx="8940114" cy="951451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94247" y="3017090"/>
              <a:ext cx="7978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স্থানীয়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সরকারের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কাঠামো ব্যাখ্যা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করতে পারবে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;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47800" y="5198075"/>
            <a:ext cx="9984260" cy="1050325"/>
            <a:chOff x="951470" y="3917093"/>
            <a:chExt cx="10873946" cy="1062680"/>
          </a:xfrm>
        </p:grpSpPr>
        <p:sp>
          <p:nvSpPr>
            <p:cNvPr id="17" name="Cube 16"/>
            <p:cNvSpPr/>
            <p:nvPr/>
          </p:nvSpPr>
          <p:spPr>
            <a:xfrm>
              <a:off x="951470" y="3917093"/>
              <a:ext cx="10873946" cy="1062680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00440" y="4170389"/>
              <a:ext cx="9687695" cy="5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স্থানীয়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সরকারের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কার্যা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লি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বর্ণনা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করতে পারবে।  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5800" y="1219182"/>
            <a:ext cx="7068066" cy="990618"/>
            <a:chOff x="1655808" y="566335"/>
            <a:chExt cx="7068066" cy="990618"/>
          </a:xfrm>
        </p:grpSpPr>
        <p:sp>
          <p:nvSpPr>
            <p:cNvPr id="20" name="Cube 19"/>
            <p:cNvSpPr/>
            <p:nvPr/>
          </p:nvSpPr>
          <p:spPr>
            <a:xfrm>
              <a:off x="1655808" y="566335"/>
              <a:ext cx="7068066" cy="990618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10718" y="760619"/>
              <a:ext cx="6203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এই পাঠ শেষে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... 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28600" y="6096000"/>
            <a:ext cx="12344400" cy="990600"/>
          </a:xfrm>
          <a:prstGeom prst="rect">
            <a:avLst/>
          </a:prstGeom>
          <a:solidFill>
            <a:schemeClr val="accent1">
              <a:alpha val="8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200" y="6096000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সাধারণভাবে স্থানীয় সরকার হলো স্থানীয় পর্যায়ে শাসন ও উন্নয়ন কর্মকান্ড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পরিচালনার জন্য জনগণের ভোটে নির্বাচিত সরকার ব্যবস্থা।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OURA BUILDI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53400" y="3242271"/>
            <a:ext cx="4384964" cy="27013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1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3242271"/>
            <a:ext cx="4495800" cy="26645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5" name="Group 34"/>
          <p:cNvGrpSpPr/>
          <p:nvPr/>
        </p:nvGrpSpPr>
        <p:grpSpPr>
          <a:xfrm>
            <a:off x="4953000" y="3200400"/>
            <a:ext cx="2971800" cy="1981200"/>
            <a:chOff x="4953000" y="2895600"/>
            <a:chExt cx="2971800" cy="1981200"/>
          </a:xfrm>
        </p:grpSpPr>
        <p:sp>
          <p:nvSpPr>
            <p:cNvPr id="33" name="Left-Right-Up Arrow 32"/>
            <p:cNvSpPr/>
            <p:nvPr/>
          </p:nvSpPr>
          <p:spPr>
            <a:xfrm>
              <a:off x="4953000" y="2895600"/>
              <a:ext cx="2971800" cy="1981200"/>
            </a:xfrm>
            <a:prstGeom prst="leftRightUpArrow">
              <a:avLst/>
            </a:prstGeom>
            <a:solidFill>
              <a:schemeClr val="accent1">
                <a:alpha val="1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15000" y="41148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স্থানীয় সরকার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8" name="Picture 17" descr="Ayen-Sringkhola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81000" y="533400"/>
            <a:ext cx="5840730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Shariatpur-LGE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81800" y="2667000"/>
            <a:ext cx="5654662" cy="32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election_576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38600" y="228600"/>
            <a:ext cx="457200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057400" y="3429000"/>
            <a:ext cx="9063043" cy="3076833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9663" y="4541108"/>
            <a:ext cx="5560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স্থানীয়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সরকার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কাকে বলে ?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9677400" y="381000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1645507" y="747613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18735" y="827900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22476" y="689640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 মিনিট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1978677_6683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410200" y="457200"/>
            <a:ext cx="3124200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1" name="Diagram 10"/>
          <p:cNvGraphicFramePr/>
          <p:nvPr/>
        </p:nvGraphicFramePr>
        <p:xfrm>
          <a:off x="1676400" y="381000"/>
          <a:ext cx="9601200" cy="61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E5598CB-E3E2-41D9-A355-11AE6D97B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1">
                                            <p:graphicEl>
                                              <a:dgm id="{7E5598CB-E3E2-41D9-A355-11AE6D97B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1">
                                            <p:graphicEl>
                                              <a:dgm id="{7E5598CB-E3E2-41D9-A355-11AE6D97B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1">
                                            <p:graphicEl>
                                              <a:dgm id="{7E5598CB-E3E2-41D9-A355-11AE6D97B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1">
                                            <p:graphicEl>
                                              <a:dgm id="{7E5598CB-E3E2-41D9-A355-11AE6D97B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E5598CB-E3E2-41D9-A355-11AE6D97B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E5598CB-E3E2-41D9-A355-11AE6D97B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9BE094-8D43-494C-B00F-B117F2B2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11">
                                            <p:graphicEl>
                                              <a:dgm id="{129BE094-8D43-494C-B00F-B117F2B20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1">
                                            <p:graphicEl>
                                              <a:dgm id="{129BE094-8D43-494C-B00F-B117F2B2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1">
                                            <p:graphicEl>
                                              <a:dgm id="{129BE094-8D43-494C-B00F-B117F2B2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11">
                                            <p:graphicEl>
                                              <a:dgm id="{129BE094-8D43-494C-B00F-B117F2B2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9BE094-8D43-494C-B00F-B117F2B2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9BE094-8D43-494C-B00F-B117F2B2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59D04A-3BBF-4266-A698-65219C4E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11">
                                            <p:graphicEl>
                                              <a:dgm id="{5559D04A-3BBF-4266-A698-65219C4E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1">
                                            <p:graphicEl>
                                              <a:dgm id="{5559D04A-3BBF-4266-A698-65219C4E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11">
                                            <p:graphicEl>
                                              <a:dgm id="{5559D04A-3BBF-4266-A698-65219C4E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11">
                                            <p:graphicEl>
                                              <a:dgm id="{5559D04A-3BBF-4266-A698-65219C4E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59D04A-3BBF-4266-A698-65219C4E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59D04A-3BBF-4266-A698-65219C4E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6D0FE79-D3F8-41E0-8F7C-61844F2DE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11">
                                            <p:graphicEl>
                                              <a:dgm id="{F6D0FE79-D3F8-41E0-8F7C-61844F2DE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1">
                                            <p:graphicEl>
                                              <a:dgm id="{F6D0FE79-D3F8-41E0-8F7C-61844F2DE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1">
                                            <p:graphicEl>
                                              <a:dgm id="{F6D0FE79-D3F8-41E0-8F7C-61844F2DE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11">
                                            <p:graphicEl>
                                              <a:dgm id="{F6D0FE79-D3F8-41E0-8F7C-61844F2DE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6D0FE79-D3F8-41E0-8F7C-61844F2DE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6D0FE79-D3F8-41E0-8F7C-61844F2DE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79B8CE2-9CA1-4F7A-A43B-4AFE5E8F7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11">
                                            <p:graphicEl>
                                              <a:dgm id="{679B8CE2-9CA1-4F7A-A43B-4AFE5E8F7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11">
                                            <p:graphicEl>
                                              <a:dgm id="{679B8CE2-9CA1-4F7A-A43B-4AFE5E8F7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11">
                                            <p:graphicEl>
                                              <a:dgm id="{679B8CE2-9CA1-4F7A-A43B-4AFE5E8F7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11">
                                            <p:graphicEl>
                                              <a:dgm id="{679B8CE2-9CA1-4F7A-A43B-4AFE5E8F7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79B8CE2-9CA1-4F7A-A43B-4AFE5E8F7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79B8CE2-9CA1-4F7A-A43B-4AFE5E8F7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FB0A339-309F-4A7C-A297-312FFEA7A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 decel="100000"/>
                                        <p:tgtEl>
                                          <p:spTgt spid="11">
                                            <p:graphicEl>
                                              <a:dgm id="{AFB0A339-309F-4A7C-A297-312FFEA7A6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11">
                                            <p:graphicEl>
                                              <a:dgm id="{AFB0A339-309F-4A7C-A297-312FFEA7A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11">
                                            <p:graphicEl>
                                              <a:dgm id="{AFB0A339-309F-4A7C-A297-312FFEA7A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11">
                                            <p:graphicEl>
                                              <a:dgm id="{AFB0A339-309F-4A7C-A297-312FFEA7A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FB0A339-309F-4A7C-A297-312FFEA7A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FB0A339-309F-4A7C-A297-312FFEA7A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3E1FE9C-AB5C-4009-A471-C2F08E7C4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 decel="100000"/>
                                        <p:tgtEl>
                                          <p:spTgt spid="11">
                                            <p:graphicEl>
                                              <a:dgm id="{93E1FE9C-AB5C-4009-A471-C2F08E7C4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11">
                                            <p:graphicEl>
                                              <a:dgm id="{93E1FE9C-AB5C-4009-A471-C2F08E7C4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11">
                                            <p:graphicEl>
                                              <a:dgm id="{93E1FE9C-AB5C-4009-A471-C2F08E7C4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11">
                                            <p:graphicEl>
                                              <a:dgm id="{93E1FE9C-AB5C-4009-A471-C2F08E7C4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3E1FE9C-AB5C-4009-A471-C2F08E7C4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3E1FE9C-AB5C-4009-A471-C2F08E7C4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D6C5FE-C6BE-4237-AAF5-1B0434428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 decel="100000"/>
                                        <p:tgtEl>
                                          <p:spTgt spid="11">
                                            <p:graphicEl>
                                              <a:dgm id="{C6D6C5FE-C6BE-4237-AAF5-1B0434428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decel="100000" fill="hold"/>
                                        <p:tgtEl>
                                          <p:spTgt spid="11">
                                            <p:graphicEl>
                                              <a:dgm id="{C6D6C5FE-C6BE-4237-AAF5-1B0434428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decel="100000" fill="hold"/>
                                        <p:tgtEl>
                                          <p:spTgt spid="11">
                                            <p:graphicEl>
                                              <a:dgm id="{C6D6C5FE-C6BE-4237-AAF5-1B0434428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decel="100000" fill="hold"/>
                                        <p:tgtEl>
                                          <p:spTgt spid="11">
                                            <p:graphicEl>
                                              <a:dgm id="{C6D6C5FE-C6BE-4237-AAF5-1B0434428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D6C5FE-C6BE-4237-AAF5-1B0434428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D6C5FE-C6BE-4237-AAF5-1B0434428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1438559-7679-4454-8AE1-7902753E5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400" decel="100000"/>
                                        <p:tgtEl>
                                          <p:spTgt spid="11">
                                            <p:graphicEl>
                                              <a:dgm id="{11438559-7679-4454-8AE1-7902753E5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decel="100000" fill="hold"/>
                                        <p:tgtEl>
                                          <p:spTgt spid="11">
                                            <p:graphicEl>
                                              <a:dgm id="{11438559-7679-4454-8AE1-7902753E5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decel="100000" fill="hold"/>
                                        <p:tgtEl>
                                          <p:spTgt spid="11">
                                            <p:graphicEl>
                                              <a:dgm id="{11438559-7679-4454-8AE1-7902753E5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decel="100000" fill="hold"/>
                                        <p:tgtEl>
                                          <p:spTgt spid="11">
                                            <p:graphicEl>
                                              <a:dgm id="{11438559-7679-4454-8AE1-7902753E5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1438559-7679-4454-8AE1-7902753E5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1438559-7679-4454-8AE1-7902753E5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D26A665-3477-42C1-A05F-588626813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 decel="100000"/>
                                        <p:tgtEl>
                                          <p:spTgt spid="11">
                                            <p:graphicEl>
                                              <a:dgm id="{BD26A665-3477-42C1-A05F-588626813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decel="100000" fill="hold"/>
                                        <p:tgtEl>
                                          <p:spTgt spid="11">
                                            <p:graphicEl>
                                              <a:dgm id="{BD26A665-3477-42C1-A05F-588626813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decel="100000" fill="hold"/>
                                        <p:tgtEl>
                                          <p:spTgt spid="11">
                                            <p:graphicEl>
                                              <a:dgm id="{BD26A665-3477-42C1-A05F-588626813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decel="100000" fill="hold"/>
                                        <p:tgtEl>
                                          <p:spTgt spid="11">
                                            <p:graphicEl>
                                              <a:dgm id="{BD26A665-3477-42C1-A05F-588626813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D26A665-3477-42C1-A05F-588626813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D26A665-3477-42C1-A05F-588626813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055F420-AEB5-432E-97C1-49093523F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400" decel="100000"/>
                                        <p:tgtEl>
                                          <p:spTgt spid="11">
                                            <p:graphicEl>
                                              <a:dgm id="{3055F420-AEB5-432E-97C1-49093523F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decel="100000" fill="hold"/>
                                        <p:tgtEl>
                                          <p:spTgt spid="11">
                                            <p:graphicEl>
                                              <a:dgm id="{3055F420-AEB5-432E-97C1-49093523F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decel="100000" fill="hold"/>
                                        <p:tgtEl>
                                          <p:spTgt spid="11">
                                            <p:graphicEl>
                                              <a:dgm id="{3055F420-AEB5-432E-97C1-49093523F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decel="100000" fill="hold"/>
                                        <p:tgtEl>
                                          <p:spTgt spid="11">
                                            <p:graphicEl>
                                              <a:dgm id="{3055F420-AEB5-432E-97C1-49093523F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055F420-AEB5-432E-97C1-49093523F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055F420-AEB5-432E-97C1-49093523F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F2F0214-3108-4F00-A8DF-F1AA735D7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400" decel="100000"/>
                                        <p:tgtEl>
                                          <p:spTgt spid="11">
                                            <p:graphicEl>
                                              <a:dgm id="{0F2F0214-3108-4F00-A8DF-F1AA735D7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decel="100000" fill="hold"/>
                                        <p:tgtEl>
                                          <p:spTgt spid="11">
                                            <p:graphicEl>
                                              <a:dgm id="{0F2F0214-3108-4F00-A8DF-F1AA735D7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decel="100000" fill="hold"/>
                                        <p:tgtEl>
                                          <p:spTgt spid="11">
                                            <p:graphicEl>
                                              <a:dgm id="{0F2F0214-3108-4F00-A8DF-F1AA735D7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decel="100000" fill="hold"/>
                                        <p:tgtEl>
                                          <p:spTgt spid="11">
                                            <p:graphicEl>
                                              <a:dgm id="{0F2F0214-3108-4F00-A8DF-F1AA735D7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F2F0214-3108-4F00-A8DF-F1AA735D7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F2F0214-3108-4F00-A8DF-F1AA735D7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403B7F-B5AA-4436-930A-753445BA2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 decel="100000"/>
                                        <p:tgtEl>
                                          <p:spTgt spid="11">
                                            <p:graphicEl>
                                              <a:dgm id="{7B403B7F-B5AA-4436-930A-753445BA2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decel="100000" fill="hold"/>
                                        <p:tgtEl>
                                          <p:spTgt spid="11">
                                            <p:graphicEl>
                                              <a:dgm id="{7B403B7F-B5AA-4436-930A-753445BA2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decel="100000" fill="hold"/>
                                        <p:tgtEl>
                                          <p:spTgt spid="11">
                                            <p:graphicEl>
                                              <a:dgm id="{7B403B7F-B5AA-4436-930A-753445BA2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decel="100000" fill="hold"/>
                                        <p:tgtEl>
                                          <p:spTgt spid="11">
                                            <p:graphicEl>
                                              <a:dgm id="{7B403B7F-B5AA-4436-930A-753445BA2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403B7F-B5AA-4436-930A-753445BA2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403B7F-B5AA-4436-930A-753445BA2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D43309-A95E-4DCA-957B-A9BB8E80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400" decel="100000"/>
                                        <p:tgtEl>
                                          <p:spTgt spid="11">
                                            <p:graphicEl>
                                              <a:dgm id="{82D43309-A95E-4DCA-957B-A9BB8E80E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decel="100000" fill="hold"/>
                                        <p:tgtEl>
                                          <p:spTgt spid="11">
                                            <p:graphicEl>
                                              <a:dgm id="{82D43309-A95E-4DCA-957B-A9BB8E80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decel="100000" fill="hold"/>
                                        <p:tgtEl>
                                          <p:spTgt spid="11">
                                            <p:graphicEl>
                                              <a:dgm id="{82D43309-A95E-4DCA-957B-A9BB8E80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decel="100000" fill="hold"/>
                                        <p:tgtEl>
                                          <p:spTgt spid="11">
                                            <p:graphicEl>
                                              <a:dgm id="{82D43309-A95E-4DCA-957B-A9BB8E80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D43309-A95E-4DCA-957B-A9BB8E80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D43309-A95E-4DCA-957B-A9BB8E80E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C691B4-6EA3-41B8-AEC1-FCD07DB54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400" decel="100000"/>
                                        <p:tgtEl>
                                          <p:spTgt spid="11">
                                            <p:graphicEl>
                                              <a:dgm id="{26C691B4-6EA3-41B8-AEC1-FCD07DB54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00" decel="100000" fill="hold"/>
                                        <p:tgtEl>
                                          <p:spTgt spid="11">
                                            <p:graphicEl>
                                              <a:dgm id="{26C691B4-6EA3-41B8-AEC1-FCD07DB54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decel="100000" fill="hold"/>
                                        <p:tgtEl>
                                          <p:spTgt spid="11">
                                            <p:graphicEl>
                                              <a:dgm id="{26C691B4-6EA3-41B8-AEC1-FCD07DB54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decel="100000" fill="hold"/>
                                        <p:tgtEl>
                                          <p:spTgt spid="11">
                                            <p:graphicEl>
                                              <a:dgm id="{26C691B4-6EA3-41B8-AEC1-FCD07DB54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C691B4-6EA3-41B8-AEC1-FCD07DB54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C691B4-6EA3-41B8-AEC1-FCD07DB54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B3847C-7954-4A26-937F-37F2D4726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400" decel="100000"/>
                                        <p:tgtEl>
                                          <p:spTgt spid="11">
                                            <p:graphicEl>
                                              <a:dgm id="{25B3847C-7954-4A26-937F-37F2D4726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00" decel="100000" fill="hold"/>
                                        <p:tgtEl>
                                          <p:spTgt spid="11">
                                            <p:graphicEl>
                                              <a:dgm id="{25B3847C-7954-4A26-937F-37F2D4726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decel="100000" fill="hold"/>
                                        <p:tgtEl>
                                          <p:spTgt spid="11">
                                            <p:graphicEl>
                                              <a:dgm id="{25B3847C-7954-4A26-937F-37F2D4726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decel="100000" fill="hold"/>
                                        <p:tgtEl>
                                          <p:spTgt spid="11">
                                            <p:graphicEl>
                                              <a:dgm id="{25B3847C-7954-4A26-937F-37F2D4726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B3847C-7954-4A26-937F-37F2D4726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B3847C-7954-4A26-937F-37F2D4726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67974D0-6980-4882-ABEE-9C41462DC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400" decel="100000"/>
                                        <p:tgtEl>
                                          <p:spTgt spid="11">
                                            <p:graphicEl>
                                              <a:dgm id="{167974D0-6980-4882-ABEE-9C41462DC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00" decel="100000" fill="hold"/>
                                        <p:tgtEl>
                                          <p:spTgt spid="11">
                                            <p:graphicEl>
                                              <a:dgm id="{167974D0-6980-4882-ABEE-9C41462DC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 decel="100000" fill="hold"/>
                                        <p:tgtEl>
                                          <p:spTgt spid="11">
                                            <p:graphicEl>
                                              <a:dgm id="{167974D0-6980-4882-ABEE-9C41462DC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decel="100000" fill="hold"/>
                                        <p:tgtEl>
                                          <p:spTgt spid="11">
                                            <p:graphicEl>
                                              <a:dgm id="{167974D0-6980-4882-ABEE-9C41462DC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67974D0-6980-4882-ABEE-9C41462DC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67974D0-6980-4882-ABEE-9C41462DC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CEB2E02-20B7-455E-BA5C-147722FC1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400" decel="100000"/>
                                        <p:tgtEl>
                                          <p:spTgt spid="11">
                                            <p:graphicEl>
                                              <a:dgm id="{7CEB2E02-20B7-455E-BA5C-147722FC1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400" decel="100000" fill="hold"/>
                                        <p:tgtEl>
                                          <p:spTgt spid="11">
                                            <p:graphicEl>
                                              <a:dgm id="{7CEB2E02-20B7-455E-BA5C-147722FC1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00" decel="100000" fill="hold"/>
                                        <p:tgtEl>
                                          <p:spTgt spid="11">
                                            <p:graphicEl>
                                              <a:dgm id="{7CEB2E02-20B7-455E-BA5C-147722FC1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 decel="100000" fill="hold"/>
                                        <p:tgtEl>
                                          <p:spTgt spid="11">
                                            <p:graphicEl>
                                              <a:dgm id="{7CEB2E02-20B7-455E-BA5C-147722FC1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CEB2E02-20B7-455E-BA5C-147722FC1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CEB2E02-20B7-455E-BA5C-147722FC1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9228D79-4E4F-422B-A8AB-C5186B0A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400" decel="100000"/>
                                        <p:tgtEl>
                                          <p:spTgt spid="11">
                                            <p:graphicEl>
                                              <a:dgm id="{C9228D79-4E4F-422B-A8AB-C5186B0AE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400" decel="100000" fill="hold"/>
                                        <p:tgtEl>
                                          <p:spTgt spid="11">
                                            <p:graphicEl>
                                              <a:dgm id="{C9228D79-4E4F-422B-A8AB-C5186B0A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00" decel="100000" fill="hold"/>
                                        <p:tgtEl>
                                          <p:spTgt spid="11">
                                            <p:graphicEl>
                                              <a:dgm id="{C9228D79-4E4F-422B-A8AB-C5186B0A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00" decel="100000" fill="hold"/>
                                        <p:tgtEl>
                                          <p:spTgt spid="11">
                                            <p:graphicEl>
                                              <a:dgm id="{C9228D79-4E4F-422B-A8AB-C5186B0A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9228D79-4E4F-422B-A8AB-C5186B0A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9228D79-4E4F-422B-A8AB-C5186B0A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FAB9FE-343B-490D-A1CC-51B389BFD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400" decel="100000"/>
                                        <p:tgtEl>
                                          <p:spTgt spid="11">
                                            <p:graphicEl>
                                              <a:dgm id="{68FAB9FE-343B-490D-A1CC-51B389BFD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400" decel="100000" fill="hold"/>
                                        <p:tgtEl>
                                          <p:spTgt spid="11">
                                            <p:graphicEl>
                                              <a:dgm id="{68FAB9FE-343B-490D-A1CC-51B389BFD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00" decel="100000" fill="hold"/>
                                        <p:tgtEl>
                                          <p:spTgt spid="11">
                                            <p:graphicEl>
                                              <a:dgm id="{68FAB9FE-343B-490D-A1CC-51B389BFD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00" decel="100000" fill="hold"/>
                                        <p:tgtEl>
                                          <p:spTgt spid="11">
                                            <p:graphicEl>
                                              <a:dgm id="{68FAB9FE-343B-490D-A1CC-51B389BFD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FAB9FE-343B-490D-A1CC-51B389BFD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FAB9FE-343B-490D-A1CC-51B389BFD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57FFE43-B700-488D-8BB0-6221D807F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400" decel="100000"/>
                                        <p:tgtEl>
                                          <p:spTgt spid="11">
                                            <p:graphicEl>
                                              <a:dgm id="{F57FFE43-B700-488D-8BB0-6221D807F1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00" decel="100000" fill="hold"/>
                                        <p:tgtEl>
                                          <p:spTgt spid="11">
                                            <p:graphicEl>
                                              <a:dgm id="{F57FFE43-B700-488D-8BB0-6221D807F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 decel="100000" fill="hold"/>
                                        <p:tgtEl>
                                          <p:spTgt spid="11">
                                            <p:graphicEl>
                                              <a:dgm id="{F57FFE43-B700-488D-8BB0-6221D807F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00" decel="100000" fill="hold"/>
                                        <p:tgtEl>
                                          <p:spTgt spid="11">
                                            <p:graphicEl>
                                              <a:dgm id="{F57FFE43-B700-488D-8BB0-6221D807F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57FFE43-B700-488D-8BB0-6221D807F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57FFE43-B700-488D-8BB0-6221D807F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FAEF9FE-B291-42E1-A297-6F0097865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400" decel="100000"/>
                                        <p:tgtEl>
                                          <p:spTgt spid="11">
                                            <p:graphicEl>
                                              <a:dgm id="{5FAEF9FE-B291-42E1-A297-6F0097865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400" decel="100000" fill="hold"/>
                                        <p:tgtEl>
                                          <p:spTgt spid="11">
                                            <p:graphicEl>
                                              <a:dgm id="{5FAEF9FE-B291-42E1-A297-6F0097865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 decel="100000" fill="hold"/>
                                        <p:tgtEl>
                                          <p:spTgt spid="11">
                                            <p:graphicEl>
                                              <a:dgm id="{5FAEF9FE-B291-42E1-A297-6F0097865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400" decel="100000" fill="hold"/>
                                        <p:tgtEl>
                                          <p:spTgt spid="11">
                                            <p:graphicEl>
                                              <a:dgm id="{5FAEF9FE-B291-42E1-A297-6F0097865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FAEF9FE-B291-42E1-A297-6F0097865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FAEF9FE-B291-42E1-A297-6F0097865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C218BB-CE17-4F7D-AB37-AD20AF41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400" decel="100000"/>
                                        <p:tgtEl>
                                          <p:spTgt spid="11">
                                            <p:graphicEl>
                                              <a:dgm id="{CDC218BB-CE17-4F7D-AB37-AD20AF417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400" decel="100000" fill="hold"/>
                                        <p:tgtEl>
                                          <p:spTgt spid="11">
                                            <p:graphicEl>
                                              <a:dgm id="{CDC218BB-CE17-4F7D-AB37-AD20AF41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400" decel="100000" fill="hold"/>
                                        <p:tgtEl>
                                          <p:spTgt spid="11">
                                            <p:graphicEl>
                                              <a:dgm id="{CDC218BB-CE17-4F7D-AB37-AD20AF41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00" decel="100000" fill="hold"/>
                                        <p:tgtEl>
                                          <p:spTgt spid="11">
                                            <p:graphicEl>
                                              <a:dgm id="{CDC218BB-CE17-4F7D-AB37-AD20AF41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C218BB-CE17-4F7D-AB37-AD20AF41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C218BB-CE17-4F7D-AB37-AD20AF41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0" y="0"/>
            <a:ext cx="12801600" cy="7315200"/>
            <a:chOff x="0" y="0"/>
            <a:chExt cx="12801600" cy="73152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801600" cy="7315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905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11772900" y="-381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0" y="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811000" y="62484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38100" y="6286500"/>
              <a:ext cx="990600" cy="106680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10200" y="1066800"/>
            <a:ext cx="2743200" cy="533400"/>
            <a:chOff x="5181600" y="533400"/>
            <a:chExt cx="289560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5181600" y="533400"/>
              <a:ext cx="2895600" cy="609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60960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ইউনিয়ন পরিষদ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 descr="1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90800" y="1828801"/>
            <a:ext cx="7760447" cy="3733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304800" y="6019800"/>
            <a:ext cx="121158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" y="6103203"/>
            <a:ext cx="1181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স্থানীয় সরকারের প্রাথমিক স্তর হলো ইউনিয়ন পরিষদ। কয়েকটি গ্রাম নিয়ে একেকটি ইউনিয়ন গঠিত। ১ জন চেয়ারম্যান, ৯ জন সদস্য ও ৩ জন মহিলা সদস্যসহ সর্বমোট ১৩ জন নিয়ে প্রতিটি ইউনিয়ন পরিষদ গঠিত।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57600" y="304800"/>
            <a:ext cx="6019800" cy="660975"/>
            <a:chOff x="3657600" y="304800"/>
            <a:chExt cx="6019800" cy="660975"/>
          </a:xfrm>
        </p:grpSpPr>
        <p:sp>
          <p:nvSpPr>
            <p:cNvPr id="18" name="Rounded Rectangle 17"/>
            <p:cNvSpPr/>
            <p:nvPr/>
          </p:nvSpPr>
          <p:spPr>
            <a:xfrm>
              <a:off x="3657600" y="304800"/>
              <a:ext cx="6019800" cy="609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05928" y="381000"/>
              <a:ext cx="55445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স্থানীয় সরকারের গঠন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57800" y="1066800"/>
            <a:ext cx="2895600" cy="609600"/>
            <a:chOff x="5181600" y="533400"/>
            <a:chExt cx="2895600" cy="609600"/>
          </a:xfrm>
        </p:grpSpPr>
        <p:sp>
          <p:nvSpPr>
            <p:cNvPr id="21" name="Rounded Rectangle 20"/>
            <p:cNvSpPr/>
            <p:nvPr/>
          </p:nvSpPr>
          <p:spPr>
            <a:xfrm>
              <a:off x="5181600" y="533400"/>
              <a:ext cx="2895600" cy="609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10200" y="60960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উপজেলা পরিষদ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3" name="Picture 22" descr="বিরামপুর-উপজেলা-পরিষদ-ভবন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48000" y="1676400"/>
            <a:ext cx="6858000" cy="4038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33400" y="6096000"/>
            <a:ext cx="1143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কয়েকটি ইউনিয়ন নিয়ে একটি উপজেলা পরিষদ গঠিত হয়। ১ জন চেয়ারম্যান, ১ জন ভাইস চেয়ারম্যান, ১ জন মহিলা ভাইস চেয়ারম্যান নিয়ে উপজেলা পরিষদ গঠিত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614</Words>
  <Application>Microsoft Office PowerPoint</Application>
  <PresentationFormat>Custom</PresentationFormat>
  <Paragraphs>109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Faruk Chowdhury</dc:creator>
  <cp:lastModifiedBy>Faruk</cp:lastModifiedBy>
  <cp:revision>177</cp:revision>
  <dcterms:created xsi:type="dcterms:W3CDTF">2006-08-16T00:00:00Z</dcterms:created>
  <dcterms:modified xsi:type="dcterms:W3CDTF">2019-06-02T10:41:45Z</dcterms:modified>
</cp:coreProperties>
</file>