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74" r:id="rId4"/>
    <p:sldId id="261" r:id="rId5"/>
    <p:sldId id="263" r:id="rId6"/>
    <p:sldId id="275" r:id="rId7"/>
    <p:sldId id="262" r:id="rId8"/>
    <p:sldId id="270" r:id="rId9"/>
    <p:sldId id="271" r:id="rId10"/>
    <p:sldId id="278" r:id="rId11"/>
    <p:sldId id="279" r:id="rId12"/>
    <p:sldId id="265" r:id="rId13"/>
    <p:sldId id="264" r:id="rId14"/>
    <p:sldId id="276" r:id="rId15"/>
    <p:sldId id="266" r:id="rId16"/>
    <p:sldId id="277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259F-91A8-4094-946E-A99FAB97916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C17F-8096-4585-9F8B-CA010C4FB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7C17F-8096-4585-9F8B-CA010C4FB2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7C17F-8096-4585-9F8B-CA010C4FB2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7C17F-8096-4585-9F8B-CA010C4FB2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42116-E004-4ED3-999A-0100F1A01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6294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4F09063-14EB-4CD8-AEF1-7A2A1B4866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DEAEF-2617-41DF-AF9D-CFE6A2EA1A22}"/>
              </a:ext>
            </a:extLst>
          </p:cNvPr>
          <p:cNvSpPr txBox="1"/>
          <p:nvPr/>
        </p:nvSpPr>
        <p:spPr>
          <a:xfrm>
            <a:off x="342900" y="12954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2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02FCADD7-9981-4D46-8F6C-461DF2C5D1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56168-3F3F-49B6-9E63-9FD8B2954309}"/>
              </a:ext>
            </a:extLst>
          </p:cNvPr>
          <p:cNvSpPr txBox="1"/>
          <p:nvPr/>
        </p:nvSpPr>
        <p:spPr>
          <a:xfrm>
            <a:off x="561340" y="5451158"/>
            <a:ext cx="390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তলদেশ শুকিয়ে যাওয়া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73DAC-CC99-4DC9-96B6-11D9066B1CD3}"/>
              </a:ext>
            </a:extLst>
          </p:cNvPr>
          <p:cNvSpPr txBox="1"/>
          <p:nvPr/>
        </p:nvSpPr>
        <p:spPr>
          <a:xfrm>
            <a:off x="2552700" y="452735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কারণ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1C805D-B57F-4A8B-85D3-7A98AA776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1624687"/>
            <a:ext cx="4038600" cy="3348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E2C814-ADB0-45DF-8CE8-2C34FFA32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629768"/>
            <a:ext cx="4010660" cy="33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0964BF-DAEB-4EC7-B5D1-5069E9C8859F}"/>
              </a:ext>
            </a:extLst>
          </p:cNvPr>
          <p:cNvSpPr txBox="1"/>
          <p:nvPr/>
        </p:nvSpPr>
        <p:spPr>
          <a:xfrm>
            <a:off x="4636770" y="5451157"/>
            <a:ext cx="390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শ্রোত ও ঢেও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59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02FCADD7-9981-4D46-8F6C-461DF2C5D1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56168-3F3F-49B6-9E63-9FD8B2954309}"/>
              </a:ext>
            </a:extLst>
          </p:cNvPr>
          <p:cNvSpPr txBox="1"/>
          <p:nvPr/>
        </p:nvSpPr>
        <p:spPr>
          <a:xfrm>
            <a:off x="533400" y="5451158"/>
            <a:ext cx="392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তিরের গাছপালা কাটা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73DAC-CC99-4DC9-96B6-11D9066B1CD3}"/>
              </a:ext>
            </a:extLst>
          </p:cNvPr>
          <p:cNvSpPr txBox="1"/>
          <p:nvPr/>
        </p:nvSpPr>
        <p:spPr>
          <a:xfrm>
            <a:off x="2552700" y="30603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কারণ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3E9CE-309F-42E4-A147-1A29B9845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" y="1535390"/>
            <a:ext cx="3926237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E79EF-D3A8-404C-A308-D3DFDDB9E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86" y="1530310"/>
            <a:ext cx="3926237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3F70E9-7A42-4960-ABB9-72D2A2FDFDDE}"/>
              </a:ext>
            </a:extLst>
          </p:cNvPr>
          <p:cNvSpPr txBox="1"/>
          <p:nvPr/>
        </p:nvSpPr>
        <p:spPr>
          <a:xfrm>
            <a:off x="4608163" y="5468034"/>
            <a:ext cx="392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থেকে বালু উত্তোলন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44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D2B7EC-8E24-49CE-89E9-C693DD4BB063}"/>
              </a:ext>
            </a:extLst>
          </p:cNvPr>
          <p:cNvSpPr/>
          <p:nvPr/>
        </p:nvSpPr>
        <p:spPr>
          <a:xfrm>
            <a:off x="2224798" y="760543"/>
            <a:ext cx="39950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spc="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spc="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6D2FFC-37A9-4A13-A7A8-836C8C3F9E49}"/>
              </a:ext>
            </a:extLst>
          </p:cNvPr>
          <p:cNvSpPr/>
          <p:nvPr/>
        </p:nvSpPr>
        <p:spPr>
          <a:xfrm>
            <a:off x="533400" y="2133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4494491-525E-4C2E-A07E-192C77B441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2FE2629-7146-4199-9458-9320BBAA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48573"/>
              </p:ext>
            </p:extLst>
          </p:nvPr>
        </p:nvGraphicFramePr>
        <p:xfrm>
          <a:off x="685800" y="3119110"/>
          <a:ext cx="7772400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782">
                  <a:extLst>
                    <a:ext uri="{9D8B030D-6E8A-4147-A177-3AD203B41FA5}">
                      <a16:colId xmlns:a16="http://schemas.microsoft.com/office/drawing/2014/main" val="814497240"/>
                    </a:ext>
                  </a:extLst>
                </a:gridCol>
                <a:gridCol w="5338618">
                  <a:extLst>
                    <a:ext uri="{9D8B030D-6E8A-4147-A177-3AD203B41FA5}">
                      <a16:colId xmlns:a16="http://schemas.microsoft.com/office/drawing/2014/main" val="3457757531"/>
                    </a:ext>
                  </a:extLst>
                </a:gridCol>
              </a:tblGrid>
              <a:tr h="1638300">
                <a:tc>
                  <a:txBody>
                    <a:bodyPr/>
                    <a:lstStyle/>
                    <a:p>
                      <a:pPr algn="ctr"/>
                      <a:endPara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মানবসৃষ্ট কারণ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38639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pPr algn="ctr"/>
                      <a:endPara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496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833BE7-F68B-49B0-BC1D-4F3F606B1596}"/>
              </a:ext>
            </a:extLst>
          </p:cNvPr>
          <p:cNvSpPr txBox="1"/>
          <p:nvPr/>
        </p:nvSpPr>
        <p:spPr>
          <a:xfrm>
            <a:off x="533400" y="2010803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ভাঙ্গনের মানবসৃষ্ট কারণ এবং এর ফলাফল সম্পর্কে লেখ।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061B09-38CF-45CF-BC93-FD2FE76E56EF}"/>
              </a:ext>
            </a:extLst>
          </p:cNvPr>
          <p:cNvSpPr txBox="1"/>
          <p:nvPr/>
        </p:nvSpPr>
        <p:spPr>
          <a:xfrm>
            <a:off x="532881" y="673311"/>
            <a:ext cx="7879600" cy="5232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তোমার পাঠ্য বই এর ৫০ নম্বর পাতা বের করে পড়ো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C22617A-16E0-4CA0-929F-491F2D4CF1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31BE2-B244-41B4-A457-74AB50D8A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1" y="1603788"/>
            <a:ext cx="3744311" cy="4829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DA8AAD-952A-4537-9B96-43F38C950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74" y="1610980"/>
            <a:ext cx="3701986" cy="4822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D2B7EC-8E24-49CE-89E9-C693DD4BB063}"/>
              </a:ext>
            </a:extLst>
          </p:cNvPr>
          <p:cNvSpPr/>
          <p:nvPr/>
        </p:nvSpPr>
        <p:spPr>
          <a:xfrm>
            <a:off x="3321497" y="1143000"/>
            <a:ext cx="250100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600" b="1" spc="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93CA7BB-E161-4D5C-8409-CC9071B2E6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DE1D6-AE62-4544-9BC9-E92457236314}"/>
              </a:ext>
            </a:extLst>
          </p:cNvPr>
          <p:cNvSpPr txBox="1"/>
          <p:nvPr/>
        </p:nvSpPr>
        <p:spPr>
          <a:xfrm>
            <a:off x="800100" y="2819400"/>
            <a:ext cx="75438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ভাঙ্গনের ফলে কী কী সমস্যা হয়?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ভাঙ্গনের প্রাকৃতিক কারণ গুলো কী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 রোধে তুমি কী করবে?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89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03B0AA-81FE-4A0F-82A4-51799D8C0382}"/>
              </a:ext>
            </a:extLst>
          </p:cNvPr>
          <p:cNvSpPr/>
          <p:nvPr/>
        </p:nvSpPr>
        <p:spPr>
          <a:xfrm>
            <a:off x="800100" y="2674948"/>
            <a:ext cx="75438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 নদী মাতৃক দেশ। তাই প্রতি বছর বর্ষা ঋতুতে নদীর পাড় ভেঙ্গে ঘর-বাড়ি, রাস্তা-ঘাট, বিদ্যালয়, খেলার মাঠ সহ অনেক কৃষি জমি নদী গর্ভে বিলীন হয়ে যায়।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সাধারনত দুটি কারণে নদীভাঙ্গনের সৃষ্টি হয় যা ১। প্রাকৃতিক, ২। মানবসৃষ্ট, উল্ল্যেখ্য কারণে নদীর স্বাভাবিক গতিপথ পরিবর্তন হয়ে যেতে পারে।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46A1B-92F2-46E0-A44D-CBE07D0BA47F}"/>
              </a:ext>
            </a:extLst>
          </p:cNvPr>
          <p:cNvSpPr/>
          <p:nvPr/>
        </p:nvSpPr>
        <p:spPr>
          <a:xfrm>
            <a:off x="533400" y="783476"/>
            <a:ext cx="830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সারসংক্ষেপ আলোচনা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42B2B969-CE19-4482-A5E2-337E7AB9EC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03B0AA-81FE-4A0F-82A4-51799D8C0382}"/>
              </a:ext>
            </a:extLst>
          </p:cNvPr>
          <p:cNvSpPr/>
          <p:nvPr/>
        </p:nvSpPr>
        <p:spPr>
          <a:xfrm>
            <a:off x="914400" y="2895600"/>
            <a:ext cx="75438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কোন অঞ্চলে নদী ভাঙ্গনের প্রবনতা বেশি তা প্রত্যেকে নিজের ভাষায় লিখে আনবে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46A1B-92F2-46E0-A44D-CBE07D0BA47F}"/>
              </a:ext>
            </a:extLst>
          </p:cNvPr>
          <p:cNvSpPr/>
          <p:nvPr/>
        </p:nvSpPr>
        <p:spPr>
          <a:xfrm>
            <a:off x="2362200" y="1143000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4350FB9-863D-4E6B-A8CC-74B6E89007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01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D8254-7441-42EB-9710-65DB754F2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834"/>
            <a:ext cx="9053302" cy="664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051" y="762000"/>
            <a:ext cx="822959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11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75A9472-F4C2-4B76-A339-3905DD9C17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B209D5-39EB-454C-BE40-BFCEA66173E4}"/>
              </a:ext>
            </a:extLst>
          </p:cNvPr>
          <p:cNvSpPr txBox="1"/>
          <p:nvPr/>
        </p:nvSpPr>
        <p:spPr>
          <a:xfrm>
            <a:off x="2552700" y="809535"/>
            <a:ext cx="35814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3AEC654-74E6-4B6C-8B0E-CFEB7B070A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Predefined Process 4">
            <a:extLst>
              <a:ext uri="{FF2B5EF4-FFF2-40B4-BE49-F238E27FC236}">
                <a16:creationId xmlns:a16="http://schemas.microsoft.com/office/drawing/2014/main" id="{75EB39E9-03DF-4693-9F97-E699C6740C46}"/>
              </a:ext>
            </a:extLst>
          </p:cNvPr>
          <p:cNvSpPr/>
          <p:nvPr/>
        </p:nvSpPr>
        <p:spPr>
          <a:xfrm>
            <a:off x="419099" y="2286000"/>
            <a:ext cx="4267201" cy="3171915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pc="3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b="1" spc="3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3200" b="1" spc="3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3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মোস্তফা</a:t>
            </a:r>
            <a:endParaRPr lang="bn-BD" sz="3200" b="1" spc="3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b="1" dirty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b="1" dirty="0" err="1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চেংগাড়া</a:t>
            </a:r>
            <a:r>
              <a:rPr lang="bn-BD" b="1" dirty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b="1" dirty="0" err="1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গাংনী</a:t>
            </a:r>
            <a:r>
              <a:rPr lang="en-US" b="1" dirty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bn-BD" b="1" dirty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3A0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01712-838280</a:t>
            </a:r>
          </a:p>
          <a:p>
            <a:pPr algn="ctr"/>
            <a:r>
              <a:rPr lang="en-US" sz="1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1400" b="1" dirty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gmostofa.njs</a:t>
            </a:r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bn-BD" sz="12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edefined Process 7">
            <a:extLst>
              <a:ext uri="{FF2B5EF4-FFF2-40B4-BE49-F238E27FC236}">
                <a16:creationId xmlns:a16="http://schemas.microsoft.com/office/drawing/2014/main" id="{E1D0F558-F8AD-4264-B955-A70A001D5E17}"/>
              </a:ext>
            </a:extLst>
          </p:cNvPr>
          <p:cNvSpPr/>
          <p:nvPr/>
        </p:nvSpPr>
        <p:spPr>
          <a:xfrm>
            <a:off x="4691379" y="2286000"/>
            <a:ext cx="4033521" cy="3171915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IN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pPr algn="ctr"/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 বাংলাদেশ ও বিশ্বপরিচয়</a:t>
            </a:r>
          </a:p>
          <a:p>
            <a:pPr algn="ctr"/>
            <a:r>
              <a:rPr lang="bn-IN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৬ জলবায়ু ও দূর্যোগ</a:t>
            </a:r>
          </a:p>
          <a:p>
            <a:pPr algn="ctr"/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‍্যাংশঃ</a:t>
            </a: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নদীভাঙ্গন</a:t>
            </a:r>
          </a:p>
        </p:txBody>
      </p:sp>
    </p:spTree>
    <p:extLst>
      <p:ext uri="{BB962C8B-B14F-4D97-AF65-F5344CB8AC3E}">
        <p14:creationId xmlns:p14="http://schemas.microsoft.com/office/powerpoint/2010/main" val="402153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3A3198-22BF-46A8-95ED-F9254290114C}"/>
              </a:ext>
            </a:extLst>
          </p:cNvPr>
          <p:cNvSpPr txBox="1"/>
          <p:nvPr/>
        </p:nvSpPr>
        <p:spPr>
          <a:xfrm>
            <a:off x="2781300" y="720059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516E2-E32F-4AC1-8B8B-DDF7E2E90676}"/>
              </a:ext>
            </a:extLst>
          </p:cNvPr>
          <p:cNvSpPr txBox="1"/>
          <p:nvPr/>
        </p:nvSpPr>
        <p:spPr>
          <a:xfrm>
            <a:off x="2667000" y="21180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7A6EEDC-DF63-4C3B-94D8-DC751FF383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098D3-2CC1-4799-B07E-C9184B4B4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42237"/>
            <a:ext cx="7527284" cy="3195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314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4572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6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দে</a:t>
            </a:r>
            <a:r>
              <a:rPr lang="bn-IN" sz="6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32C6253-A5BF-4AB2-8361-76F936AAEB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BA83D7-486A-4643-97C7-0F09E6AEA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28800"/>
            <a:ext cx="3886201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A9D497-783B-48D2-84C5-C437AF3C7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886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F58DFB93-929F-4170-B8AE-D50973973A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26BD90-09E1-49A2-B320-8A4595F87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2" y="762000"/>
            <a:ext cx="39624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5CCDAF-3ED1-4519-BD19-054EE1FB7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762000"/>
            <a:ext cx="3962400" cy="419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AAF297-1DFD-4491-A17C-21581FB7E39E}"/>
              </a:ext>
            </a:extLst>
          </p:cNvPr>
          <p:cNvSpPr txBox="1"/>
          <p:nvPr/>
        </p:nvSpPr>
        <p:spPr>
          <a:xfrm>
            <a:off x="528320" y="5207167"/>
            <a:ext cx="8112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কী দেখতে পেলাম?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3A3198-22BF-46A8-95ED-F9254290114C}"/>
              </a:ext>
            </a:extLst>
          </p:cNvPr>
          <p:cNvSpPr txBox="1"/>
          <p:nvPr/>
        </p:nvSpPr>
        <p:spPr>
          <a:xfrm>
            <a:off x="1333500" y="1112019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ভিভিও দেখি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9155CB4-116E-4872-822F-53338B7830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5E1BD3FD-3517-43FF-A001-372F5AAFA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77838"/>
              </p:ext>
            </p:extLst>
          </p:nvPr>
        </p:nvGraphicFramePr>
        <p:xfrm>
          <a:off x="3652200" y="2362200"/>
          <a:ext cx="18396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806400" progId="Package">
                  <p:embed/>
                </p:oleObj>
              </mc:Choice>
              <mc:Fallback>
                <p:oleObj name="Packager Shell Object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2200" y="2362200"/>
                        <a:ext cx="1839600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24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A6619E-FF6E-40D2-BC5B-DAC36A895E6C}"/>
              </a:ext>
            </a:extLst>
          </p:cNvPr>
          <p:cNvSpPr/>
          <p:nvPr/>
        </p:nvSpPr>
        <p:spPr>
          <a:xfrm>
            <a:off x="1219200" y="2839522"/>
            <a:ext cx="6705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নদীভাঙ্গন</a:t>
            </a:r>
            <a:r>
              <a:rPr lang="bn-BD" sz="1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4820C-C8DB-4344-A2DD-2EC4199D7558}"/>
              </a:ext>
            </a:extLst>
          </p:cNvPr>
          <p:cNvSpPr/>
          <p:nvPr/>
        </p:nvSpPr>
        <p:spPr>
          <a:xfrm>
            <a:off x="2260313" y="1158895"/>
            <a:ext cx="462338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80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আজকেরপাঠ</a:t>
            </a:r>
            <a:endParaRPr lang="en-US" sz="80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5A55F9-8614-46D3-BE0F-60EEB1B0FC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26CFBB-0269-47CC-AD18-7D9F63D8AD99}"/>
              </a:ext>
            </a:extLst>
          </p:cNvPr>
          <p:cNvSpPr txBox="1"/>
          <p:nvPr/>
        </p:nvSpPr>
        <p:spPr>
          <a:xfrm>
            <a:off x="685800" y="2479596"/>
            <a:ext cx="77724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 নদী মাতৃক দেশ। তাই প্রতি বছর বর্ষা ঋতুতে নদীর পাড় ভেঙ্গে ঘর-বাড়ি, রাস্তা-ঘাট, বিদ্যালয়, খেলার মাঠ সহ অনেক কৃষি জমি নদী গর্ভে বিলীন হয়ে যায়।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396DE-D27E-4C5A-919E-92BD4F4CC0D0}"/>
              </a:ext>
            </a:extLst>
          </p:cNvPr>
          <p:cNvSpPr/>
          <p:nvPr/>
        </p:nvSpPr>
        <p:spPr>
          <a:xfrm>
            <a:off x="3195661" y="1066800"/>
            <a:ext cx="27526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4167188" algn="l"/>
              </a:tabLst>
            </a:pPr>
            <a:r>
              <a:rPr lang="bn-IN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নদীভাঙ্গন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8AB54D8-48D1-4838-A2ED-36F23AF8E9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FF41A7-6564-4363-B69D-A0FD1F75E1F3}"/>
              </a:ext>
            </a:extLst>
          </p:cNvPr>
          <p:cNvSpPr/>
          <p:nvPr/>
        </p:nvSpPr>
        <p:spPr>
          <a:xfrm>
            <a:off x="2061537" y="720804"/>
            <a:ext cx="50209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4167188" algn="l"/>
              </a:tabLst>
            </a:pPr>
            <a:r>
              <a:rPr lang="bn-IN" sz="6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নদীভাঙ্গনের কারণ</a:t>
            </a:r>
            <a:endParaRPr lang="en-US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2FCADD7-9981-4D46-8F6C-461DF2C5D1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56168-3F3F-49B6-9E63-9FD8B2954309}"/>
              </a:ext>
            </a:extLst>
          </p:cNvPr>
          <p:cNvSpPr txBox="1"/>
          <p:nvPr/>
        </p:nvSpPr>
        <p:spPr>
          <a:xfrm>
            <a:off x="838200" y="1828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যতগুলো প্রাকৃতিক দুর্যোগ সংঘটিত হয় নদীভাঙ্গন তার মধ্যে অন্যতম।সাধারনত দুটি কারণে নদীভাঙ্গনের সৃষ্টি হয় যা নিম্নরূপঃ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73DAC-CC99-4DC9-96B6-11D9066B1CD3}"/>
              </a:ext>
            </a:extLst>
          </p:cNvPr>
          <p:cNvSpPr txBox="1"/>
          <p:nvPr/>
        </p:nvSpPr>
        <p:spPr>
          <a:xfrm>
            <a:off x="990600" y="4075094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6E9F2-62AF-446F-9471-8FE3F19F8C37}"/>
              </a:ext>
            </a:extLst>
          </p:cNvPr>
          <p:cNvSpPr txBox="1"/>
          <p:nvPr/>
        </p:nvSpPr>
        <p:spPr>
          <a:xfrm>
            <a:off x="4724400" y="4075094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277</Words>
  <Application>Microsoft Office PowerPoint</Application>
  <PresentationFormat>On-screen Show (4:3)</PresentationFormat>
  <Paragraphs>51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aligong</dc:creator>
  <cp:lastModifiedBy>Aristo_NPC</cp:lastModifiedBy>
  <cp:revision>115</cp:revision>
  <dcterms:created xsi:type="dcterms:W3CDTF">2006-08-16T00:00:00Z</dcterms:created>
  <dcterms:modified xsi:type="dcterms:W3CDTF">2020-05-04T17:28:11Z</dcterms:modified>
</cp:coreProperties>
</file>