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8" r:id="rId3"/>
    <p:sldId id="261" r:id="rId4"/>
    <p:sldId id="274" r:id="rId5"/>
    <p:sldId id="299" r:id="rId6"/>
    <p:sldId id="264" r:id="rId7"/>
    <p:sldId id="290" r:id="rId8"/>
    <p:sldId id="296" r:id="rId9"/>
    <p:sldId id="293" r:id="rId10"/>
    <p:sldId id="275" r:id="rId11"/>
    <p:sldId id="288" r:id="rId12"/>
    <p:sldId id="265" r:id="rId13"/>
    <p:sldId id="289" r:id="rId14"/>
    <p:sldId id="279" r:id="rId15"/>
    <p:sldId id="280" r:id="rId16"/>
    <p:sldId id="281" r:id="rId17"/>
    <p:sldId id="284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53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029" y="22250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17588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800100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14400"/>
            <a:ext cx="7315200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3276600" cy="10890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2300" y="2057400"/>
            <a:ext cx="2819400" cy="12192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155" y="3720882"/>
            <a:ext cx="8153400" cy="24513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দিদারুল আলম </a:t>
            </a:r>
          </a:p>
          <a:p>
            <a:pPr algn="ctr">
              <a:defRPr/>
            </a:pP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দ্বীপবন্ধু মুস্তাফিজুর রহমান উচ্চ বিদ্যালয়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উপজেলা-সন্দ্বীপ,জেলা-চট্রগ্রাম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34290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39624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0" y="1143000"/>
            <a:ext cx="6629400" cy="400843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1753</TotalTime>
  <Words>306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Kalpurush</vt:lpstr>
      <vt:lpstr>NikoshBAN</vt:lpstr>
      <vt:lpstr>Wingdings</vt:lpstr>
      <vt:lpstr>Retrospect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          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didar6</dc:creator>
  <cp:lastModifiedBy>user</cp:lastModifiedBy>
  <cp:revision>379</cp:revision>
  <dcterms:created xsi:type="dcterms:W3CDTF">2006-08-16T00:00:00Z</dcterms:created>
  <dcterms:modified xsi:type="dcterms:W3CDTF">2020-05-04T09:56:53Z</dcterms:modified>
</cp:coreProperties>
</file>