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2" r:id="rId3"/>
    <p:sldId id="258" r:id="rId4"/>
    <p:sldId id="259" r:id="rId5"/>
    <p:sldId id="260" r:id="rId6"/>
    <p:sldId id="273" r:id="rId7"/>
    <p:sldId id="274" r:id="rId8"/>
    <p:sldId id="284" r:id="rId9"/>
    <p:sldId id="276" r:id="rId10"/>
    <p:sldId id="281" r:id="rId11"/>
    <p:sldId id="277" r:id="rId12"/>
    <p:sldId id="261" r:id="rId13"/>
    <p:sldId id="262" r:id="rId14"/>
    <p:sldId id="263" r:id="rId15"/>
    <p:sldId id="283" r:id="rId16"/>
    <p:sldId id="285" r:id="rId17"/>
    <p:sldId id="278" r:id="rId18"/>
    <p:sldId id="265" r:id="rId19"/>
    <p:sldId id="266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3A73EE-2CA6-42B5-B9CA-96549B9BAFE6}">
          <p14:sldIdLst>
            <p14:sldId id="257"/>
            <p14:sldId id="282"/>
            <p14:sldId id="258"/>
            <p14:sldId id="259"/>
            <p14:sldId id="260"/>
            <p14:sldId id="273"/>
            <p14:sldId id="274"/>
            <p14:sldId id="284"/>
            <p14:sldId id="276"/>
            <p14:sldId id="281"/>
            <p14:sldId id="277"/>
            <p14:sldId id="261"/>
            <p14:sldId id="262"/>
            <p14:sldId id="263"/>
          </p14:sldIdLst>
        </p14:section>
        <p14:section name="Untitled Section" id="{C9614F4E-1F3B-4BC5-A1C7-C7EB96D87899}">
          <p14:sldIdLst>
            <p14:sldId id="283"/>
            <p14:sldId id="285"/>
            <p14:sldId id="278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552" y="-120"/>
      </p:cViewPr>
      <p:guideLst>
        <p:guide orient="horz" pos="2160"/>
        <p:guide pos="3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8BF5F-1E39-4B03-A151-E06E006729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43A47-C40B-49FD-BE2C-2C371220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43A47-C40B-49FD-BE2C-2C3712201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0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1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79" y="274643"/>
            <a:ext cx="246888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1" y="274643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5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5"/>
            <a:ext cx="48463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1" y="1600205"/>
            <a:ext cx="48463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3"/>
            <a:ext cx="48482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4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2" y="273055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4" y="1435103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7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7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7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5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5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1" y="6356355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5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8483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335028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8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93726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649" y="5715000"/>
            <a:ext cx="524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867400"/>
            <a:ext cx="481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6510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বৈশিষ্ঠ্যঃ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5867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নিশ্চয়তা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28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4077951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562602"/>
            <a:ext cx="70104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7010400" cy="362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3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content tools\krishi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4" y="1066804"/>
            <a:ext cx="5196841" cy="38856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94" y="5105400"/>
            <a:ext cx="5225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F:\content tools\krishi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5438879" cy="3886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1" y="5105402"/>
            <a:ext cx="526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3897" y="152404"/>
            <a:ext cx="5172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6396" y="152404"/>
            <a:ext cx="5172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400" y="152404"/>
            <a:ext cx="4853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ব্যবহারঃ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F:\content tools\khara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4" y="1066800"/>
            <a:ext cx="5148806" cy="4041444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644" y="5268035"/>
            <a:ext cx="528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সেঁউতি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F:\content tools\khara\8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5295560" cy="4078406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5295334"/>
            <a:ext cx="525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নলকুপের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:\content tools\krishi\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31" y="1219200"/>
            <a:ext cx="8931285" cy="4343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715000"/>
            <a:ext cx="8909258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57200"/>
            <a:ext cx="710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81000"/>
            <a:ext cx="710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7" y="685800"/>
            <a:ext cx="5568756" cy="464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59" y="685800"/>
            <a:ext cx="4885037" cy="464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পোঁকা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5562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atin typeface="NikoshBAN" pitchFamily="2" charset="0"/>
                <a:cs typeface="NikoshBAN" pitchFamily="2" charset="0"/>
              </a:rPr>
              <a:t>পার্চিং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62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95859"/>
              </p:ext>
            </p:extLst>
          </p:nvPr>
        </p:nvGraphicFramePr>
        <p:xfrm>
          <a:off x="4267200" y="2362200"/>
          <a:ext cx="214206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1168560" imgH="685800" progId="Package">
                  <p:embed/>
                </p:oleObj>
              </mc:Choice>
              <mc:Fallback>
                <p:oleObj name="Packager Shell Object" showAsIcon="1" r:id="rId3" imgW="1168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2362200"/>
                        <a:ext cx="2142067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7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838200"/>
            <a:ext cx="2673089" cy="7078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257800"/>
            <a:ext cx="9829800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5410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8600" y="762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334097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305" y="4800600"/>
            <a:ext cx="10587514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গুরুত্বপূর্ণ-স্বপক্ষে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652303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9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5" y="457200"/>
            <a:ext cx="9900012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2444" y="4876800"/>
            <a:ext cx="44871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sud\Desktop\DSC01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96" y="152400"/>
            <a:ext cx="2591197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content tools\khara\09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42" y="152400"/>
            <a:ext cx="2007163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191000" y="228600"/>
            <a:ext cx="3276600" cy="1447800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8305" y="2743200"/>
            <a:ext cx="5006336" cy="373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চোরকোল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০১৮২২৮০৪৮৫৭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masudurrahman57@gmail.com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1353" y="2743200"/>
            <a:ext cx="4498510" cy="381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১,২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০০/০০/২০২০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644" y="381000"/>
            <a:ext cx="9113519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F:\content tools\krishi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95401"/>
            <a:ext cx="9113519" cy="45982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10324448" cy="707886"/>
          </a:xfrm>
          <a:prstGeom prst="rect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9" y="1066800"/>
            <a:ext cx="10381262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7647" y="6019804"/>
            <a:ext cx="275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211669"/>
            <a:ext cx="275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172200"/>
            <a:ext cx="1028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 build="allAtOnce"/>
      <p:bldP spid="8" grpId="0"/>
      <p:bldP spid="8" grpId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1" y="1676400"/>
            <a:ext cx="7253836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9431" y="448270"/>
            <a:ext cx="7285258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2256" y="5715000"/>
            <a:ext cx="2657169" cy="92333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5274" y="990602"/>
            <a:ext cx="2894891" cy="830997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079" y="2184401"/>
            <a:ext cx="8580121" cy="286232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40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ontent tools\khara\13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9" y="1143000"/>
            <a:ext cx="5145078" cy="41466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content tools\khara\63519_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187356"/>
            <a:ext cx="5362507" cy="40704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306" y="5562603"/>
            <a:ext cx="518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5080" y="5486400"/>
            <a:ext cx="5114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7646" y="304800"/>
            <a:ext cx="6256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646" y="228604"/>
            <a:ext cx="805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F:\content tools\krishi\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1" y="1447800"/>
            <a:ext cx="9592135" cy="4495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1541" y="6019801"/>
            <a:ext cx="615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09600"/>
            <a:ext cx="997509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গবেষনালব্ধ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9" y="1447800"/>
            <a:ext cx="9808227" cy="464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03797" y="6211670"/>
            <a:ext cx="287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57200"/>
            <a:ext cx="2453199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638800"/>
            <a:ext cx="550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F:\content tools\krishi\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162800" cy="4114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98" y="381000"/>
            <a:ext cx="4950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বৈশিষ্ঠ্যঃ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44" y="1295400"/>
            <a:ext cx="9384201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4081" y="5867400"/>
            <a:ext cx="446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নতুনত্ব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7827" y="5867400"/>
            <a:ext cx="422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2779" y="457200"/>
            <a:ext cx="457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078" y="5867402"/>
            <a:ext cx="4841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7" grpId="0" build="allAtOnce"/>
      <p:bldP spid="8" grpId="0" build="allAtOnce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337</Words>
  <Application>Microsoft Office PowerPoint</Application>
  <PresentationFormat>Custom</PresentationFormat>
  <Paragraphs>68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Masud</cp:lastModifiedBy>
  <cp:revision>136</cp:revision>
  <dcterms:created xsi:type="dcterms:W3CDTF">2006-08-16T00:00:00Z</dcterms:created>
  <dcterms:modified xsi:type="dcterms:W3CDTF">2020-05-05T09:52:35Z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1465896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