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80" r:id="rId3"/>
    <p:sldId id="274" r:id="rId4"/>
    <p:sldId id="270" r:id="rId5"/>
    <p:sldId id="276" r:id="rId6"/>
    <p:sldId id="281" r:id="rId7"/>
    <p:sldId id="257" r:id="rId8"/>
    <p:sldId id="258" r:id="rId9"/>
    <p:sldId id="260" r:id="rId10"/>
    <p:sldId id="261" r:id="rId11"/>
    <p:sldId id="262" r:id="rId12"/>
    <p:sldId id="263" r:id="rId13"/>
    <p:sldId id="283" r:id="rId14"/>
    <p:sldId id="264" r:id="rId15"/>
    <p:sldId id="279" r:id="rId16"/>
    <p:sldId id="265" r:id="rId17"/>
    <p:sldId id="266" r:id="rId18"/>
    <p:sldId id="267" r:id="rId19"/>
    <p:sldId id="268" r:id="rId20"/>
    <p:sldId id="259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4BD9-5FD9-49BA-A8A3-6A26D44AE56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8534-2494-49BB-86D2-6CB8235C2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8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4BD9-5FD9-49BA-A8A3-6A26D44AE56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8534-2494-49BB-86D2-6CB8235C2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3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4BD9-5FD9-49BA-A8A3-6A26D44AE56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8534-2494-49BB-86D2-6CB8235C2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3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4BD9-5FD9-49BA-A8A3-6A26D44AE56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8534-2494-49BB-86D2-6CB8235C2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6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4BD9-5FD9-49BA-A8A3-6A26D44AE56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8534-2494-49BB-86D2-6CB8235C2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2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4BD9-5FD9-49BA-A8A3-6A26D44AE56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8534-2494-49BB-86D2-6CB8235C2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0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4BD9-5FD9-49BA-A8A3-6A26D44AE56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8534-2494-49BB-86D2-6CB8235C2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5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4BD9-5FD9-49BA-A8A3-6A26D44AE56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8534-2494-49BB-86D2-6CB8235C2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6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4BD9-5FD9-49BA-A8A3-6A26D44AE56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8534-2494-49BB-86D2-6CB8235C2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9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4BD9-5FD9-49BA-A8A3-6A26D44AE56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8534-2494-49BB-86D2-6CB8235C2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4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4BD9-5FD9-49BA-A8A3-6A26D44AE56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8534-2494-49BB-86D2-6CB8235C2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2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74BD9-5FD9-49BA-A8A3-6A26D44AE56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08534-2494-49BB-86D2-6CB8235C2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8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508816"/>
            <a:ext cx="8464731" cy="182943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রমজানের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Ramadan - Wikipedi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338250"/>
            <a:ext cx="8827928" cy="4164149"/>
          </a:xfrm>
        </p:spPr>
      </p:pic>
    </p:spTree>
    <p:extLst>
      <p:ext uri="{BB962C8B-B14F-4D97-AF65-F5344CB8AC3E}">
        <p14:creationId xmlns:p14="http://schemas.microsoft.com/office/powerpoint/2010/main" val="399541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পরোক্ষ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কারনসমূহ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3303"/>
            <a:ext cx="10515600" cy="413366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উমাইয়া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সম্প্রসারনবাদ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  <a:p>
            <a:pPr marL="0" indent="0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উমাইয়া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আল-ওয়ালিদ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সাম্রাজ্যবাদী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সীমান্ত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লক্ষে</a:t>
            </a:r>
            <a:endParaRPr lang="en-US" sz="4400" b="1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নিকতবর্তী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4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714"/>
            <a:ext cx="10515600" cy="628468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উমাইয়া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সম্প্রসারনবাদ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  <a:p>
            <a:pPr marL="0" indent="0" algn="just">
              <a:buNone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উমাইয়া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আল-ওয়ালিদ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সাম্রাজ্যবাদী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সীমান্ত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লক্ষে</a:t>
            </a:r>
            <a:endParaRPr lang="en-US" sz="4800" b="1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নিকতবর্তী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বৈরী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0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3487"/>
            <a:ext cx="10515600" cy="56605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প্রচারঃ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marL="0" indent="0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কারনঃ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 algn="just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বানিজ্যিক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বৈভবের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আরব্রা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আরব্রা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02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71" y="221434"/>
            <a:ext cx="10515600" cy="1325563"/>
          </a:xfrm>
        </p:spPr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দেখে</a:t>
            </a:r>
            <a:r>
              <a:rPr lang="en-US" dirty="0" smtClean="0"/>
              <a:t> </a:t>
            </a:r>
            <a:r>
              <a:rPr lang="en-US" dirty="0" err="1" smtClean="0"/>
              <a:t>প্রত্যক্ষ</a:t>
            </a:r>
            <a:r>
              <a:rPr lang="en-US" dirty="0" smtClean="0"/>
              <a:t> </a:t>
            </a:r>
            <a:r>
              <a:rPr lang="en-US" dirty="0" err="1" smtClean="0"/>
              <a:t>কারন</a:t>
            </a:r>
            <a:r>
              <a:rPr lang="en-US" dirty="0" smtClean="0"/>
              <a:t> ...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54" y="1685109"/>
            <a:ext cx="5779646" cy="4402182"/>
          </a:xfrm>
        </p:spPr>
      </p:pic>
      <p:pic>
        <p:nvPicPr>
          <p:cNvPr id="8" name="Content Placeholder 7" descr="Blue World Voyages selling luxury residences on cruise ship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690688"/>
            <a:ext cx="6019801" cy="4396603"/>
          </a:xfrm>
        </p:spPr>
      </p:pic>
    </p:spTree>
    <p:extLst>
      <p:ext uri="{BB962C8B-B14F-4D97-AF65-F5344CB8AC3E}">
        <p14:creationId xmlns:p14="http://schemas.microsoft.com/office/powerpoint/2010/main" val="22038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1410789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2046"/>
            <a:ext cx="10515600" cy="450491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lvl="3"/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4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বন্দরে</a:t>
            </a:r>
            <a:r>
              <a:rPr lang="en-US" sz="4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লুন্ঠনঃ</a:t>
            </a:r>
            <a:r>
              <a:rPr lang="en-US" sz="4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 algn="just">
              <a:buNone/>
            </a:pP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বনিকরা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সিংহলে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শ্রীলংকায়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বনিকরা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সিংহল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বনিকদের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উপহারসহ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৮টি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আল-ওয়ালিদের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প্রেরন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দেবল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বন্দরে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পৌছালে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জলদস্যু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লুন্ঠিত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অস্বীকার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খলিফার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নির্দেশে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হাজ্জাজ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অভিজান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3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Muhammad Bin Qasim - PPSCMCQ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57" y="1198118"/>
            <a:ext cx="5181600" cy="4164128"/>
          </a:xfrm>
        </p:spPr>
      </p:pic>
      <p:pic>
        <p:nvPicPr>
          <p:cNvPr id="7" name="Content Placeholder 6" descr="List of serving Generals of the Pakistan Army - WikiVisually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84" y="1248135"/>
            <a:ext cx="5474994" cy="4114111"/>
          </a:xfrm>
        </p:spPr>
      </p:pic>
      <p:sp>
        <p:nvSpPr>
          <p:cNvPr id="9" name="TextBox 8"/>
          <p:cNvSpPr txBox="1"/>
          <p:nvPr/>
        </p:nvSpPr>
        <p:spPr>
          <a:xfrm>
            <a:off x="1524001" y="518401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13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41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যুদ্দের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বিবরনঃ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6103"/>
            <a:ext cx="10515600" cy="470086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৭১০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ওয়ালিদ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অনুমতিক্রমে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হাজ্জাজ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ইউসুফ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ওবায়দুল্লাহ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বুদাইল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পরপর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ব্যর্থ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ভাতিজা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কাসিম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৭১১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৬০০০ইরাকি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৬০০০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উষ্টারোহী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ও ৩০০০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রসদবাহী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কাসিম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নিরুন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সিওয়ান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৫০০০০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দাহির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রাওয়ারে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করেন।রাজা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দাহির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লক্ষীবাঈ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আত্মাহুতি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দাহিরের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9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9633"/>
            <a:ext cx="10515600" cy="1136469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b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6103"/>
            <a:ext cx="10515600" cy="470086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 algn="just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স্টেনলি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লেনপুল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ভারতবর্ষ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উপাখ্যান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নিষ্ফল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নেতিবাচক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এবিজয়ের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9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0"/>
            <a:ext cx="11521440" cy="176348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ক্ষেত্রেঃ</a:t>
            </a:r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b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অধিবাসীরা</a:t>
            </a:r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3252651"/>
            <a:ext cx="11521440" cy="39562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ক্ষেত্রেঃ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 algn="just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বানিজ্যপথ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বানিজ্য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দৃঢ়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ক্ষেত্রেঃ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 algn="just">
              <a:buNone/>
            </a:pP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আরবগণ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1886" y="1489165"/>
            <a:ext cx="11521440" cy="17634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ক্ষেত্রেঃ</a:t>
            </a:r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b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অধিবাসীগন</a:t>
            </a:r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মুসলমান্দের</a:t>
            </a:r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সংস্পর্শে</a:t>
            </a:r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01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574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8285"/>
            <a:ext cx="10515600" cy="3645944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0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599" y="811089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1268" y="811089"/>
            <a:ext cx="5183188" cy="823912"/>
          </a:xfrm>
        </p:spPr>
        <p:txBody>
          <a:bodyPr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30755"/>
            <a:ext cx="5183188" cy="36845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অ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ধ্যায়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 মুসলিম শাসন প্র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তিষ্ঠা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839788" y="2230755"/>
            <a:ext cx="5157787" cy="36845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জিয়াউর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মহিচাইল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চান্দিনা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18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1076325"/>
            <a:ext cx="10515600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কাজঃ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400" y="2914196"/>
            <a:ext cx="10515600" cy="258671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কারনগুলি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মুখস্ত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3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71286" y="0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The Most Beautiful Flowers You Can Plant in Your Garde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92" y="1205912"/>
            <a:ext cx="9855200" cy="5504664"/>
          </a:xfrm>
        </p:spPr>
      </p:pic>
    </p:spTree>
    <p:extLst>
      <p:ext uri="{BB962C8B-B14F-4D97-AF65-F5344CB8AC3E}">
        <p14:creationId xmlns:p14="http://schemas.microsoft.com/office/powerpoint/2010/main" val="4211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Muslim conquests of the Indian subcontinent - Wikipedi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87" y="154954"/>
            <a:ext cx="9521370" cy="6703046"/>
          </a:xfrm>
        </p:spPr>
      </p:pic>
      <p:sp>
        <p:nvSpPr>
          <p:cNvPr id="2" name="TextBox 1"/>
          <p:cNvSpPr txBox="1"/>
          <p:nvPr/>
        </p:nvSpPr>
        <p:spPr>
          <a:xfrm rot="5400000">
            <a:off x="-2212765" y="3054563"/>
            <a:ext cx="650710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6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One Night in Bhambhore – Indica Linguistic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7" y="51961"/>
            <a:ext cx="11495314" cy="6806040"/>
          </a:xfrm>
        </p:spPr>
      </p:pic>
    </p:spTree>
    <p:extLst>
      <p:ext uri="{BB962C8B-B14F-4D97-AF65-F5344CB8AC3E}">
        <p14:creationId xmlns:p14="http://schemas.microsoft.com/office/powerpoint/2010/main" val="82801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28" y="5907314"/>
            <a:ext cx="11752944" cy="696686"/>
          </a:xfrm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endParaRPr lang="en-US" dirty="0"/>
          </a:p>
        </p:txBody>
      </p:sp>
      <p:pic>
        <p:nvPicPr>
          <p:cNvPr id="8" name="Content Placeholder 7" descr="Muhammad Bin Qasim - PPSCMCQ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57" y="1198118"/>
            <a:ext cx="5181600" cy="4164128"/>
          </a:xfrm>
        </p:spPr>
      </p:pic>
      <p:pic>
        <p:nvPicPr>
          <p:cNvPr id="7" name="Content Placeholder 6" descr="List of serving Generals of the Pakistan Army - WikiVisually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84" y="1248135"/>
            <a:ext cx="5474994" cy="4114111"/>
          </a:xfrm>
        </p:spPr>
      </p:pic>
      <p:sp>
        <p:nvSpPr>
          <p:cNvPr id="9" name="TextBox 8"/>
          <p:cNvSpPr txBox="1"/>
          <p:nvPr/>
        </p:nvSpPr>
        <p:spPr>
          <a:xfrm>
            <a:off x="1335315" y="217698"/>
            <a:ext cx="51816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3582"/>
            <a:ext cx="10515600" cy="13255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838200" y="2648585"/>
            <a:ext cx="10515600" cy="278556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কাসিম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31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06765"/>
            <a:ext cx="10515600" cy="1325563"/>
          </a:xfrm>
          <a:scene3d>
            <a:camera prst="perspectiveBelow"/>
            <a:lightRig rig="threePt" dir="t"/>
          </a:scene3d>
        </p:spPr>
        <p:txBody>
          <a:bodyPr/>
          <a:lstStyle/>
          <a:p>
            <a:pPr algn="just"/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এই পাঠ শেষে শিক্ষার্থীরা ...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824348"/>
            <a:ext cx="10515600" cy="26765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bn-IN" sz="4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বিন কাসিমের সিন্ধু বিজয়ের কারন বলতে পারবে।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dirty="0" err="1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সিন্ধু</a:t>
            </a:r>
            <a:r>
              <a:rPr lang="en-US" sz="4800" dirty="0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বিজয়ের</a:t>
            </a:r>
            <a:r>
              <a:rPr lang="en-US" sz="4800" dirty="0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ফলাফল</a:t>
            </a:r>
            <a:r>
              <a:rPr lang="en-US" sz="4800" dirty="0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sz="4800" dirty="0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800" dirty="0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bn-IN" sz="4000" dirty="0" smtClean="0">
              <a:solidFill>
                <a:srgbClr val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3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3008"/>
            <a:ext cx="10515600" cy="3386455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পরোক্ষ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1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পরোক্ষ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কারনসমূহ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3931"/>
            <a:ext cx="10515600" cy="44820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পারস্যবাসীকে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দানঃ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marL="0" indent="0" algn="just">
              <a:buNone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শাসনকর্তা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দাহির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পারস্যবাসীকে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দাহির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বিদ্রোহিদের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আশ্রয়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দানঃ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marL="0" indent="0" algn="just">
              <a:buNone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পুরবাঞ্চলীয়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শাসনকর্তা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হাজ্জাজ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দাহির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আশ্রয়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51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616</Words>
  <Application>Microsoft Office PowerPoint</Application>
  <PresentationFormat>Widescreen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</vt:lpstr>
      <vt:lpstr>NikoshBAN</vt:lpstr>
      <vt:lpstr>Wingdings</vt:lpstr>
      <vt:lpstr>Office Theme</vt:lpstr>
      <vt:lpstr>পবিত্র মাহে রমজানের শুভেচ্ছা জানিয়ে আজকের ক্লাসে সকলকে স্বাগতম</vt:lpstr>
      <vt:lpstr>PowerPoint Presentation</vt:lpstr>
      <vt:lpstr>PowerPoint Presentation</vt:lpstr>
      <vt:lpstr>PowerPoint Presentation</vt:lpstr>
      <vt:lpstr>সিন্ধু অভিযান</vt:lpstr>
      <vt:lpstr>পাঠ পরিচিতি</vt:lpstr>
      <vt:lpstr>এই পাঠ শেষে শিক্ষার্থীরা ...</vt:lpstr>
      <vt:lpstr> আরবদের সিন্ধু অভিযানের কারণ-</vt:lpstr>
      <vt:lpstr> সিন্ধু অভিযানের পরোক্ষ কারনসমূহ-</vt:lpstr>
      <vt:lpstr> সিন্ধু অভিযানের পরোক্ষ কারনসমূহ-</vt:lpstr>
      <vt:lpstr>PowerPoint Presentation</vt:lpstr>
      <vt:lpstr>PowerPoint Presentation</vt:lpstr>
      <vt:lpstr>ছবি দেখে প্রত্যক্ষ কারন ...</vt:lpstr>
      <vt:lpstr>প্রত্যক্ষ কারনঃ- </vt:lpstr>
      <vt:lpstr>PowerPoint Presentation</vt:lpstr>
      <vt:lpstr>যুদ্দের বিবরনঃ- </vt:lpstr>
      <vt:lpstr>ফলাফলঃ- </vt:lpstr>
      <vt:lpstr>২। ধর্মীয় ক্ষেত্রেঃ-  এই বিজয়ের মাধ্যমে ভারতের অধিবাসীরা ইসলাম সম্পর্কে জানতে পারে।</vt:lpstr>
      <vt:lpstr>মূল্যায়নঃ-</vt:lpstr>
      <vt:lpstr>বাড়ির কাজঃ-</vt:lpstr>
      <vt:lpstr>সবাইকে মনোযোগ দিয়ে ক্লাস করার জন্য ধন্যবাদ ---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ইসলামের ইতিহাস ও সংস্কৃতি দিতীয় পত্র</dc:title>
  <dc:creator>Sayed Wayach Uddin</dc:creator>
  <cp:lastModifiedBy>Sayed Wayach Uddin</cp:lastModifiedBy>
  <cp:revision>75</cp:revision>
  <dcterms:created xsi:type="dcterms:W3CDTF">2020-05-01T04:05:21Z</dcterms:created>
  <dcterms:modified xsi:type="dcterms:W3CDTF">2020-05-05T06:30:53Z</dcterms:modified>
</cp:coreProperties>
</file>