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44" r:id="rId3"/>
  </p:sldMasterIdLst>
  <p:sldIdLst>
    <p:sldId id="258" r:id="rId4"/>
    <p:sldId id="276" r:id="rId5"/>
    <p:sldId id="261" r:id="rId6"/>
    <p:sldId id="277" r:id="rId7"/>
    <p:sldId id="293" r:id="rId8"/>
    <p:sldId id="283" r:id="rId9"/>
    <p:sldId id="260" r:id="rId10"/>
    <p:sldId id="262" r:id="rId11"/>
    <p:sldId id="285" r:id="rId12"/>
    <p:sldId id="286" r:id="rId13"/>
    <p:sldId id="269" r:id="rId14"/>
    <p:sldId id="291" r:id="rId15"/>
    <p:sldId id="287" r:id="rId16"/>
    <p:sldId id="272" r:id="rId17"/>
    <p:sldId id="289" r:id="rId18"/>
  </p:sldIdLst>
  <p:sldSz cx="14630400" cy="9144000"/>
  <p:notesSz cx="6858000" cy="9144000"/>
  <p:defaultTextStyle>
    <a:defPPr>
      <a:defRPr lang="en-US"/>
    </a:defPPr>
    <a:lvl1pPr marL="0" algn="l" defTabSz="13580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009" algn="l" defTabSz="13580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020" algn="l" defTabSz="13580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028" algn="l" defTabSz="13580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6038" algn="l" defTabSz="13580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5049" algn="l" defTabSz="13580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4057" algn="l" defTabSz="13580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3066" algn="l" defTabSz="13580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2077" algn="l" defTabSz="13580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403"/>
    <a:srgbClr val="19A10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0747" autoAdjust="0"/>
  </p:normalViewPr>
  <p:slideViewPr>
    <p:cSldViewPr>
      <p:cViewPr varScale="1">
        <p:scale>
          <a:sx n="51" d="100"/>
          <a:sy n="51" d="100"/>
        </p:scale>
        <p:origin x="1092" y="78"/>
      </p:cViewPr>
      <p:guideLst>
        <p:guide orient="horz" pos="2880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32C41-5441-4523-A3EA-C0C03C9B1DC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9D818E-C765-4F8A-A263-5FC68FC2DE46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পাঠ</a:t>
          </a:r>
          <a:r>
            <a:rPr lang="en-US" dirty="0" smtClean="0"/>
            <a:t> </a:t>
          </a:r>
          <a:r>
            <a:rPr lang="en-US" dirty="0" err="1" smtClean="0"/>
            <a:t>পরিচিতি</a:t>
          </a:r>
          <a:endParaRPr lang="en-US" dirty="0"/>
        </a:p>
      </dgm:t>
    </dgm:pt>
    <dgm:pt modelId="{BD7B7EC8-4A41-4EE9-8B8E-D54F2E89B37C}" type="parTrans" cxnId="{47171005-73E2-4621-8344-919CB9B271A1}">
      <dgm:prSet/>
      <dgm:spPr/>
      <dgm:t>
        <a:bodyPr/>
        <a:lstStyle/>
        <a:p>
          <a:endParaRPr lang="en-US"/>
        </a:p>
      </dgm:t>
    </dgm:pt>
    <dgm:pt modelId="{C6D1FF1D-FE7B-4891-B4D7-4F9070473C1B}" type="sibTrans" cxnId="{47171005-73E2-4621-8344-919CB9B271A1}">
      <dgm:prSet/>
      <dgm:spPr/>
      <dgm:t>
        <a:bodyPr/>
        <a:lstStyle/>
        <a:p>
          <a:endParaRPr lang="en-US"/>
        </a:p>
      </dgm:t>
    </dgm:pt>
    <dgm:pt modelId="{48DF368B-3B44-4485-A1E3-069D6642EF89}" type="pres">
      <dgm:prSet presAssocID="{5EB32C41-5441-4523-A3EA-C0C03C9B1D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92279-EA05-4E29-A6DC-BECD0C13FBA0}" type="pres">
      <dgm:prSet presAssocID="{199D818E-C765-4F8A-A263-5FC68FC2DE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A4E931-A591-4AF5-BBCD-C481521D4E75}" type="presOf" srcId="{199D818E-C765-4F8A-A263-5FC68FC2DE46}" destId="{E9592279-EA05-4E29-A6DC-BECD0C13FBA0}" srcOrd="0" destOrd="0" presId="urn:microsoft.com/office/officeart/2005/8/layout/vList2"/>
    <dgm:cxn modelId="{47171005-73E2-4621-8344-919CB9B271A1}" srcId="{5EB32C41-5441-4523-A3EA-C0C03C9B1DC6}" destId="{199D818E-C765-4F8A-A263-5FC68FC2DE46}" srcOrd="0" destOrd="0" parTransId="{BD7B7EC8-4A41-4EE9-8B8E-D54F2E89B37C}" sibTransId="{C6D1FF1D-FE7B-4891-B4D7-4F9070473C1B}"/>
    <dgm:cxn modelId="{F1665160-EBA3-428C-B04D-F65D37CDADAB}" type="presOf" srcId="{5EB32C41-5441-4523-A3EA-C0C03C9B1DC6}" destId="{48DF368B-3B44-4485-A1E3-069D6642EF89}" srcOrd="0" destOrd="0" presId="urn:microsoft.com/office/officeart/2005/8/layout/vList2"/>
    <dgm:cxn modelId="{5AAD68BD-F833-4C4B-ADFF-DBAABAE61F36}" type="presParOf" srcId="{48DF368B-3B44-4485-A1E3-069D6642EF89}" destId="{E9592279-EA05-4E29-A6DC-BECD0C13FB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682E2-167F-4374-BB3F-6871E8EB6D5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B80204C-DACC-40AD-9D1F-99169814C388}">
      <dgm:prSet/>
      <dgm:spPr/>
      <dgm:t>
        <a:bodyPr/>
        <a:lstStyle/>
        <a:p>
          <a:pPr rtl="0"/>
          <a:r>
            <a:rPr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শিখনফল</a:t>
          </a:r>
          <a:endParaRPr lang="en-US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2D2CE72-40E1-4E69-947C-83C7338E0C46}" type="parTrans" cxnId="{2F8E55B5-BE73-4ADB-8172-185A129F0F27}">
      <dgm:prSet/>
      <dgm:spPr/>
      <dgm:t>
        <a:bodyPr/>
        <a:lstStyle/>
        <a:p>
          <a:endParaRPr lang="en-US"/>
        </a:p>
      </dgm:t>
    </dgm:pt>
    <dgm:pt modelId="{1F325103-AB62-4C53-A133-395CBA68926C}" type="sibTrans" cxnId="{2F8E55B5-BE73-4ADB-8172-185A129F0F27}">
      <dgm:prSet/>
      <dgm:spPr/>
      <dgm:t>
        <a:bodyPr/>
        <a:lstStyle/>
        <a:p>
          <a:endParaRPr lang="en-US"/>
        </a:p>
      </dgm:t>
    </dgm:pt>
    <dgm:pt modelId="{0B762FF0-1A2C-4039-8447-4D2299290368}" type="pres">
      <dgm:prSet presAssocID="{FC4682E2-167F-4374-BB3F-6871E8EB6D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25691-88A3-4C5B-BEF6-E01EE7E72C6C}" type="pres">
      <dgm:prSet presAssocID="{FB80204C-DACC-40AD-9D1F-99169814C3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5E3AD-E59A-4731-BE19-D3E31C395D81}" type="presOf" srcId="{FC4682E2-167F-4374-BB3F-6871E8EB6D54}" destId="{0B762FF0-1A2C-4039-8447-4D2299290368}" srcOrd="0" destOrd="0" presId="urn:microsoft.com/office/officeart/2005/8/layout/vList2"/>
    <dgm:cxn modelId="{2F8E55B5-BE73-4ADB-8172-185A129F0F27}" srcId="{FC4682E2-167F-4374-BB3F-6871E8EB6D54}" destId="{FB80204C-DACC-40AD-9D1F-99169814C388}" srcOrd="0" destOrd="0" parTransId="{82D2CE72-40E1-4E69-947C-83C7338E0C46}" sibTransId="{1F325103-AB62-4C53-A133-395CBA68926C}"/>
    <dgm:cxn modelId="{DC6B7951-F35C-476A-987E-923D1ECE441D}" type="presOf" srcId="{FB80204C-DACC-40AD-9D1F-99169814C388}" destId="{68D25691-88A3-4C5B-BEF6-E01EE7E72C6C}" srcOrd="0" destOrd="0" presId="urn:microsoft.com/office/officeart/2005/8/layout/vList2"/>
    <dgm:cxn modelId="{4568B854-EEAD-4CCD-B42C-6AAD8EBD926A}" type="presParOf" srcId="{0B762FF0-1A2C-4039-8447-4D2299290368}" destId="{68D25691-88A3-4C5B-BEF6-E01EE7E72C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06A12E-9F5C-45B4-BFDF-2D9BC88CF8D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C40AAB-B543-4963-A0D1-681DF8951D50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2">
                  <a:lumMod val="25000"/>
                </a:schemeClr>
              </a:solidFill>
            </a:rPr>
            <a:t>ছত্রাক</a:t>
          </a:r>
          <a:r>
            <a:rPr lang="en-US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25000"/>
                </a:schemeClr>
              </a:solidFill>
            </a:rPr>
            <a:t>কি</a:t>
          </a:r>
          <a:r>
            <a:rPr lang="en-US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25000"/>
                </a:schemeClr>
              </a:solidFill>
            </a:rPr>
            <a:t>বলতে</a:t>
          </a:r>
          <a:r>
            <a:rPr lang="en-US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25000"/>
                </a:schemeClr>
              </a:solidFill>
            </a:rPr>
            <a:t>পারবে</a:t>
          </a:r>
          <a:r>
            <a:rPr lang="en-US" dirty="0" smtClean="0">
              <a:solidFill>
                <a:schemeClr val="tx2">
                  <a:lumMod val="25000"/>
                </a:schemeClr>
              </a:solidFill>
            </a:rPr>
            <a:t>।</a:t>
          </a:r>
          <a:endParaRPr lang="en-US" dirty="0">
            <a:solidFill>
              <a:schemeClr val="tx2">
                <a:lumMod val="25000"/>
              </a:schemeClr>
            </a:solidFill>
          </a:endParaRPr>
        </a:p>
      </dgm:t>
    </dgm:pt>
    <dgm:pt modelId="{7E324DD1-9898-42B7-82F0-E791A74DBF3D}" type="parTrans" cxnId="{8ADC3C28-FF37-4B02-BB6A-57A0A5A801D4}">
      <dgm:prSet/>
      <dgm:spPr/>
      <dgm:t>
        <a:bodyPr/>
        <a:lstStyle/>
        <a:p>
          <a:endParaRPr lang="en-US"/>
        </a:p>
      </dgm:t>
    </dgm:pt>
    <dgm:pt modelId="{9CB724CD-B3E0-46DB-8A69-3ABD28705CB4}" type="sibTrans" cxnId="{8ADC3C28-FF37-4B02-BB6A-57A0A5A801D4}">
      <dgm:prSet/>
      <dgm:spPr/>
      <dgm:t>
        <a:bodyPr/>
        <a:lstStyle/>
        <a:p>
          <a:endParaRPr lang="en-US"/>
        </a:p>
      </dgm:t>
    </dgm:pt>
    <dgm:pt modelId="{F1188EA1-38DA-4E65-9735-3B3053CF6058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এগারিকাসের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চিহ্নিত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চিত্র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এঁকে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অংশের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4E23619-428F-4289-8E15-C21343D8A6B2}" type="parTrans" cxnId="{88CEFD81-BDA6-4C25-9235-90538296BFF3}">
      <dgm:prSet/>
      <dgm:spPr/>
      <dgm:t>
        <a:bodyPr/>
        <a:lstStyle/>
        <a:p>
          <a:endParaRPr lang="en-US"/>
        </a:p>
      </dgm:t>
    </dgm:pt>
    <dgm:pt modelId="{9B5E38A8-52C2-4D73-832B-3CEFD09CAC01}" type="sibTrans" cxnId="{88CEFD81-BDA6-4C25-9235-90538296BFF3}">
      <dgm:prSet/>
      <dgm:spPr/>
      <dgm:t>
        <a:bodyPr/>
        <a:lstStyle/>
        <a:p>
          <a:endParaRPr lang="en-US"/>
        </a:p>
      </dgm:t>
    </dgm:pt>
    <dgm:pt modelId="{1128C6A7-FD9C-444A-8AB5-957229428E83}">
      <dgm:prSet/>
      <dgm:spPr/>
      <dgm:t>
        <a:bodyPr/>
        <a:lstStyle/>
        <a:p>
          <a:pPr rtl="0"/>
          <a:r>
            <a:rPr lang="en-US" smtClean="0">
              <a:latin typeface="NikoshBAN" pitchFamily="2" charset="0"/>
              <a:cs typeface="NikoshBAN" pitchFamily="2" charset="0"/>
            </a:rPr>
            <a:t>এগারিকাসের বৈশিষ্ট্য  বলতে পারবে। 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830B8072-B678-404D-A415-EB5424E5B0C3}" type="parTrans" cxnId="{BD770646-A068-4240-A29D-08BA0559672D}">
      <dgm:prSet/>
      <dgm:spPr/>
      <dgm:t>
        <a:bodyPr/>
        <a:lstStyle/>
        <a:p>
          <a:endParaRPr lang="en-US"/>
        </a:p>
      </dgm:t>
    </dgm:pt>
    <dgm:pt modelId="{8BC7A377-3420-470A-A2C0-6D20355DC784}" type="sibTrans" cxnId="{BD770646-A068-4240-A29D-08BA0559672D}">
      <dgm:prSet/>
      <dgm:spPr/>
      <dgm:t>
        <a:bodyPr/>
        <a:lstStyle/>
        <a:p>
          <a:endParaRPr lang="en-US"/>
        </a:p>
      </dgm:t>
    </dgm:pt>
    <dgm:pt modelId="{E78E0CCD-3C98-41B4-BF00-666E60621716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ক্ষতিকর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উপকারী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মাশরুম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উদাহরনসহ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চিনতে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47235F-3C3A-443F-8836-A7BACBEC4826}" type="parTrans" cxnId="{AF301B5B-B95D-4E8C-BD37-1FD59D9B24B6}">
      <dgm:prSet/>
      <dgm:spPr/>
      <dgm:t>
        <a:bodyPr/>
        <a:lstStyle/>
        <a:p>
          <a:endParaRPr lang="en-US"/>
        </a:p>
      </dgm:t>
    </dgm:pt>
    <dgm:pt modelId="{C477AC19-ECA3-44CD-9EEB-48E024F2071A}" type="sibTrans" cxnId="{AF301B5B-B95D-4E8C-BD37-1FD59D9B24B6}">
      <dgm:prSet/>
      <dgm:spPr/>
      <dgm:t>
        <a:bodyPr/>
        <a:lstStyle/>
        <a:p>
          <a:endParaRPr lang="en-US"/>
        </a:p>
      </dgm:t>
    </dgm:pt>
    <dgm:pt modelId="{DBA23199-A1A1-4327-B80B-CEAD7DE4B04D}" type="pres">
      <dgm:prSet presAssocID="{DF06A12E-9F5C-45B4-BFDF-2D9BC88CF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D7B4A-C72A-46DB-A748-B10FA99572E8}" type="pres">
      <dgm:prSet presAssocID="{A3C40AAB-B543-4963-A0D1-681DF8951D50}" presName="linNode" presStyleCnt="0"/>
      <dgm:spPr/>
    </dgm:pt>
    <dgm:pt modelId="{BD357E5C-D2A3-4004-9BD7-D4051BDCD4C2}" type="pres">
      <dgm:prSet presAssocID="{A3C40AAB-B543-4963-A0D1-681DF8951D50}" presName="parentText" presStyleLbl="node1" presStyleIdx="0" presStyleCnt="4" custScaleX="2623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9B2BF-0A4F-4BB3-A1CC-D9CAB33C10D9}" type="pres">
      <dgm:prSet presAssocID="{9CB724CD-B3E0-46DB-8A69-3ABD28705CB4}" presName="sp" presStyleCnt="0"/>
      <dgm:spPr/>
    </dgm:pt>
    <dgm:pt modelId="{700D1762-4462-428C-AC4E-367BA9014605}" type="pres">
      <dgm:prSet presAssocID="{F1188EA1-38DA-4E65-9735-3B3053CF6058}" presName="linNode" presStyleCnt="0"/>
      <dgm:spPr/>
    </dgm:pt>
    <dgm:pt modelId="{9B525C2D-7C6F-412D-894B-44F522EA9E30}" type="pres">
      <dgm:prSet presAssocID="{F1188EA1-38DA-4E65-9735-3B3053CF6058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6B2E8-AD29-45B8-B5DB-51D029514086}" type="pres">
      <dgm:prSet presAssocID="{9B5E38A8-52C2-4D73-832B-3CEFD09CAC01}" presName="sp" presStyleCnt="0"/>
      <dgm:spPr/>
    </dgm:pt>
    <dgm:pt modelId="{CE31D53E-2C20-4FCD-B613-980CA373FE0C}" type="pres">
      <dgm:prSet presAssocID="{1128C6A7-FD9C-444A-8AB5-957229428E83}" presName="linNode" presStyleCnt="0"/>
      <dgm:spPr/>
    </dgm:pt>
    <dgm:pt modelId="{07DA6AD3-5450-44A7-A913-F19DF6DE056C}" type="pres">
      <dgm:prSet presAssocID="{1128C6A7-FD9C-444A-8AB5-957229428E83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626F1-747D-4B24-B9D5-690596D98B78}" type="pres">
      <dgm:prSet presAssocID="{8BC7A377-3420-470A-A2C0-6D20355DC784}" presName="sp" presStyleCnt="0"/>
      <dgm:spPr/>
    </dgm:pt>
    <dgm:pt modelId="{72889467-301D-4A36-BEE7-353E2736CD56}" type="pres">
      <dgm:prSet presAssocID="{E78E0CCD-3C98-41B4-BF00-666E60621716}" presName="linNode" presStyleCnt="0"/>
      <dgm:spPr/>
    </dgm:pt>
    <dgm:pt modelId="{7E576361-4311-4511-B4B6-71EAE63A4DFF}" type="pres">
      <dgm:prSet presAssocID="{E78E0CCD-3C98-41B4-BF00-666E60621716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E96BF-290E-4A17-8746-3C0B46AECFA3}" type="presOf" srcId="{E78E0CCD-3C98-41B4-BF00-666E60621716}" destId="{7E576361-4311-4511-B4B6-71EAE63A4DFF}" srcOrd="0" destOrd="0" presId="urn:microsoft.com/office/officeart/2005/8/layout/vList5"/>
    <dgm:cxn modelId="{C636489D-C0C9-49CC-B833-B187E7A08CD6}" type="presOf" srcId="{F1188EA1-38DA-4E65-9735-3B3053CF6058}" destId="{9B525C2D-7C6F-412D-894B-44F522EA9E30}" srcOrd="0" destOrd="0" presId="urn:microsoft.com/office/officeart/2005/8/layout/vList5"/>
    <dgm:cxn modelId="{BD2D1ADB-B8AB-454D-912C-5067C57D3870}" type="presOf" srcId="{A3C40AAB-B543-4963-A0D1-681DF8951D50}" destId="{BD357E5C-D2A3-4004-9BD7-D4051BDCD4C2}" srcOrd="0" destOrd="0" presId="urn:microsoft.com/office/officeart/2005/8/layout/vList5"/>
    <dgm:cxn modelId="{88CEFD81-BDA6-4C25-9235-90538296BFF3}" srcId="{DF06A12E-9F5C-45B4-BFDF-2D9BC88CF8D7}" destId="{F1188EA1-38DA-4E65-9735-3B3053CF6058}" srcOrd="1" destOrd="0" parTransId="{A4E23619-428F-4289-8E15-C21343D8A6B2}" sibTransId="{9B5E38A8-52C2-4D73-832B-3CEFD09CAC01}"/>
    <dgm:cxn modelId="{AFC75399-86AB-4621-86ED-FE769DB1D524}" type="presOf" srcId="{1128C6A7-FD9C-444A-8AB5-957229428E83}" destId="{07DA6AD3-5450-44A7-A913-F19DF6DE056C}" srcOrd="0" destOrd="0" presId="urn:microsoft.com/office/officeart/2005/8/layout/vList5"/>
    <dgm:cxn modelId="{BD770646-A068-4240-A29D-08BA0559672D}" srcId="{DF06A12E-9F5C-45B4-BFDF-2D9BC88CF8D7}" destId="{1128C6A7-FD9C-444A-8AB5-957229428E83}" srcOrd="2" destOrd="0" parTransId="{830B8072-B678-404D-A415-EB5424E5B0C3}" sibTransId="{8BC7A377-3420-470A-A2C0-6D20355DC784}"/>
    <dgm:cxn modelId="{AF301B5B-B95D-4E8C-BD37-1FD59D9B24B6}" srcId="{DF06A12E-9F5C-45B4-BFDF-2D9BC88CF8D7}" destId="{E78E0CCD-3C98-41B4-BF00-666E60621716}" srcOrd="3" destOrd="0" parTransId="{A947235F-3C3A-443F-8836-A7BACBEC4826}" sibTransId="{C477AC19-ECA3-44CD-9EEB-48E024F2071A}"/>
    <dgm:cxn modelId="{5EE76AEA-D155-4430-96F2-39FB7C5D4E0F}" type="presOf" srcId="{DF06A12E-9F5C-45B4-BFDF-2D9BC88CF8D7}" destId="{DBA23199-A1A1-4327-B80B-CEAD7DE4B04D}" srcOrd="0" destOrd="0" presId="urn:microsoft.com/office/officeart/2005/8/layout/vList5"/>
    <dgm:cxn modelId="{8ADC3C28-FF37-4B02-BB6A-57A0A5A801D4}" srcId="{DF06A12E-9F5C-45B4-BFDF-2D9BC88CF8D7}" destId="{A3C40AAB-B543-4963-A0D1-681DF8951D50}" srcOrd="0" destOrd="0" parTransId="{7E324DD1-9898-42B7-82F0-E791A74DBF3D}" sibTransId="{9CB724CD-B3E0-46DB-8A69-3ABD28705CB4}"/>
    <dgm:cxn modelId="{C4724AC7-F600-49B1-8D98-43F8E03A2822}" type="presParOf" srcId="{DBA23199-A1A1-4327-B80B-CEAD7DE4B04D}" destId="{8D0D7B4A-C72A-46DB-A748-B10FA99572E8}" srcOrd="0" destOrd="0" presId="urn:microsoft.com/office/officeart/2005/8/layout/vList5"/>
    <dgm:cxn modelId="{24E98CD9-E93D-44B5-A699-EBE9F509ABAC}" type="presParOf" srcId="{8D0D7B4A-C72A-46DB-A748-B10FA99572E8}" destId="{BD357E5C-D2A3-4004-9BD7-D4051BDCD4C2}" srcOrd="0" destOrd="0" presId="urn:microsoft.com/office/officeart/2005/8/layout/vList5"/>
    <dgm:cxn modelId="{022686DB-4560-453F-983D-0DD7058054C2}" type="presParOf" srcId="{DBA23199-A1A1-4327-B80B-CEAD7DE4B04D}" destId="{DF99B2BF-0A4F-4BB3-A1CC-D9CAB33C10D9}" srcOrd="1" destOrd="0" presId="urn:microsoft.com/office/officeart/2005/8/layout/vList5"/>
    <dgm:cxn modelId="{302F4B01-594B-400E-8CA5-5750CD0D68FE}" type="presParOf" srcId="{DBA23199-A1A1-4327-B80B-CEAD7DE4B04D}" destId="{700D1762-4462-428C-AC4E-367BA9014605}" srcOrd="2" destOrd="0" presId="urn:microsoft.com/office/officeart/2005/8/layout/vList5"/>
    <dgm:cxn modelId="{D4610475-4846-413C-9B15-75F59FB4DC01}" type="presParOf" srcId="{700D1762-4462-428C-AC4E-367BA9014605}" destId="{9B525C2D-7C6F-412D-894B-44F522EA9E30}" srcOrd="0" destOrd="0" presId="urn:microsoft.com/office/officeart/2005/8/layout/vList5"/>
    <dgm:cxn modelId="{6A3782B2-114D-4B4B-8A5D-B6E92FCF6E4C}" type="presParOf" srcId="{DBA23199-A1A1-4327-B80B-CEAD7DE4B04D}" destId="{8D16B2E8-AD29-45B8-B5DB-51D029514086}" srcOrd="3" destOrd="0" presId="urn:microsoft.com/office/officeart/2005/8/layout/vList5"/>
    <dgm:cxn modelId="{E11291D8-F4D0-4F1C-AB73-DCF701E8B347}" type="presParOf" srcId="{DBA23199-A1A1-4327-B80B-CEAD7DE4B04D}" destId="{CE31D53E-2C20-4FCD-B613-980CA373FE0C}" srcOrd="4" destOrd="0" presId="urn:microsoft.com/office/officeart/2005/8/layout/vList5"/>
    <dgm:cxn modelId="{A5F44347-274A-4279-97F6-0BB0ECB0F488}" type="presParOf" srcId="{CE31D53E-2C20-4FCD-B613-980CA373FE0C}" destId="{07DA6AD3-5450-44A7-A913-F19DF6DE056C}" srcOrd="0" destOrd="0" presId="urn:microsoft.com/office/officeart/2005/8/layout/vList5"/>
    <dgm:cxn modelId="{28425104-99A7-4757-9B24-08AA9FF851AB}" type="presParOf" srcId="{DBA23199-A1A1-4327-B80B-CEAD7DE4B04D}" destId="{F10626F1-747D-4B24-B9D5-690596D98B78}" srcOrd="5" destOrd="0" presId="urn:microsoft.com/office/officeart/2005/8/layout/vList5"/>
    <dgm:cxn modelId="{3CBC6CEC-1AA4-453B-8030-2A433AF21808}" type="presParOf" srcId="{DBA23199-A1A1-4327-B80B-CEAD7DE4B04D}" destId="{72889467-301D-4A36-BEE7-353E2736CD56}" srcOrd="6" destOrd="0" presId="urn:microsoft.com/office/officeart/2005/8/layout/vList5"/>
    <dgm:cxn modelId="{3B10B305-BAA5-4735-86DC-16228E6ADD50}" type="presParOf" srcId="{72889467-301D-4A36-BEE7-353E2736CD56}" destId="{7E576361-4311-4511-B4B6-71EAE63A4D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25FFA9-35A5-41C3-A8E7-86B94B1FC6BE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9C03FD-FD08-4D00-BCB4-33C6C477159D}">
      <dgm:prSet/>
      <dgm:spPr/>
      <dgm:t>
        <a:bodyPr/>
        <a:lstStyle/>
        <a:p>
          <a:pPr rtl="0"/>
          <a:r>
            <a:rPr lang="en-US" dirty="0" smtClean="0">
              <a:solidFill>
                <a:srgbClr val="0C5403"/>
              </a:solidFill>
              <a:latin typeface="NikoshBAN" pitchFamily="2" charset="0"/>
              <a:cs typeface="NikoshBAN" pitchFamily="2" charset="0"/>
            </a:rPr>
            <a:t>এ </a:t>
          </a:r>
          <a:r>
            <a:rPr lang="en-US" dirty="0" err="1" smtClean="0">
              <a:solidFill>
                <a:srgbClr val="0C5403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US" dirty="0" smtClean="0">
              <a:solidFill>
                <a:srgbClr val="0C5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C5403"/>
              </a:solidFill>
              <a:latin typeface="NikoshBAN" pitchFamily="2" charset="0"/>
              <a:cs typeface="NikoshBAN" pitchFamily="2" charset="0"/>
            </a:rPr>
            <a:t>শেষে</a:t>
          </a:r>
          <a:r>
            <a:rPr lang="en-US" dirty="0" smtClean="0">
              <a:solidFill>
                <a:srgbClr val="0C5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C5403"/>
              </a:solidFill>
              <a:latin typeface="NikoshBAN" pitchFamily="2" charset="0"/>
              <a:cs typeface="NikoshBAN" pitchFamily="2" charset="0"/>
            </a:rPr>
            <a:t>শিক্ষার্থীরাঃ</a:t>
          </a:r>
          <a:endParaRPr lang="en-US" dirty="0">
            <a:solidFill>
              <a:srgbClr val="0C5403"/>
            </a:solidFill>
            <a:latin typeface="NikoshBAN" pitchFamily="2" charset="0"/>
            <a:cs typeface="NikoshBAN" pitchFamily="2" charset="0"/>
          </a:endParaRPr>
        </a:p>
      </dgm:t>
    </dgm:pt>
    <dgm:pt modelId="{B4CD8503-0B94-4CD8-BA2D-1806A716889C}" type="parTrans" cxnId="{156B5D1C-4A6C-4C18-926B-F8B9D3F4D65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23F6528-8490-4E6D-BAB1-76B5A82D2F7E}" type="sibTrans" cxnId="{156B5D1C-4A6C-4C18-926B-F8B9D3F4D65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E9A5FAA-C434-417C-962C-DF1ABA290EF8}" type="pres">
      <dgm:prSet presAssocID="{F125FFA9-35A5-41C3-A8E7-86B94B1FC6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9B9525-4C0D-4C35-A44B-415E049EBE16}" type="pres">
      <dgm:prSet presAssocID="{429C03FD-FD08-4D00-BCB4-33C6C477159D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6B5D1C-4A6C-4C18-926B-F8B9D3F4D65B}" srcId="{F125FFA9-35A5-41C3-A8E7-86B94B1FC6BE}" destId="{429C03FD-FD08-4D00-BCB4-33C6C477159D}" srcOrd="0" destOrd="0" parTransId="{B4CD8503-0B94-4CD8-BA2D-1806A716889C}" sibTransId="{523F6528-8490-4E6D-BAB1-76B5A82D2F7E}"/>
    <dgm:cxn modelId="{9558F6AD-4C4D-470A-945E-FEA7C3B4F83C}" type="presOf" srcId="{F125FFA9-35A5-41C3-A8E7-86B94B1FC6BE}" destId="{1E9A5FAA-C434-417C-962C-DF1ABA290EF8}" srcOrd="0" destOrd="0" presId="urn:microsoft.com/office/officeart/2005/8/layout/hChevron3"/>
    <dgm:cxn modelId="{565118A6-16BF-44C6-96B2-67A49CE884C6}" type="presOf" srcId="{429C03FD-FD08-4D00-BCB4-33C6C477159D}" destId="{969B9525-4C0D-4C35-A44B-415E049EBE16}" srcOrd="0" destOrd="0" presId="urn:microsoft.com/office/officeart/2005/8/layout/hChevron3"/>
    <dgm:cxn modelId="{B5CAF598-7964-4947-A299-64B25E3DD57E}" type="presParOf" srcId="{1E9A5FAA-C434-417C-962C-DF1ABA290EF8}" destId="{969B9525-4C0D-4C35-A44B-415E049EBE1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595A6-2759-417A-A060-D4F8CDFA407C}" type="doc">
      <dgm:prSet loTypeId="urn:microsoft.com/office/officeart/2005/8/layout/vList2" loCatId="list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32135389-753F-4F6A-A29D-D1938D76ED0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ছাত্র-ছাত্রীরা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এগারিকাসের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চিত্র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একেঁ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অংশগুলো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চিহ্নিত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CF68A84-A96A-481A-9647-27795AF9BDEB}" type="parTrans" cxnId="{60C0F269-6DD9-49FC-90AA-4CA8E01CB0E9}">
      <dgm:prSet/>
      <dgm:spPr/>
      <dgm:t>
        <a:bodyPr/>
        <a:lstStyle/>
        <a:p>
          <a:endParaRPr lang="en-US"/>
        </a:p>
      </dgm:t>
    </dgm:pt>
    <dgm:pt modelId="{121BEB26-A9F7-4B2C-A9F2-92EF2C99831F}" type="sibTrans" cxnId="{60C0F269-6DD9-49FC-90AA-4CA8E01CB0E9}">
      <dgm:prSet/>
      <dgm:spPr/>
      <dgm:t>
        <a:bodyPr/>
        <a:lstStyle/>
        <a:p>
          <a:endParaRPr lang="en-US"/>
        </a:p>
      </dgm:t>
    </dgm:pt>
    <dgm:pt modelId="{92B87A81-7159-492A-9B90-D90BEF85BF26}" type="pres">
      <dgm:prSet presAssocID="{691595A6-2759-417A-A060-D4F8CDFA40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3D71E2-A5EA-48CA-B0A3-C40F2F6107AE}" type="pres">
      <dgm:prSet presAssocID="{32135389-753F-4F6A-A29D-D1938D76ED0B}" presName="parentText" presStyleLbl="node1" presStyleIdx="0" presStyleCnt="1" custLinFactNeighborX="-1480" custLinFactNeighborY="-513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A0134-1226-46A8-A75B-07EDAFDF85A1}" type="presOf" srcId="{32135389-753F-4F6A-A29D-D1938D76ED0B}" destId="{3D3D71E2-A5EA-48CA-B0A3-C40F2F6107AE}" srcOrd="0" destOrd="0" presId="urn:microsoft.com/office/officeart/2005/8/layout/vList2"/>
    <dgm:cxn modelId="{60C0F269-6DD9-49FC-90AA-4CA8E01CB0E9}" srcId="{691595A6-2759-417A-A060-D4F8CDFA407C}" destId="{32135389-753F-4F6A-A29D-D1938D76ED0B}" srcOrd="0" destOrd="0" parTransId="{BCF68A84-A96A-481A-9647-27795AF9BDEB}" sibTransId="{121BEB26-A9F7-4B2C-A9F2-92EF2C99831F}"/>
    <dgm:cxn modelId="{9A4E3740-8411-4503-91C4-14BCF0FABC61}" type="presOf" srcId="{691595A6-2759-417A-A060-D4F8CDFA407C}" destId="{92B87A81-7159-492A-9B90-D90BEF85BF26}" srcOrd="0" destOrd="0" presId="urn:microsoft.com/office/officeart/2005/8/layout/vList2"/>
    <dgm:cxn modelId="{D2E16CDB-E42D-4B46-9B56-CFE554D0DBD0}" type="presParOf" srcId="{92B87A81-7159-492A-9B90-D90BEF85BF26}" destId="{3D3D71E2-A5EA-48CA-B0A3-C40F2F6107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92279-EA05-4E29-A6DC-BECD0C13FBA0}">
      <dsp:nvSpPr>
        <dsp:cNvPr id="0" name=""/>
        <dsp:cNvSpPr/>
      </dsp:nvSpPr>
      <dsp:spPr>
        <a:xfrm>
          <a:off x="0" y="227005"/>
          <a:ext cx="6733910" cy="1673100"/>
        </a:xfrm>
        <a:prstGeom prst="roundRect">
          <a:avLst/>
        </a:prstGeom>
        <a:solidFill>
          <a:schemeClr val="dk1"/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পাঠ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পরিচিতি</a:t>
          </a:r>
          <a:endParaRPr lang="en-US" sz="6500" kern="1200" dirty="0"/>
        </a:p>
      </dsp:txBody>
      <dsp:txXfrm>
        <a:off x="81674" y="308679"/>
        <a:ext cx="6570562" cy="1509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70"/>
            <a:ext cx="1243584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6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4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2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5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0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8"/>
            <a:ext cx="329184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8"/>
            <a:ext cx="963168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8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1930401"/>
            <a:ext cx="10590790" cy="4439441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46" y="6369840"/>
            <a:ext cx="10590790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5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5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3815645"/>
            <a:ext cx="10590788" cy="255419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6369841"/>
            <a:ext cx="10590790" cy="1147200"/>
          </a:xfrm>
        </p:spPr>
        <p:txBody>
          <a:bodyPr anchor="t"/>
          <a:lstStyle>
            <a:lvl1pPr marL="0" indent="0" algn="l">
              <a:buNone/>
              <a:defRPr sz="24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3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3975" y="2747434"/>
            <a:ext cx="5275607" cy="5594351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392" y="2741457"/>
            <a:ext cx="5275609" cy="5600327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540000"/>
            <a:ext cx="5275606" cy="768349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3975" y="3352800"/>
            <a:ext cx="5275607" cy="4988984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5395" y="2540000"/>
            <a:ext cx="5275607" cy="768349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5395" y="3352800"/>
            <a:ext cx="5275607" cy="4988984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16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69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80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4" y="1930400"/>
            <a:ext cx="4081277" cy="193040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40" y="1930400"/>
            <a:ext cx="6235196" cy="609600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4" y="4172374"/>
            <a:ext cx="4081276" cy="386079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90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89" y="2472256"/>
            <a:ext cx="6111487" cy="2099744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39455" y="1524000"/>
            <a:ext cx="3840480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876800"/>
            <a:ext cx="6101975" cy="1828800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16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6400783"/>
            <a:ext cx="10590788" cy="755651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6" y="914400"/>
            <a:ext cx="10590790" cy="4854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7" y="7156433"/>
            <a:ext cx="10590787" cy="658283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585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585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585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9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930400"/>
            <a:ext cx="10590791" cy="2641600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876800"/>
            <a:ext cx="10590791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585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585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585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8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2" y="1930400"/>
            <a:ext cx="9599178" cy="3097832"/>
          </a:xfrm>
        </p:spPr>
        <p:txBody>
          <a:bodyPr/>
          <a:lstStyle>
            <a:lvl1pPr>
              <a:defRPr sz="5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16481" y="5028232"/>
            <a:ext cx="8735579" cy="45623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5800876"/>
            <a:ext cx="10590791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585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585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585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954" y="1295005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4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6588" y="3485050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4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823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4165601"/>
            <a:ext cx="10590792" cy="220424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6369841"/>
            <a:ext cx="10590791" cy="114720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585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585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585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22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537" y="2641600"/>
            <a:ext cx="3536239" cy="768349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956" y="3556000"/>
            <a:ext cx="3512820" cy="4785784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392" y="2641600"/>
            <a:ext cx="3523489" cy="768349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47727" y="3556000"/>
            <a:ext cx="353615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2641600"/>
            <a:ext cx="3518536" cy="768349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49640" y="3556000"/>
            <a:ext cx="3518536" cy="4785784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370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4672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585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585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585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1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6" y="5667932"/>
            <a:ext cx="3528060" cy="768349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82956" y="2946400"/>
            <a:ext cx="3528060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2956" y="6436282"/>
            <a:ext cx="3528060" cy="878919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251" y="5667932"/>
            <a:ext cx="3516630" cy="768349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67249" y="2946400"/>
            <a:ext cx="3516630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65627" y="6436281"/>
            <a:ext cx="3521287" cy="878919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5667932"/>
            <a:ext cx="3518536" cy="768349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49639" y="2946400"/>
            <a:ext cx="3518536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49491" y="6436278"/>
            <a:ext cx="3523196" cy="878919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71370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54672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585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585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585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5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97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62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5055" y="573618"/>
            <a:ext cx="2103121" cy="776816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2956" y="1183219"/>
            <a:ext cx="8907779" cy="71585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47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4630400" cy="6096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4630400" cy="6096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6613516"/>
            <a:ext cx="9326880" cy="1950720"/>
          </a:xfrm>
        </p:spPr>
        <p:txBody>
          <a:bodyPr anchor="ctr">
            <a:normAutofit/>
          </a:bodyPr>
          <a:lstStyle>
            <a:lvl1pPr algn="r">
              <a:defRPr sz="6000" spc="24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2720" y="6613516"/>
            <a:ext cx="3840480" cy="195072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48640" indent="0" algn="ctr">
              <a:buNone/>
              <a:defRPr sz="216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2160"/>
            </a:lvl4pPr>
            <a:lvl5pPr marL="2194560" indent="0" algn="ctr">
              <a:buNone/>
              <a:defRPr sz="2160"/>
            </a:lvl5pPr>
            <a:lvl6pPr marL="2743200" indent="0" algn="ctr">
              <a:buNone/>
              <a:defRPr sz="2160"/>
            </a:lvl6pPr>
            <a:lvl7pPr marL="3291840" indent="0" algn="ctr">
              <a:buNone/>
              <a:defRPr sz="2160"/>
            </a:lvl7pPr>
            <a:lvl8pPr marL="3840480" indent="0" algn="ctr">
              <a:buNone/>
              <a:defRPr sz="2160"/>
            </a:lvl8pPr>
            <a:lvl9pPr marL="4389120" indent="0" algn="ctr">
              <a:buNone/>
              <a:defRPr sz="21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64212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7"/>
            <a:ext cx="12435840" cy="181610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21"/>
            <a:ext cx="12435840" cy="2000249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09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1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2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63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54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45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3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2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47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4630400" cy="6096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4630400" cy="6096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613516"/>
            <a:ext cx="9326880" cy="1950720"/>
          </a:xfrm>
        </p:spPr>
        <p:txBody>
          <a:bodyPr anchor="ctr">
            <a:normAutofit/>
          </a:bodyPr>
          <a:lstStyle>
            <a:lvl1pPr algn="r">
              <a:defRPr sz="6000" b="0" spc="24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2720" y="6613516"/>
            <a:ext cx="3840480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64212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8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54" y="780288"/>
            <a:ext cx="11664086" cy="1999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952" y="3048000"/>
            <a:ext cx="5705856" cy="5364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7184" y="3048000"/>
            <a:ext cx="5705856" cy="5364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54" y="2906181"/>
            <a:ext cx="5705856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760" b="0" cap="none" baseline="0">
                <a:solidFill>
                  <a:schemeClr val="accent1"/>
                </a:solidFill>
                <a:latin typeface="+mn-lt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8954" y="3957051"/>
            <a:ext cx="5705856" cy="4455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9066" y="2906181"/>
            <a:ext cx="5705856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76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marL="0" lvl="0" indent="0" algn="l" defTabSz="1097280" rtl="0" eaLnBrk="1" latinLnBrk="0" hangingPunct="1">
              <a:lnSpc>
                <a:spcPct val="90000"/>
              </a:lnSpc>
              <a:spcBef>
                <a:spcPts val="216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9066" y="3957051"/>
            <a:ext cx="5705856" cy="4455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28954" y="628679"/>
            <a:ext cx="5266944" cy="231648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1097280"/>
            <a:ext cx="6814109" cy="6912864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8954" y="3010008"/>
            <a:ext cx="5266944" cy="501639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720"/>
              </a:spcBef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613517"/>
            <a:ext cx="9326880" cy="1950720"/>
          </a:xfrm>
        </p:spPr>
        <p:txBody>
          <a:bodyPr anchor="ctr">
            <a:normAutofit/>
          </a:bodyPr>
          <a:lstStyle>
            <a:lvl1pPr algn="r">
              <a:defRPr sz="6000" spc="24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4626742" cy="6096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32720" y="6613517"/>
            <a:ext cx="3840480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64212" y="7018808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0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1016000"/>
            <a:ext cx="3154680" cy="72136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8721" y="1016000"/>
            <a:ext cx="9098280" cy="721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8189-10CB-4A24-9D6B-88DA903F054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9112-521F-4D7C-8EE7-5E89CB692C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2070080" y="139977"/>
            <a:ext cx="0" cy="1097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4"/>
            <a:ext cx="6461760" cy="603461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4"/>
            <a:ext cx="6461760" cy="603461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093" indent="0">
              <a:buNone/>
              <a:defRPr sz="3000" b="1"/>
            </a:lvl2pPr>
            <a:lvl3pPr marL="1358188" indent="0">
              <a:buNone/>
              <a:defRPr sz="2700" b="1"/>
            </a:lvl3pPr>
            <a:lvl4pPr marL="2037281" indent="0">
              <a:buNone/>
              <a:defRPr sz="2400" b="1"/>
            </a:lvl4pPr>
            <a:lvl5pPr marL="2716375" indent="0">
              <a:buNone/>
              <a:defRPr sz="2400" b="1"/>
            </a:lvl5pPr>
            <a:lvl6pPr marL="3395469" indent="0">
              <a:buNone/>
              <a:defRPr sz="2400" b="1"/>
            </a:lvl6pPr>
            <a:lvl7pPr marL="4074562" indent="0">
              <a:buNone/>
              <a:defRPr sz="2400" b="1"/>
            </a:lvl7pPr>
            <a:lvl8pPr marL="4753655" indent="0">
              <a:buNone/>
              <a:defRPr sz="2400" b="1"/>
            </a:lvl8pPr>
            <a:lvl9pPr marL="543275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2046817"/>
            <a:ext cx="6466840" cy="85301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093" indent="0">
              <a:buNone/>
              <a:defRPr sz="3000" b="1"/>
            </a:lvl2pPr>
            <a:lvl3pPr marL="1358188" indent="0">
              <a:buNone/>
              <a:defRPr sz="2700" b="1"/>
            </a:lvl3pPr>
            <a:lvl4pPr marL="2037281" indent="0">
              <a:buNone/>
              <a:defRPr sz="2400" b="1"/>
            </a:lvl4pPr>
            <a:lvl5pPr marL="2716375" indent="0">
              <a:buNone/>
              <a:defRPr sz="2400" b="1"/>
            </a:lvl5pPr>
            <a:lvl6pPr marL="3395469" indent="0">
              <a:buNone/>
              <a:defRPr sz="2400" b="1"/>
            </a:lvl6pPr>
            <a:lvl7pPr marL="4074562" indent="0">
              <a:buNone/>
              <a:defRPr sz="2400" b="1"/>
            </a:lvl7pPr>
            <a:lvl8pPr marL="4753655" indent="0">
              <a:buNone/>
              <a:defRPr sz="2400" b="1"/>
            </a:lvl8pPr>
            <a:lvl9pPr marL="543275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899833"/>
            <a:ext cx="6466840" cy="526838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5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64067"/>
            <a:ext cx="4813301" cy="15494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70"/>
            <a:ext cx="8178800" cy="780415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913470"/>
            <a:ext cx="4813301" cy="6254751"/>
          </a:xfrm>
        </p:spPr>
        <p:txBody>
          <a:bodyPr/>
          <a:lstStyle>
            <a:lvl1pPr marL="0" indent="0">
              <a:buNone/>
              <a:defRPr sz="2100"/>
            </a:lvl1pPr>
            <a:lvl2pPr marL="679093" indent="0">
              <a:buNone/>
              <a:defRPr sz="1800"/>
            </a:lvl2pPr>
            <a:lvl3pPr marL="1358188" indent="0">
              <a:buNone/>
              <a:defRPr sz="1500"/>
            </a:lvl3pPr>
            <a:lvl4pPr marL="2037281" indent="0">
              <a:buNone/>
              <a:defRPr sz="1300"/>
            </a:lvl4pPr>
            <a:lvl5pPr marL="2716375" indent="0">
              <a:buNone/>
              <a:defRPr sz="1300"/>
            </a:lvl5pPr>
            <a:lvl6pPr marL="3395469" indent="0">
              <a:buNone/>
              <a:defRPr sz="1300"/>
            </a:lvl6pPr>
            <a:lvl7pPr marL="4074562" indent="0">
              <a:buNone/>
              <a:defRPr sz="1300"/>
            </a:lvl7pPr>
            <a:lvl8pPr marL="4753655" indent="0">
              <a:buNone/>
              <a:defRPr sz="1300"/>
            </a:lvl8pPr>
            <a:lvl9pPr marL="543275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8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400801"/>
            <a:ext cx="8778240" cy="755651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817033"/>
            <a:ext cx="8778240" cy="5486400"/>
          </a:xfrm>
        </p:spPr>
        <p:txBody>
          <a:bodyPr/>
          <a:lstStyle>
            <a:lvl1pPr marL="0" indent="0">
              <a:buNone/>
              <a:defRPr sz="4800"/>
            </a:lvl1pPr>
            <a:lvl2pPr marL="679093" indent="0">
              <a:buNone/>
              <a:defRPr sz="4200"/>
            </a:lvl2pPr>
            <a:lvl3pPr marL="1358188" indent="0">
              <a:buNone/>
              <a:defRPr sz="3600"/>
            </a:lvl3pPr>
            <a:lvl4pPr marL="2037281" indent="0">
              <a:buNone/>
              <a:defRPr sz="3000"/>
            </a:lvl4pPr>
            <a:lvl5pPr marL="2716375" indent="0">
              <a:buNone/>
              <a:defRPr sz="3000"/>
            </a:lvl5pPr>
            <a:lvl6pPr marL="3395469" indent="0">
              <a:buNone/>
              <a:defRPr sz="3000"/>
            </a:lvl6pPr>
            <a:lvl7pPr marL="4074562" indent="0">
              <a:buNone/>
              <a:defRPr sz="3000"/>
            </a:lvl7pPr>
            <a:lvl8pPr marL="4753655" indent="0">
              <a:buNone/>
              <a:defRPr sz="3000"/>
            </a:lvl8pPr>
            <a:lvl9pPr marL="543275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7156452"/>
            <a:ext cx="8778240" cy="1073149"/>
          </a:xfrm>
        </p:spPr>
        <p:txBody>
          <a:bodyPr/>
          <a:lstStyle>
            <a:lvl1pPr marL="0" indent="0">
              <a:buNone/>
              <a:defRPr sz="2100"/>
            </a:lvl1pPr>
            <a:lvl2pPr marL="679093" indent="0">
              <a:buNone/>
              <a:defRPr sz="1800"/>
            </a:lvl2pPr>
            <a:lvl3pPr marL="1358188" indent="0">
              <a:buNone/>
              <a:defRPr sz="1500"/>
            </a:lvl3pPr>
            <a:lvl4pPr marL="2037281" indent="0">
              <a:buNone/>
              <a:defRPr sz="1300"/>
            </a:lvl4pPr>
            <a:lvl5pPr marL="2716375" indent="0">
              <a:buNone/>
              <a:defRPr sz="1300"/>
            </a:lvl5pPr>
            <a:lvl6pPr marL="3395469" indent="0">
              <a:buNone/>
              <a:defRPr sz="1300"/>
            </a:lvl6pPr>
            <a:lvl7pPr marL="4074562" indent="0">
              <a:buNone/>
              <a:defRPr sz="1300"/>
            </a:lvl7pPr>
            <a:lvl8pPr marL="4753655" indent="0">
              <a:buNone/>
              <a:defRPr sz="1300"/>
            </a:lvl8pPr>
            <a:lvl9pPr marL="543275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3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vert="horz" lIns="135818" tIns="67908" rIns="135818" bIns="679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33604"/>
            <a:ext cx="13167360" cy="6034617"/>
          </a:xfrm>
          <a:prstGeom prst="rect">
            <a:avLst/>
          </a:prstGeom>
        </p:spPr>
        <p:txBody>
          <a:bodyPr vert="horz" lIns="135818" tIns="67908" rIns="135818" bIns="679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8475137"/>
            <a:ext cx="3413760" cy="486833"/>
          </a:xfrm>
          <a:prstGeom prst="rect">
            <a:avLst/>
          </a:prstGeom>
        </p:spPr>
        <p:txBody>
          <a:bodyPr vert="horz" lIns="135818" tIns="67908" rIns="135818" bIns="67908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818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188"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8475137"/>
            <a:ext cx="4632960" cy="486833"/>
          </a:xfrm>
          <a:prstGeom prst="rect">
            <a:avLst/>
          </a:prstGeom>
        </p:spPr>
        <p:txBody>
          <a:bodyPr vert="horz" lIns="135818" tIns="67908" rIns="135818" bIns="6790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81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8475137"/>
            <a:ext cx="3413760" cy="486833"/>
          </a:xfrm>
          <a:prstGeom prst="rect">
            <a:avLst/>
          </a:prstGeom>
        </p:spPr>
        <p:txBody>
          <a:bodyPr vert="horz" lIns="135818" tIns="67908" rIns="135818" bIns="67908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818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1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7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58188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320" indent="-509320" algn="l" defTabSz="135818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527" indent="-424435" algn="l" defTabSz="1358188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7733" indent="-339546" algn="l" defTabSz="135818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6829" indent="-339546" algn="l" defTabSz="135818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5921" indent="-339546" algn="l" defTabSz="1358188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016" indent="-339546" algn="l" defTabSz="135818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4110" indent="-339546" algn="l" defTabSz="135818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3202" indent="-339546" algn="l" defTabSz="135818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2295" indent="-339546" algn="l" defTabSz="135818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18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093" algn="l" defTabSz="135818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188" algn="l" defTabSz="135818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281" algn="l" defTabSz="135818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6375" algn="l" defTabSz="135818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5469" algn="l" defTabSz="135818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4562" algn="l" defTabSz="135818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3655" algn="l" defTabSz="135818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2750" algn="l" defTabSz="135818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559581"/>
            <a:ext cx="4844414" cy="5584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856464"/>
            <a:ext cx="1826894" cy="315393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330814" y="2235200"/>
            <a:ext cx="3383280" cy="375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599295" y="1"/>
            <a:ext cx="1924064" cy="1521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327054" y="8128000"/>
            <a:ext cx="1192481" cy="101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25374" y="0"/>
            <a:ext cx="82296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334" y="603624"/>
            <a:ext cx="11285668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737225"/>
            <a:ext cx="10735849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120727" y="2407922"/>
            <a:ext cx="1320799" cy="365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135818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188"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484569" y="4320717"/>
            <a:ext cx="5146393" cy="365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13581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94306"/>
            <a:ext cx="1005839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818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1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45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548640" rtl="0" eaLnBrk="1" latinLnBrk="0" hangingPunct="1">
        <a:spcBef>
          <a:spcPct val="0"/>
        </a:spcBef>
        <a:buNone/>
        <a:defRPr sz="504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0072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8954" y="780288"/>
            <a:ext cx="11664086" cy="199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54" y="3048000"/>
            <a:ext cx="11664088" cy="5364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8955" y="8627605"/>
            <a:ext cx="258497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135818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188"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519" y="8627605"/>
            <a:ext cx="708175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13581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04800" y="8627605"/>
            <a:ext cx="1168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135818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581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14400" y="1101765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097280" rtl="0" eaLnBrk="1" latinLnBrk="0" hangingPunct="1">
        <a:lnSpc>
          <a:spcPct val="80000"/>
        </a:lnSpc>
        <a:spcBef>
          <a:spcPct val="0"/>
        </a:spcBef>
        <a:buNone/>
        <a:defRPr sz="6000" kern="1200" cap="all" spc="12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318211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713232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1272845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1459382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1634947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B8%E0%A6%BE%E0%A6%B2%E0%A7%8B%E0%A6%95%E0%A6%B8%E0%A6%82%E0%A6%B6%E0%A7%8D%E0%A6%B2%E0%A7%87%E0%A6%B7" TargetMode="External"/><Relationship Id="rId2" Type="http://schemas.openxmlformats.org/officeDocument/2006/relationships/hyperlink" Target="https://bn.wikipedia.org/wiki/%E0%A6%B8%E0%A7%81%E0%A6%95%E0%A7%87%E0%A6%A8%E0%A7%8D%E0%A6%A6%E0%A7%8D%E0%A6%B0%E0%A6%BF%E0%A6%95" TargetMode="Externa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bn.wikipedia.org/wiki/%E0%A6%B6%E0%A6%B0%E0%A7%8D%E0%A6%95%E0%A6%B0%E0%A6%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9692" y="4800602"/>
            <a:ext cx="14680092" cy="3830443"/>
          </a:xfrm>
          <a:prstGeom prst="rect">
            <a:avLst/>
          </a:prstGeom>
          <a:solidFill>
            <a:srgbClr val="92D050"/>
          </a:solidFill>
        </p:spPr>
        <p:txBody>
          <a:bodyPr wrap="square" lIns="135802" tIns="67899" rIns="135802" bIns="67899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মুস্তাসীম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বিল্লাহ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প্রভাষক-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কাজি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আজহার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ফকিরহাট,বাগেরহাট</a:t>
            </a:r>
            <a:r>
              <a:rPr lang="bn-IN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0১৭১৮১৮১৬৮২</a:t>
            </a:r>
            <a:endParaRPr lang="en-US" sz="4000" dirty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sajalit18@gmail.com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4800605"/>
            <a:ext cx="6096000" cy="304695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 defTabSz="914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4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(০৫)      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</a:p>
          <a:p>
            <a:pPr algn="ctr" defTabSz="91405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49696" y="-19879"/>
            <a:ext cx="1468009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630402" y="0"/>
            <a:ext cx="6540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" y="9221213"/>
            <a:ext cx="146958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46674601"/>
              </p:ext>
            </p:extLst>
          </p:nvPr>
        </p:nvGraphicFramePr>
        <p:xfrm>
          <a:off x="4495800" y="1066800"/>
          <a:ext cx="6733910" cy="212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7404898" y="5042572"/>
            <a:ext cx="0" cy="3962055"/>
          </a:xfrm>
          <a:prstGeom prst="line">
            <a:avLst/>
          </a:prstGeom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1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06400"/>
            <a:ext cx="13380720" cy="782320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5835" tIns="67917" rIns="135835" bIns="67917" rtlCol="0" anchor="ctr"/>
          <a:lstStyle/>
          <a:p>
            <a:pPr algn="ctr" defTabSz="1358356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                                               পরিমাপ</a:t>
            </a:r>
          </a:p>
          <a:p>
            <a:pPr algn="ctr" defTabSz="1358356"/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থায়ামিন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(B1)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              ০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 মিলি গ্রাম</a:t>
            </a:r>
          </a:p>
          <a:p>
            <a:pPr algn="ctr" defTabSz="1358356"/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রিবোফ্লাবিন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(B2)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০.৫২ মিলি গ্রাম</a:t>
            </a:r>
          </a:p>
          <a:p>
            <a:pPr algn="ctr" defTabSz="1358356"/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অ্যাসকরবিক অ্যাসিড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(C)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৮.৬০ মিলি গ্রাম</a:t>
            </a:r>
          </a:p>
          <a:p>
            <a:pPr algn="ctr" defTabSz="1358356"/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(K)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সামান্য</a:t>
            </a:r>
          </a:p>
          <a:p>
            <a:pPr algn="ctr" defTabSz="1358356"/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নিয়ামিন                  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৫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০৫ মিলি গ্রাম</a:t>
            </a:r>
          </a:p>
          <a:p>
            <a:pPr algn="ctr" defTabSz="1358356"/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প্যানটোথেনিক অ্যাসিড   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২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৩৮ মিলি গ্রাম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5360" y="508000"/>
            <a:ext cx="13167360" cy="71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5835" tIns="67917" rIns="135835" bIns="67917" rtlCol="0" anchor="ctr"/>
          <a:lstStyle/>
          <a:p>
            <a:pPr algn="ctr" defTabSz="1358356"/>
            <a:r>
              <a:rPr lang="bn-BD" sz="53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১০০ গ্রাম টাটকা মাশরুমে নিম্নোক্ত হারে খাদ্যমান রয়েছেঃ</a:t>
            </a:r>
            <a:endParaRPr lang="en-US" sz="53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152400" y="0"/>
            <a:ext cx="14782800" cy="0"/>
          </a:xfrm>
          <a:prstGeom prst="lin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630400" y="0"/>
            <a:ext cx="0" cy="9144000"/>
          </a:xfrm>
          <a:prstGeom prst="lin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0" y="9144000"/>
            <a:ext cx="14630400" cy="0"/>
          </a:xfrm>
          <a:prstGeom prst="lin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7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5673" y="304803"/>
            <a:ext cx="7584331" cy="2845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5802" tIns="67899" rIns="135802" bIns="67899">
            <a:spAutoFit/>
          </a:bodyPr>
          <a:lstStyle/>
          <a:p>
            <a:r>
              <a:rPr lang="en-US" sz="8800" dirty="0" err="1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800" dirty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8800" dirty="0"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603265"/>
              </p:ext>
            </p:extLst>
          </p:nvPr>
        </p:nvGraphicFramePr>
        <p:xfrm>
          <a:off x="3845673" y="3352800"/>
          <a:ext cx="8762998" cy="212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3"/>
            <a:ext cx="14630400" cy="381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8103"/>
            <a:ext cx="0" cy="91059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630400" y="38103"/>
            <a:ext cx="0" cy="91059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144000"/>
            <a:ext cx="14630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95800" y="2057400"/>
            <a:ext cx="5943600" cy="1000239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5900" dirty="0" err="1">
                <a:latin typeface="NikoshBAN"/>
              </a:rPr>
              <a:t>সময়ঃ</a:t>
            </a:r>
            <a:r>
              <a:rPr lang="en-US" sz="5900" dirty="0">
                <a:latin typeface="NikoshBAN"/>
              </a:rPr>
              <a:t> ৭ </a:t>
            </a:r>
            <a:r>
              <a:rPr lang="en-US" sz="5900" dirty="0" err="1">
                <a:latin typeface="NikoshBAN"/>
              </a:rPr>
              <a:t>মিনিট</a:t>
            </a:r>
            <a:endParaRPr lang="en-US" sz="59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5401" y="5791200"/>
            <a:ext cx="8763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800" b="1" i="1" dirty="0" err="1">
                <a:latin typeface="NikoshBAN" pitchFamily="2" charset="0"/>
                <a:cs typeface="NikoshBAN" pitchFamily="2" charset="0"/>
              </a:rPr>
              <a:t>Agaricus</a:t>
            </a:r>
            <a:r>
              <a:rPr lang="en-US" sz="4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4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অর্থনৈতিক গুরুত্ব লিখ।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78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96012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840065"/>
              </p:ext>
            </p:extLst>
          </p:nvPr>
        </p:nvGraphicFramePr>
        <p:xfrm>
          <a:off x="3276600" y="662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662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46126"/>
              </p:ext>
            </p:extLst>
          </p:nvPr>
        </p:nvGraphicFramePr>
        <p:xfrm>
          <a:off x="3200400" y="4572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4572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14630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63040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9144000"/>
            <a:ext cx="14630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89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sz="6500" b="1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r>
              <a:rPr lang="bn-BD" sz="6500" b="1" dirty="0">
                <a:latin typeface="NikoshBAN" pitchFamily="2" charset="0"/>
                <a:cs typeface="NikoshBAN" pitchFamily="2" charset="0"/>
              </a:rPr>
              <a:t>    ১</a:t>
            </a:r>
            <a:r>
              <a:rPr lang="bn-IN" sz="65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500" b="1" dirty="0" smtClean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6500" b="1" dirty="0" err="1" smtClean="0">
                <a:latin typeface="NikoshBAN" pitchFamily="2" charset="0"/>
                <a:cs typeface="NikoshBAN" pitchFamily="2" charset="0"/>
              </a:rPr>
              <a:t>ত্রা</a:t>
            </a:r>
            <a:r>
              <a:rPr lang="bn-BD" sz="6500" b="1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6500" b="1" dirty="0">
                <a:latin typeface="NikoshBAN" pitchFamily="2" charset="0"/>
                <a:cs typeface="NikoshBAN" pitchFamily="2" charset="0"/>
              </a:rPr>
              <a:t>কী?</a:t>
            </a:r>
            <a:r>
              <a:rPr lang="bn-IN" sz="65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65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500" b="1" dirty="0">
                <a:latin typeface="NikoshBAN" pitchFamily="2" charset="0"/>
                <a:cs typeface="NikoshBAN" pitchFamily="2" charset="0"/>
              </a:rPr>
              <a:t>    ২</a:t>
            </a:r>
            <a:r>
              <a:rPr lang="bn-IN" sz="65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500" b="1" dirty="0">
                <a:latin typeface="NikoshBAN" pitchFamily="2" charset="0"/>
                <a:cs typeface="NikoshBAN" pitchFamily="2" charset="0"/>
              </a:rPr>
              <a:t>কী কী অংশ নিয়ে </a:t>
            </a:r>
            <a:r>
              <a:rPr lang="en-US" sz="5900" b="1" i="1" dirty="0">
                <a:latin typeface="NikoshBAN" pitchFamily="2" charset="0"/>
                <a:cs typeface="NikoshBAN" pitchFamily="2" charset="0"/>
              </a:rPr>
              <a:t>Agaricus</a:t>
            </a:r>
            <a:r>
              <a:rPr lang="bn-BD" sz="59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200" b="1" dirty="0">
                <a:latin typeface="NikoshBAN" pitchFamily="2" charset="0"/>
                <a:cs typeface="NikoshBAN" pitchFamily="2" charset="0"/>
              </a:rPr>
              <a:t>গঠিত ?</a:t>
            </a:r>
            <a:endParaRPr lang="bn-IN" sz="65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5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6500" b="1" dirty="0">
                <a:latin typeface="NikoshBAN" pitchFamily="2" charset="0"/>
                <a:cs typeface="NikoshBAN" pitchFamily="2" charset="0"/>
              </a:rPr>
              <a:t> ৩</a:t>
            </a:r>
            <a:r>
              <a:rPr lang="bn-IN" sz="65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500" b="1" dirty="0"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BD" sz="6500" b="1" dirty="0" smtClean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6500" b="1" dirty="0" err="1" smtClean="0">
                <a:latin typeface="NikoshBAN" pitchFamily="2" charset="0"/>
                <a:cs typeface="NikoshBAN" pitchFamily="2" charset="0"/>
              </a:rPr>
              <a:t>ত্রা</a:t>
            </a:r>
            <a:r>
              <a:rPr lang="bn-BD" sz="6500" b="1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6500" b="1" dirty="0">
                <a:latin typeface="NikoshBAN" pitchFamily="2" charset="0"/>
                <a:cs typeface="NikoshBAN" pitchFamily="2" charset="0"/>
              </a:rPr>
              <a:t>আমাদের উপকার করতে</a:t>
            </a:r>
            <a:endParaRPr lang="bn-IN" sz="65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500" b="1" dirty="0">
                <a:latin typeface="NikoshBAN" pitchFamily="2" charset="0"/>
                <a:cs typeface="NikoshBAN" pitchFamily="2" charset="0"/>
              </a:rPr>
              <a:t>        পারে?</a:t>
            </a:r>
            <a:endParaRPr lang="bn-IN" sz="65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500" b="1" dirty="0">
                <a:latin typeface="NikoshBAN" pitchFamily="2" charset="0"/>
                <a:cs typeface="NikoshBAN" pitchFamily="2" charset="0"/>
              </a:rPr>
              <a:t>	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14579600" cy="0"/>
          </a:xfrm>
          <a:prstGeom prst="line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-91440" y="9093200"/>
            <a:ext cx="14671040" cy="50800"/>
          </a:xfrm>
          <a:prstGeom prst="line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579600" y="0"/>
            <a:ext cx="0" cy="9144000"/>
          </a:xfrm>
          <a:prstGeom prst="line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300" y="457201"/>
            <a:ext cx="9944100" cy="2153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35802" tIns="67899" rIns="135802" bIns="67899">
            <a:spAutoFit/>
          </a:bodyPr>
          <a:lstStyle/>
          <a:p>
            <a:pPr lvl="0"/>
            <a:r>
              <a:rPr lang="bn-IN" sz="131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31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0"/>
            <a:ext cx="14630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610080" y="-10160"/>
            <a:ext cx="0" cy="89916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9144000"/>
            <a:ext cx="14630400" cy="762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38120" y="3506345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এগারিকাস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lvl="0" indent="-571500">
              <a:buFont typeface="Wingdings" pitchFamily="2" charset="2"/>
              <a:buChar char="v"/>
            </a:pP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1300" y="4706674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en-US" sz="4000" b="1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এগারিকাসের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0840" y="6680309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en-US" sz="4400" b="1" dirty="0" err="1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এগারিকাসের</a:t>
            </a:r>
            <a:r>
              <a:rPr lang="en-US" sz="4400" b="1" dirty="0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অংশগুলোর</a:t>
            </a:r>
            <a:r>
              <a:rPr lang="en-US" sz="4400" b="1" dirty="0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400" b="1" dirty="0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b="1" dirty="0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C000"/>
                  </a:solidFill>
                </a:ln>
                <a:latin typeface="NikoshBAN" pitchFamily="2" charset="0"/>
                <a:cs typeface="NikoshBAN" pitchFamily="2" charset="0"/>
              </a:rPr>
              <a:t>দাও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67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219200"/>
            <a:ext cx="12557760" cy="663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6197" y="1625600"/>
            <a:ext cx="8412480" cy="2337781"/>
          </a:xfrm>
          <a:prstGeom prst="rect">
            <a:avLst/>
          </a:prstGeom>
          <a:noFill/>
        </p:spPr>
        <p:txBody>
          <a:bodyPr wrap="square" lIns="135852" tIns="67926" rIns="135852" bIns="67926" rtlCol="0">
            <a:spAutoFit/>
          </a:bodyPr>
          <a:lstStyle/>
          <a:p>
            <a:pPr algn="ctr"/>
            <a:r>
              <a:rPr lang="en-US" sz="143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EE14-18AF-4FA2-B080-3CC35D628900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620240" y="0"/>
            <a:ext cx="0" cy="9144000"/>
          </a:xfrm>
          <a:prstGeom prst="line">
            <a:avLst/>
          </a:prstGeom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0"/>
            <a:ext cx="14630400" cy="38100"/>
          </a:xfrm>
          <a:prstGeom prst="line">
            <a:avLst/>
          </a:prstGeom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9144000"/>
            <a:ext cx="14630400" cy="0"/>
          </a:xfrm>
          <a:prstGeom prst="line">
            <a:avLst/>
          </a:prstGeom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19802" y="390499"/>
            <a:ext cx="4419599" cy="784796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4500" dirty="0" err="1">
                <a:solidFill>
                  <a:srgbClr val="00B050"/>
                </a:solidFill>
                <a:latin typeface="NikoshBAN"/>
              </a:rPr>
              <a:t>কিছু</a:t>
            </a:r>
            <a:r>
              <a:rPr lang="en-US" sz="4500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500" dirty="0" err="1">
                <a:solidFill>
                  <a:srgbClr val="00B050"/>
                </a:solidFill>
                <a:latin typeface="NikoshBAN"/>
              </a:rPr>
              <a:t>ছবি</a:t>
            </a:r>
            <a:r>
              <a:rPr lang="en-US" sz="4500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500" dirty="0" err="1">
                <a:solidFill>
                  <a:srgbClr val="00B050"/>
                </a:solidFill>
                <a:latin typeface="NikoshBAN"/>
              </a:rPr>
              <a:t>দেখি</a:t>
            </a:r>
            <a:endParaRPr lang="en-US" sz="4500" dirty="0">
              <a:solidFill>
                <a:srgbClr val="00B050"/>
              </a:solidFill>
              <a:latin typeface="NikoshBA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14630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63040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9144000"/>
            <a:ext cx="14630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2" y="1900713"/>
            <a:ext cx="4038600" cy="2751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2" y="1900709"/>
            <a:ext cx="4648200" cy="2671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2" y="5715001"/>
            <a:ext cx="4191000" cy="2928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07" y="5715001"/>
            <a:ext cx="4648200" cy="2928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2" y="4876802"/>
            <a:ext cx="8610600" cy="58474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এগারিকাস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Agaricus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55604955"/>
              </p:ext>
            </p:extLst>
          </p:nvPr>
        </p:nvGraphicFramePr>
        <p:xfrm>
          <a:off x="457200" y="709080"/>
          <a:ext cx="5516880" cy="1491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43484178"/>
              </p:ext>
            </p:extLst>
          </p:nvPr>
        </p:nvGraphicFramePr>
        <p:xfrm>
          <a:off x="6949440" y="709080"/>
          <a:ext cx="7680960" cy="752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146304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63040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" y="9144000"/>
            <a:ext cx="14478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58867211"/>
              </p:ext>
            </p:extLst>
          </p:nvPr>
        </p:nvGraphicFramePr>
        <p:xfrm>
          <a:off x="685800" y="3810000"/>
          <a:ext cx="4602480" cy="190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38293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2" grpId="0">
        <p:bldAsOne/>
      </p:bldGraphic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334" y="-1"/>
            <a:ext cx="13279066" cy="781749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সংজ্ঞাঃ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  <a:hlinkClick r:id="rId2" tooltip="সুকেন্দ্রিক"/>
              </a:rPr>
              <a:t>সুকেন্দ্রিক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4000" b="1" dirty="0" smtClean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  <a:hlinkClick r:id="rId3" tooltip="সালোকসংশ্লেষ"/>
              </a:rPr>
              <a:t>সালোকসংশ্লেষনের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  <a:hlinkClick r:id="rId4" tooltip="শর্করা"/>
              </a:rPr>
              <a:t>শর্করা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দৃঢ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4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কিওয়ার্ডঃ</a:t>
            </a:r>
            <a:r>
              <a:rPr lang="en-US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0"/>
            <a:ext cx="14630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63040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144000"/>
            <a:ext cx="14630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unji.bmp"/>
          <p:cNvPicPr>
            <a:picLocks noChangeAspect="1"/>
          </p:cNvPicPr>
          <p:nvPr/>
        </p:nvPicPr>
        <p:blipFill>
          <a:blip r:embed="rId2"/>
          <a:srcRect b="10931"/>
          <a:stretch>
            <a:fillRect/>
          </a:stretch>
        </p:blipFill>
        <p:spPr>
          <a:xfrm>
            <a:off x="731520" y="2032000"/>
            <a:ext cx="8138160" cy="558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-31441"/>
            <a:ext cx="12157710" cy="19416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Mushroom: </a:t>
            </a:r>
            <a:r>
              <a:rPr lang="en-US" b="1" i="1" dirty="0" smtClean="0"/>
              <a:t>Agaricus compestris</a:t>
            </a:r>
            <a:endParaRPr lang="en-US" b="1" i="1" dirty="0"/>
          </a:p>
        </p:txBody>
      </p:sp>
      <p:pic>
        <p:nvPicPr>
          <p:cNvPr id="13" name="Picture 13" descr="C:\Documents and Settings\Comilla\Desktop\Agaricus\agaricus-6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989637" y="4658519"/>
            <a:ext cx="2143125" cy="2143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19200" y="8534400"/>
            <a:ext cx="1828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5852" tIns="67926" rIns="135852" bIns="67926"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পাইলিয়াস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90560" y="8636000"/>
            <a:ext cx="1463040" cy="50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5852" tIns="67926" rIns="135852" bIns="67926" rtlCol="0" anchor="ctr"/>
          <a:lstStyle/>
          <a:p>
            <a:pPr algn="ctr"/>
            <a:r>
              <a:rPr lang="bn-BD" sz="4200" b="1" dirty="0">
                <a:latin typeface="NikoshBAN" pitchFamily="2" charset="0"/>
                <a:cs typeface="NikoshBAN" pitchFamily="2" charset="0"/>
              </a:rPr>
              <a:t>গিল</a:t>
            </a:r>
            <a:endParaRPr lang="en-US" sz="4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8636000"/>
            <a:ext cx="2438400" cy="50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5852" tIns="67926" rIns="135852" bIns="67926" rtlCol="0" anchor="ctr"/>
          <a:lstStyle/>
          <a:p>
            <a:pPr algn="ctr"/>
            <a:r>
              <a:rPr lang="bn-BD" sz="4200" b="1" dirty="0">
                <a:latin typeface="NikoshBAN" pitchFamily="2" charset="0"/>
                <a:cs typeface="NikoshBAN" pitchFamily="2" charset="0"/>
              </a:rPr>
              <a:t>অ্যানুলাস</a:t>
            </a:r>
            <a:endParaRPr lang="en-US" sz="4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5680" y="8636000"/>
            <a:ext cx="1463040" cy="50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5852" tIns="67926" rIns="135852" bIns="67926" rtlCol="0" anchor="ctr"/>
          <a:lstStyle/>
          <a:p>
            <a:pPr algn="ctr"/>
            <a:r>
              <a:rPr lang="bn-BD" sz="4200" b="1" dirty="0">
                <a:latin typeface="NikoshBAN" pitchFamily="2" charset="0"/>
                <a:cs typeface="NikoshBAN" pitchFamily="2" charset="0"/>
              </a:rPr>
              <a:t>স্টাইপ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41280" y="8229600"/>
            <a:ext cx="353568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5852" tIns="67926" rIns="135852" bIns="67926" rtlCol="0" anchor="ctr"/>
          <a:lstStyle/>
          <a:p>
            <a:pPr algn="ctr"/>
            <a:r>
              <a:rPr lang="en-US" sz="5900" b="1" dirty="0">
                <a:latin typeface="NikoshBAN" pitchFamily="2" charset="0"/>
                <a:cs typeface="NikoshBAN" pitchFamily="2" charset="0"/>
              </a:rPr>
              <a:t>1 </a:t>
            </a:r>
            <a:r>
              <a:rPr lang="bn-BD" sz="5900" b="1" dirty="0">
                <a:latin typeface="NikoshBAN" pitchFamily="2" charset="0"/>
                <a:cs typeface="NikoshBAN" pitchFamily="2" charset="0"/>
              </a:rPr>
              <a:t>ফ্রুট বডি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0119360" y="5181600"/>
            <a:ext cx="1097280" cy="2117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D:\Lucky\Fungi Picturer\Lucky\a.jpeg"/>
          <p:cNvPicPr>
            <a:picLocks noChangeAspect="1" noChangeArrowheads="1"/>
          </p:cNvPicPr>
          <p:nvPr/>
        </p:nvPicPr>
        <p:blipFill>
          <a:blip r:embed="rId4"/>
          <a:srcRect l="1468" t="60354" r="57567" b="7847"/>
          <a:stretch>
            <a:fillRect/>
          </a:stretch>
        </p:blipFill>
        <p:spPr bwMode="auto">
          <a:xfrm>
            <a:off x="731520" y="7416800"/>
            <a:ext cx="8046720" cy="914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1460480" y="2032000"/>
            <a:ext cx="2804160" cy="71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5852" tIns="67926" rIns="135852" bIns="67926" rtlCol="0" anchor="ctr"/>
          <a:lstStyle/>
          <a:p>
            <a:pPr algn="ctr"/>
            <a:r>
              <a:rPr lang="en-US" sz="53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মাইসেলিয়াম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985520" y="7162588"/>
            <a:ext cx="711200" cy="25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-152400"/>
            <a:ext cx="0" cy="9296400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0" y="0"/>
            <a:ext cx="14630400" cy="0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9144000"/>
            <a:ext cx="14630400" cy="0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30400" y="0"/>
            <a:ext cx="0" cy="9296400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7917 -0.633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25 -0.4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 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25 -0.316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75 -0.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65417 -0.655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4.44444E-6 L -0.77917 0.4666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Agaricus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এর গঠনঃ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Agaricus</a:t>
            </a:r>
            <a:r>
              <a:rPr lang="bn-BD" sz="3200" b="1" i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ছএাকটি </a:t>
            </a:r>
            <a:r>
              <a:rPr lang="bn-BD" sz="3200" b="1" i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Agaricaceae </a:t>
            </a:r>
            <a:r>
              <a:rPr lang="bn-BD" sz="3200" b="1" i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শ্রেণির অর্ন্তগত ছএাক। </a:t>
            </a:r>
            <a:r>
              <a:rPr lang="en-US" sz="3200" b="1" i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Agaricus</a:t>
            </a:r>
            <a:r>
              <a:rPr lang="bn-BD" sz="3200" b="1" i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ছএাকটির দেহ প্রধান দুইটি অংশে বিভক্ত।</a:t>
            </a:r>
          </a:p>
          <a:p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মাইসেলিয়াম বা দৈহিক অংশ।</a:t>
            </a:r>
          </a:p>
          <a:p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ফ্র</a:t>
            </a: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ট বডি বা জনন অংশ।</a:t>
            </a:r>
          </a:p>
          <a:p>
            <a:pPr>
              <a:buNone/>
            </a:pPr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    ১) উপরে ছাতার মত অংশ পাইলিয়াস (</a:t>
            </a: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Pileus</a:t>
            </a:r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 smtClean="0">
              <a:solidFill>
                <a:schemeClr val="tx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    2) </a:t>
            </a:r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তার নিচে একটি দন্ডের ন্যায় স্টাইপ </a:t>
            </a: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(Stype)</a:t>
            </a:r>
            <a:endParaRPr lang="bn-BD" sz="3200" b="1" dirty="0" smtClean="0">
              <a:solidFill>
                <a:schemeClr val="tx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    ৩) গলার কাছের আংটির মত অ্যানুলাস (</a:t>
            </a: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Annulus</a:t>
            </a:r>
            <a:r>
              <a:rPr lang="bn-BD" sz="3200" b="1" dirty="0" smtClean="0">
                <a:solidFill>
                  <a:schemeClr val="tx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14660880" cy="0"/>
          </a:xfrm>
          <a:prstGeom prst="line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-45720" y="9144000"/>
            <a:ext cx="14706600" cy="0"/>
          </a:xfrm>
          <a:prstGeom prst="line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660880" y="0"/>
            <a:ext cx="0" cy="9144000"/>
          </a:xfrm>
          <a:prstGeom prst="line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2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1" y="2362200"/>
            <a:ext cx="14630399" cy="45242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06" tIns="45703" rIns="91406" bIns="45703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মাইসেলিয়ামে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জালকের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সূত্রক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হাইফা</a:t>
            </a:r>
            <a:r>
              <a:rPr 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সূত্রাকার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জালকের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দেহটিকে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মাইসেলিয়াম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ছত্রাকের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ফ্রুটবডি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হাইফা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দড়ির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পেঁচিয়ে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মোটা</a:t>
            </a:r>
            <a:endParaRPr lang="en-US" sz="4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রাইজোমর্ফ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609600"/>
            <a:ext cx="95250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এগারিকাসের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বর্ননাঃ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5241" y="-142240"/>
            <a:ext cx="15241" cy="928624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5242" y="-60960"/>
            <a:ext cx="14686279" cy="6096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686280" y="-121920"/>
            <a:ext cx="15241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-53339" y="9118600"/>
            <a:ext cx="14823440" cy="25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14630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630400" y="0"/>
            <a:ext cx="0" cy="914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9144000"/>
            <a:ext cx="146304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72" t="13211" r="979" b="25528"/>
          <a:stretch/>
        </p:blipFill>
        <p:spPr>
          <a:xfrm>
            <a:off x="152400" y="228600"/>
            <a:ext cx="14249400" cy="483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460770" y="6032263"/>
            <a:ext cx="8229600" cy="1754292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চিত্রঃএগারিকাস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(A-B)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মনোক্যারিওটিক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প্রাইমারী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মাইসেলিয়াম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7400" y="5791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en-US" sz="3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ডাইক্যারিওটিক</a:t>
            </a:r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সেকেন্ডারী</a:t>
            </a:r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মাইসেলিয়াম</a:t>
            </a:r>
            <a:endParaRPr lang="en-US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/>
              <a:t>Agaricus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এর অর্থনেতিক গুরুত্বঃ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bn-BD" sz="80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endParaRPr lang="bn-BD" sz="42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6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 হিসাবে।</a:t>
            </a:r>
          </a:p>
          <a:p>
            <a:pPr>
              <a:buFont typeface="Wingdings" pitchFamily="2" charset="2"/>
              <a:buChar char="Ø"/>
            </a:pPr>
            <a:r>
              <a:rPr lang="bn-BD" sz="6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 ও বানিজ্যে।</a:t>
            </a:r>
          </a:p>
          <a:p>
            <a:pPr>
              <a:buFont typeface="Wingdings" pitchFamily="2" charset="2"/>
              <a:buChar char="Ø"/>
            </a:pPr>
            <a:r>
              <a:rPr lang="bn-BD" sz="6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মৃওিকার পুষ্টি বৃ্দ্ধিতে।</a:t>
            </a:r>
          </a:p>
          <a:p>
            <a:pPr>
              <a:buFont typeface="Wingdings" pitchFamily="2" charset="2"/>
              <a:buChar char="Ø"/>
            </a:pPr>
            <a:r>
              <a:rPr lang="bn-BD" sz="6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বৈদেশিক মুদ্রা অর্জনে।</a:t>
            </a:r>
          </a:p>
          <a:p>
            <a:pPr algn="ctr">
              <a:buNone/>
            </a:pPr>
            <a:r>
              <a:rPr lang="bn-BD" sz="77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অপকারীতা</a:t>
            </a:r>
          </a:p>
          <a:p>
            <a:pPr>
              <a:buFont typeface="Wingdings" pitchFamily="2" charset="2"/>
              <a:buChar char="Ø"/>
            </a:pPr>
            <a:r>
              <a:rPr lang="bn-BD" sz="6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বিনাশী কার্যে।</a:t>
            </a:r>
          </a:p>
          <a:p>
            <a:pPr>
              <a:buFont typeface="Wingdings" pitchFamily="2" charset="2"/>
              <a:buChar char="Ø"/>
            </a:pPr>
            <a:r>
              <a:rPr lang="bn-BD" sz="6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জৈব বস্তুর ঘাটতি।</a:t>
            </a:r>
          </a:p>
          <a:p>
            <a:pPr>
              <a:buFont typeface="Wingdings" pitchFamily="2" charset="2"/>
              <a:buChar char="Ø"/>
            </a:pPr>
            <a:r>
              <a:rPr lang="bn-BD" sz="6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বিষাক্ততা।</a:t>
            </a:r>
          </a:p>
          <a:p>
            <a:endParaRPr lang="bn-BD" sz="4200" dirty="0">
              <a:latin typeface="NikoshBAN" pitchFamily="2" charset="0"/>
              <a:cs typeface="NikoshBAN" pitchFamily="2" charset="0"/>
            </a:endParaRPr>
          </a:p>
          <a:p>
            <a:endParaRPr lang="bn-BD" sz="4200" dirty="0">
              <a:latin typeface="NikoshBAN" pitchFamily="2" charset="0"/>
              <a:cs typeface="NikoshBAN" pitchFamily="2" charset="0"/>
            </a:endParaRPr>
          </a:p>
          <a:p>
            <a:endParaRPr lang="bn-BD" sz="4200" dirty="0">
              <a:latin typeface="NikoshBAN" pitchFamily="2" charset="0"/>
              <a:cs typeface="NikoshBAN" pitchFamily="2" charset="0"/>
            </a:endParaRPr>
          </a:p>
          <a:p>
            <a:endParaRPr lang="bn-BD" sz="4200" dirty="0">
              <a:latin typeface="NikoshBAN" pitchFamily="2" charset="0"/>
              <a:cs typeface="NikoshBAN" pitchFamily="2" charset="0"/>
            </a:endParaRPr>
          </a:p>
          <a:p>
            <a:endParaRPr lang="bn-BD" sz="4200" dirty="0">
              <a:latin typeface="NikoshBAN" pitchFamily="2" charset="0"/>
              <a:cs typeface="NikoshBAN" pitchFamily="2" charset="0"/>
            </a:endParaRPr>
          </a:p>
          <a:p>
            <a:endParaRPr lang="bn-BD" sz="4200" dirty="0">
              <a:latin typeface="NikoshBAN" pitchFamily="2" charset="0"/>
              <a:cs typeface="NikoshBAN" pitchFamily="2" charset="0"/>
            </a:endParaRPr>
          </a:p>
          <a:p>
            <a:endParaRPr lang="bn-BD" sz="4200" dirty="0">
              <a:latin typeface="NikoshBAN" pitchFamily="2" charset="0"/>
              <a:cs typeface="NikoshBAN" pitchFamily="2" charset="0"/>
            </a:endParaRPr>
          </a:p>
          <a:p>
            <a:endParaRPr lang="bn-BD" sz="4200" dirty="0">
              <a:latin typeface="NikoshBAN" pitchFamily="2" charset="0"/>
              <a:cs typeface="NikoshBAN" pitchFamily="2" charset="0"/>
            </a:endParaRPr>
          </a:p>
          <a:p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8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370</Words>
  <Application>Microsoft Office PowerPoint</Application>
  <PresentationFormat>Custom</PresentationFormat>
  <Paragraphs>96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Tw Cen MT</vt:lpstr>
      <vt:lpstr>Tw Cen MT Condensed</vt:lpstr>
      <vt:lpstr>Wingdings</vt:lpstr>
      <vt:lpstr>Wingdings 3</vt:lpstr>
      <vt:lpstr>1_Office Theme</vt:lpstr>
      <vt:lpstr>Ion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Mushroom: Agaricus compestris</vt:lpstr>
      <vt:lpstr>Agaricus  এর গঠনঃ</vt:lpstr>
      <vt:lpstr>PowerPoint Presentation</vt:lpstr>
      <vt:lpstr>PowerPoint Presentation</vt:lpstr>
      <vt:lpstr>Agaricus এর অর্থনেতিক গুরুত্বঃ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bpo-comilla</dc:creator>
  <cp:lastModifiedBy>HP</cp:lastModifiedBy>
  <cp:revision>135</cp:revision>
  <dcterms:created xsi:type="dcterms:W3CDTF">2019-11-22T13:43:43Z</dcterms:created>
  <dcterms:modified xsi:type="dcterms:W3CDTF">2020-05-05T09:36:01Z</dcterms:modified>
</cp:coreProperties>
</file>