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71" r:id="rId8"/>
    <p:sldId id="267" r:id="rId9"/>
    <p:sldId id="265" r:id="rId10"/>
    <p:sldId id="268" r:id="rId11"/>
    <p:sldId id="264" r:id="rId12"/>
    <p:sldId id="272" r:id="rId13"/>
    <p:sldId id="274" r:id="rId14"/>
    <p:sldId id="266" r:id="rId15"/>
    <p:sldId id="261" r:id="rId16"/>
    <p:sldId id="263" r:id="rId17"/>
    <p:sldId id="273" r:id="rId18"/>
    <p:sldId id="270"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 Id="rId5" Type="http://schemas.openxmlformats.org/officeDocument/2006/relationships/image" Target="../media/image17.jpeg"/><Relationship Id="rId4" Type="http://schemas.openxmlformats.org/officeDocument/2006/relationships/image" Target="../media/image16.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olap.jpg"/>
          <p:cNvPicPr>
            <a:picLocks noChangeAspect="1"/>
          </p:cNvPicPr>
          <p:nvPr/>
        </p:nvPicPr>
        <p:blipFill>
          <a:blip r:embed="rId2"/>
          <a:stretch>
            <a:fillRect/>
          </a:stretch>
        </p:blipFill>
        <p:spPr>
          <a:xfrm>
            <a:off x="762000" y="457200"/>
            <a:ext cx="7848600" cy="5867399"/>
          </a:xfrm>
          <a:prstGeom prst="rect">
            <a:avLst/>
          </a:prstGeom>
          <a:ln w="228600" cap="sq" cmpd="thickThin">
            <a:solidFill>
              <a:srgbClr val="000000"/>
            </a:solidFill>
            <a:prstDash val="solid"/>
            <a:miter lim="800000"/>
          </a:ln>
          <a:effectLst>
            <a:glow rad="228600">
              <a:schemeClr val="accent6">
                <a:satMod val="175000"/>
                <a:alpha val="40000"/>
              </a:schemeClr>
            </a:glow>
            <a:innerShdw blurRad="76200">
              <a:srgbClr val="000000"/>
            </a:innerShdw>
          </a:effectLst>
        </p:spPr>
      </p:pic>
      <p:sp>
        <p:nvSpPr>
          <p:cNvPr id="6" name="TextBox 5"/>
          <p:cNvSpPr txBox="1"/>
          <p:nvPr/>
        </p:nvSpPr>
        <p:spPr>
          <a:xfrm>
            <a:off x="1905000" y="762000"/>
            <a:ext cx="5562600" cy="1015663"/>
          </a:xfrm>
          <a:prstGeom prst="rect">
            <a:avLst/>
          </a:prstGeom>
          <a:no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r>
              <a:rPr lang="en-US" sz="6000" dirty="0" smtClean="0">
                <a:latin typeface="NikoshBAN" pitchFamily="2" charset="0"/>
                <a:cs typeface="NikoshBAN" pitchFamily="2" charset="0"/>
              </a:rPr>
              <a:t>    </a:t>
            </a:r>
            <a:r>
              <a:rPr lang="en-US" sz="6000" dirty="0" err="1" smtClean="0">
                <a:ln w="18415" cmpd="sng">
                  <a:solidFill>
                    <a:srgbClr val="FFFFFF"/>
                  </a:solidFill>
                  <a:prstDash val="solid"/>
                </a:ln>
                <a:solidFill>
                  <a:srgbClr val="FFFFFF"/>
                </a:solidFill>
                <a:effectLst>
                  <a:glow rad="228600">
                    <a:schemeClr val="accent5">
                      <a:satMod val="175000"/>
                      <a:alpha val="40000"/>
                    </a:schemeClr>
                  </a:glow>
                  <a:outerShdw blurRad="63500" dir="3600000" algn="tl" rotWithShape="0">
                    <a:srgbClr val="000000">
                      <a:alpha val="70000"/>
                    </a:srgbClr>
                  </a:outerShdw>
                </a:effectLst>
                <a:latin typeface="NikoshBAN" pitchFamily="2" charset="0"/>
                <a:cs typeface="NikoshBAN" pitchFamily="2" charset="0"/>
              </a:rPr>
              <a:t>সবাইকে</a:t>
            </a:r>
            <a:r>
              <a:rPr lang="en-US" sz="6000" dirty="0" smtClean="0">
                <a:ln w="18415" cmpd="sng">
                  <a:solidFill>
                    <a:srgbClr val="FFFFFF"/>
                  </a:solidFill>
                  <a:prstDash val="solid"/>
                </a:ln>
                <a:solidFill>
                  <a:srgbClr val="FFFFFF"/>
                </a:solidFill>
                <a:effectLst>
                  <a:glow rad="228600">
                    <a:schemeClr val="accent5">
                      <a:satMod val="175000"/>
                      <a:alpha val="40000"/>
                    </a:schemeClr>
                  </a:glow>
                  <a:outerShdw blurRad="63500" dir="3600000" algn="tl" rotWithShape="0">
                    <a:srgbClr val="000000">
                      <a:alpha val="70000"/>
                    </a:srgbClr>
                  </a:outerShdw>
                </a:effectLst>
                <a:latin typeface="NikoshBAN" pitchFamily="2" charset="0"/>
                <a:cs typeface="NikoshBAN" pitchFamily="2" charset="0"/>
              </a:rPr>
              <a:t> </a:t>
            </a:r>
            <a:r>
              <a:rPr lang="en-US" sz="6000" dirty="0" err="1" smtClean="0">
                <a:ln w="18415" cmpd="sng">
                  <a:solidFill>
                    <a:srgbClr val="FFFFFF"/>
                  </a:solidFill>
                  <a:prstDash val="solid"/>
                </a:ln>
                <a:solidFill>
                  <a:srgbClr val="FFFFFF"/>
                </a:solidFill>
                <a:effectLst>
                  <a:glow rad="228600">
                    <a:schemeClr val="accent5">
                      <a:satMod val="175000"/>
                      <a:alpha val="40000"/>
                    </a:schemeClr>
                  </a:glow>
                  <a:outerShdw blurRad="63500" dir="3600000" algn="tl" rotWithShape="0">
                    <a:srgbClr val="000000">
                      <a:alpha val="70000"/>
                    </a:srgbClr>
                  </a:outerShdw>
                </a:effectLst>
                <a:latin typeface="NikoshBAN" pitchFamily="2" charset="0"/>
                <a:cs typeface="NikoshBAN" pitchFamily="2" charset="0"/>
              </a:rPr>
              <a:t>শুভেচ্ছা</a:t>
            </a:r>
            <a:r>
              <a:rPr lang="en-US" sz="6000" dirty="0" smtClean="0">
                <a:ln w="18415" cmpd="sng">
                  <a:solidFill>
                    <a:srgbClr val="FFFFFF"/>
                  </a:solidFill>
                  <a:prstDash val="solid"/>
                </a:ln>
                <a:solidFill>
                  <a:srgbClr val="FFFFFF"/>
                </a:solidFill>
                <a:effectLst>
                  <a:glow rad="228600">
                    <a:schemeClr val="accent5">
                      <a:satMod val="175000"/>
                      <a:alpha val="40000"/>
                    </a:schemeClr>
                  </a:glow>
                  <a:outerShdw blurRad="63500" dir="3600000" algn="tl" rotWithShape="0">
                    <a:srgbClr val="000000">
                      <a:alpha val="70000"/>
                    </a:srgbClr>
                  </a:outerShdw>
                </a:effectLst>
                <a:latin typeface="NikoshBAN" pitchFamily="2" charset="0"/>
                <a:cs typeface="NikoshBAN" pitchFamily="2" charset="0"/>
              </a:rPr>
              <a:t> </a:t>
            </a:r>
            <a:endParaRPr lang="en-US" sz="6000" dirty="0">
              <a:ln w="18415" cmpd="sng">
                <a:solidFill>
                  <a:srgbClr val="FFFFFF"/>
                </a:solidFill>
                <a:prstDash val="solid"/>
              </a:ln>
              <a:solidFill>
                <a:srgbClr val="FFFFFF"/>
              </a:solidFill>
              <a:effectLst>
                <a:glow rad="228600">
                  <a:schemeClr val="accent5">
                    <a:satMod val="175000"/>
                    <a:alpha val="40000"/>
                  </a:schemeClr>
                </a:glow>
                <a:outerShdw blurRad="63500" dir="3600000" algn="tl" rotWithShape="0">
                  <a:srgbClr val="000000">
                    <a:alpha val="70000"/>
                  </a:srgbClr>
                </a:outerShdw>
              </a:effectLst>
              <a:latin typeface="NikoshBAN" pitchFamily="2" charset="0"/>
              <a:cs typeface="NikoshBAN"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0800" y="457200"/>
            <a:ext cx="6248400" cy="5940088"/>
          </a:xfrm>
          <a:prstGeom prst="rect">
            <a:avLst/>
          </a:prstGeom>
          <a:solidFill>
            <a:schemeClr val="accent2">
              <a:lumMod val="50000"/>
            </a:schemeClr>
          </a:solidFill>
          <a:ln w="38100">
            <a:noFill/>
          </a:ln>
          <a:effectLst>
            <a:glow rad="228600">
              <a:schemeClr val="accent1">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r>
              <a:rPr lang="as-IN" sz="2000" dirty="0" smtClean="0">
                <a:solidFill>
                  <a:schemeClr val="bg1"/>
                </a:solidFill>
                <a:latin typeface="NikoshBAN" pitchFamily="2" charset="0"/>
                <a:cs typeface="NikoshBAN" pitchFamily="2" charset="0"/>
              </a:rPr>
              <a:t>রমজান মাসে ধর্মভীরু মানুষ লোক দেখানোর জন্য পানাহার পরিত্যাগ করেন না, ক্ষুধা-তৃষ্ণার কষ্টও সহ্য করেন না।</a:t>
            </a:r>
            <a:r>
              <a:rPr lang="en-US" sz="2000" dirty="0" smtClean="0">
                <a:solidFill>
                  <a:schemeClr val="bg1"/>
                </a:solidFill>
                <a:latin typeface="NikoshBAN" pitchFamily="2" charset="0"/>
                <a:cs typeface="NikoshBAN" pitchFamily="2" charset="0"/>
              </a:rPr>
              <a:t> </a:t>
            </a:r>
            <a:r>
              <a:rPr lang="as-IN" sz="2000" dirty="0" smtClean="0">
                <a:solidFill>
                  <a:schemeClr val="bg1"/>
                </a:solidFill>
                <a:latin typeface="NikoshBAN" pitchFamily="2" charset="0"/>
                <a:cs typeface="NikoshBAN" pitchFamily="2" charset="0"/>
              </a:rPr>
              <a:t> রোজাদার ব্যক্তি একমাত্র মহান সৃষ্টিকর্তা আল্লাহর সন্তুষ্টি লাভের জন্য </a:t>
            </a:r>
            <a:r>
              <a:rPr lang="en-US" sz="2000" dirty="0" err="1" smtClean="0">
                <a:solidFill>
                  <a:schemeClr val="bg1"/>
                </a:solidFill>
                <a:latin typeface="NikoshBAN" pitchFamily="2" charset="0"/>
                <a:cs typeface="NikoshBAN" pitchFamily="2" charset="0"/>
              </a:rPr>
              <a:t>সাওম</a:t>
            </a:r>
            <a:r>
              <a:rPr lang="as-IN" sz="2000" dirty="0" smtClean="0">
                <a:solidFill>
                  <a:schemeClr val="bg1"/>
                </a:solidFill>
                <a:latin typeface="NikoshBAN" pitchFamily="2" charset="0"/>
                <a:cs typeface="NikoshBAN" pitchFamily="2" charset="0"/>
              </a:rPr>
              <a:t> পালন করে থাকেন। এ জন্য আল্লাহ তাআলা রোজাদার ব্যক্তিকে অত্যন্ত ভালোবাসেন।</a:t>
            </a:r>
            <a:r>
              <a:rPr lang="en-US" sz="2000" dirty="0" smtClean="0">
                <a:solidFill>
                  <a:schemeClr val="bg1"/>
                </a:solidFill>
                <a:latin typeface="NikoshBAN" pitchFamily="2" charset="0"/>
                <a:cs typeface="NikoshBAN" pitchFamily="2" charset="0"/>
              </a:rPr>
              <a:t> </a:t>
            </a:r>
            <a:r>
              <a:rPr lang="as-IN" sz="2000" dirty="0" smtClean="0">
                <a:solidFill>
                  <a:schemeClr val="bg1"/>
                </a:solidFill>
                <a:latin typeface="NikoshBAN" pitchFamily="2" charset="0"/>
                <a:cs typeface="NikoshBAN" pitchFamily="2" charset="0"/>
              </a:rPr>
              <a:t> রোজা একমাত্র মহান আল্লাহর ভালোবাসারই পরিচায়ক।</a:t>
            </a:r>
            <a:r>
              <a:rPr lang="en-US" sz="2000" dirty="0" smtClean="0">
                <a:solidFill>
                  <a:schemeClr val="bg1"/>
                </a:solidFill>
                <a:latin typeface="NikoshBAN" pitchFamily="2" charset="0"/>
                <a:cs typeface="NikoshBAN" pitchFamily="2" charset="0"/>
              </a:rPr>
              <a:t> </a:t>
            </a:r>
            <a:r>
              <a:rPr lang="as-IN" sz="2000" dirty="0" smtClean="0">
                <a:solidFill>
                  <a:schemeClr val="bg1"/>
                </a:solidFill>
                <a:latin typeface="NikoshBAN" pitchFamily="2" charset="0"/>
                <a:cs typeface="NikoshBAN" pitchFamily="2" charset="0"/>
              </a:rPr>
              <a:t> তাই আল্লাহ তাআলা রোজাদার ব্যক্তিকে বিশেষভাবে পুরস্কৃত করবেন বলে ঘোষণা করেছেন।</a:t>
            </a:r>
            <a:r>
              <a:rPr lang="en-US" sz="2000" dirty="0" smtClean="0">
                <a:solidFill>
                  <a:schemeClr val="bg1"/>
                </a:solidFill>
                <a:latin typeface="NikoshBAN" pitchFamily="2" charset="0"/>
                <a:cs typeface="NikoshBAN" pitchFamily="2" charset="0"/>
              </a:rPr>
              <a:t> </a:t>
            </a:r>
            <a:r>
              <a:rPr lang="as-IN" sz="2000" dirty="0" smtClean="0">
                <a:solidFill>
                  <a:schemeClr val="bg1"/>
                </a:solidFill>
                <a:latin typeface="NikoshBAN" pitchFamily="2" charset="0"/>
                <a:cs typeface="NikoshBAN" pitchFamily="2" charset="0"/>
              </a:rPr>
              <a:t> হাদিসে কুদসিতে বর্ণিত আছে যে আল্লাহ তাআলা বলেছেন: ‘</a:t>
            </a:r>
            <a:r>
              <a:rPr lang="en-US" sz="2000" dirty="0" err="1" smtClean="0">
                <a:solidFill>
                  <a:schemeClr val="bg1"/>
                </a:solidFill>
                <a:latin typeface="NikoshBAN" pitchFamily="2" charset="0"/>
                <a:cs typeface="NikoshBAN" pitchFamily="2" charset="0"/>
              </a:rPr>
              <a:t>সাওম</a:t>
            </a:r>
            <a:r>
              <a:rPr lang="en-US" sz="2000" dirty="0" smtClean="0">
                <a:solidFill>
                  <a:schemeClr val="bg1"/>
                </a:solidFill>
                <a:latin typeface="NikoshBAN" pitchFamily="2" charset="0"/>
                <a:cs typeface="NikoshBAN" pitchFamily="2" charset="0"/>
              </a:rPr>
              <a:t>”</a:t>
            </a:r>
            <a:r>
              <a:rPr lang="as-IN" sz="2000" dirty="0" smtClean="0">
                <a:solidFill>
                  <a:schemeClr val="bg1"/>
                </a:solidFill>
                <a:latin typeface="NikoshBAN" pitchFamily="2" charset="0"/>
                <a:cs typeface="NikoshBAN" pitchFamily="2" charset="0"/>
              </a:rPr>
              <a:t> শুধু আমারই জন্য এবং আমি নিজেই এর প্রতিদান দেব।’ (বুখারি ও মুসলিম)</a:t>
            </a:r>
            <a:br>
              <a:rPr lang="as-IN" sz="2000" dirty="0" smtClean="0">
                <a:solidFill>
                  <a:schemeClr val="bg1"/>
                </a:solidFill>
                <a:latin typeface="NikoshBAN" pitchFamily="2" charset="0"/>
                <a:cs typeface="NikoshBAN" pitchFamily="2" charset="0"/>
              </a:rPr>
            </a:br>
            <a:r>
              <a:rPr lang="as-IN" sz="2000" dirty="0" smtClean="0">
                <a:solidFill>
                  <a:schemeClr val="bg1"/>
                </a:solidFill>
                <a:latin typeface="NikoshBAN" pitchFamily="2" charset="0"/>
                <a:cs typeface="NikoshBAN" pitchFamily="2" charset="0"/>
              </a:rPr>
              <a:t>রমজান মাসের রোজাকে কেবল ইবাদত ও তাকওয়া অর্জনের প্রশিক্ষণরূপেই সুনির্দিষ্ট করা হয়নি, বরং মহাগ্রন্থ আল কোরআনরূপে মানবজাতির পূর্ণাঙ্গ জীবনব্যবস্থা হিসেবে </a:t>
            </a:r>
            <a:r>
              <a:rPr lang="en-US" sz="2000" dirty="0" err="1" smtClean="0">
                <a:solidFill>
                  <a:schemeClr val="bg1"/>
                </a:solidFill>
                <a:latin typeface="NikoshBAN" pitchFamily="2" charset="0"/>
                <a:cs typeface="NikoshBAN" pitchFamily="2" charset="0"/>
              </a:rPr>
              <a:t>নাজিল</a:t>
            </a:r>
            <a:r>
              <a:rPr lang="en-US" sz="2000" dirty="0" smtClean="0">
                <a:solidFill>
                  <a:schemeClr val="bg1"/>
                </a:solidFill>
                <a:latin typeface="NikoshBAN" pitchFamily="2" charset="0"/>
                <a:cs typeface="NikoshBAN" pitchFamily="2" charset="0"/>
              </a:rPr>
              <a:t> </a:t>
            </a:r>
            <a:r>
              <a:rPr lang="en-US" sz="2000" dirty="0" err="1" smtClean="0">
                <a:solidFill>
                  <a:schemeClr val="bg1"/>
                </a:solidFill>
                <a:latin typeface="NikoshBAN" pitchFamily="2" charset="0"/>
                <a:cs typeface="NikoshBAN" pitchFamily="2" charset="0"/>
              </a:rPr>
              <a:t>করেছেন</a:t>
            </a:r>
            <a:r>
              <a:rPr lang="en-US" sz="2000" dirty="0" smtClean="0">
                <a:solidFill>
                  <a:schemeClr val="bg1"/>
                </a:solidFill>
                <a:latin typeface="NikoshBAN" pitchFamily="2" charset="0"/>
                <a:cs typeface="NikoshBAN" pitchFamily="2" charset="0"/>
              </a:rPr>
              <a:t>।  </a:t>
            </a:r>
            <a:r>
              <a:rPr lang="as-IN" sz="2000" dirty="0" smtClean="0">
                <a:latin typeface="NikoshBAN" pitchFamily="2" charset="0"/>
                <a:cs typeface="NikoshBAN" pitchFamily="2" charset="0"/>
              </a:rPr>
              <a:t> </a:t>
            </a:r>
            <a:r>
              <a:rPr lang="as-IN" sz="2000" dirty="0" smtClean="0">
                <a:solidFill>
                  <a:schemeClr val="bg1"/>
                </a:solidFill>
                <a:latin typeface="NikoshBAN" pitchFamily="2" charset="0"/>
                <a:cs typeface="NikoshBAN" pitchFamily="2" charset="0"/>
              </a:rPr>
              <a:t>রোজার আসল উদ্দেশ্য আল্লাহ বলে দিয়েছেন “তাকওয়ার শিক্ষা গ্রহণ করা”। </a:t>
            </a:r>
            <a:r>
              <a:rPr lang="en-US" sz="2000" dirty="0" smtClean="0">
                <a:solidFill>
                  <a:schemeClr val="bg1"/>
                </a:solidFill>
                <a:latin typeface="NikoshBAN" pitchFamily="2" charset="0"/>
                <a:cs typeface="NikoshBAN" pitchFamily="2" charset="0"/>
              </a:rPr>
              <a:t> </a:t>
            </a:r>
            <a:r>
              <a:rPr lang="as-IN" sz="2000" dirty="0" smtClean="0">
                <a:solidFill>
                  <a:schemeClr val="bg1"/>
                </a:solidFill>
                <a:latin typeface="NikoshBAN" pitchFamily="2" charset="0"/>
                <a:cs typeface="NikoshBAN" pitchFamily="2" charset="0"/>
              </a:rPr>
              <a:t>এখন প্রশ্ন হচ্ছে তাকওয়া কি? বস্তুত তাকওয়া হচ্ছে এমন একটি গুণ যা না থাকলে কোন ব্যক্তি হেদায়েতের পথে অগ্রসর হতে পারে না। যেমন ইরশাদ হচ্ছে “এ হচ্ছে এমন কিতাব যাতে কোন সন্দেহের অবকাশ নেই ইহা তাকওয়ার গুণ বিশিষ্ট লোকদের জন্য হেদায়েত </a:t>
            </a:r>
            <a:r>
              <a:rPr lang="en-US" sz="2000" dirty="0" smtClean="0">
                <a:solidFill>
                  <a:schemeClr val="bg1"/>
                </a:solidFill>
                <a:latin typeface="NikoshBAN" pitchFamily="2" charset="0"/>
                <a:cs typeface="NikoshBAN" pitchFamily="2" charset="0"/>
              </a:rPr>
              <a:t>। </a:t>
            </a:r>
            <a:r>
              <a:rPr lang="as-IN" sz="2000" dirty="0" smtClean="0">
                <a:solidFill>
                  <a:schemeClr val="bg1"/>
                </a:solidFill>
                <a:latin typeface="NikoshBAN" pitchFamily="2" charset="0"/>
                <a:cs typeface="NikoshBAN" pitchFamily="2" charset="0"/>
              </a:rPr>
              <a:t>(আল-বাকারা ১-২)</a:t>
            </a:r>
            <a:r>
              <a:rPr lang="en-US" sz="2000" dirty="0" smtClean="0">
                <a:solidFill>
                  <a:schemeClr val="bg1"/>
                </a:solidFill>
                <a:latin typeface="NikoshBAN" pitchFamily="2" charset="0"/>
                <a:cs typeface="NikoshBAN" pitchFamily="2" charset="0"/>
              </a:rPr>
              <a:t>।  </a:t>
            </a:r>
            <a:r>
              <a:rPr lang="as-IN" sz="2000" dirty="0" smtClean="0">
                <a:solidFill>
                  <a:schemeClr val="bg1"/>
                </a:solidFill>
                <a:latin typeface="NikoshBAN" pitchFamily="2" charset="0"/>
                <a:cs typeface="NikoshBAN" pitchFamily="2" charset="0"/>
              </a:rPr>
              <a:t> ইহা এমন একটি গুণ যা না হলে কোন লোক হেদায়েতের ওপর প্রতিষ্ঠিত থাকতে পারে না। </a:t>
            </a:r>
            <a:r>
              <a:rPr lang="en-US" sz="2000" dirty="0" smtClean="0">
                <a:solidFill>
                  <a:schemeClr val="bg1"/>
                </a:solidFill>
                <a:latin typeface="NikoshBAN" pitchFamily="2" charset="0"/>
                <a:cs typeface="NikoshBAN" pitchFamily="2" charset="0"/>
              </a:rPr>
              <a:t> </a:t>
            </a:r>
            <a:r>
              <a:rPr lang="as-IN" sz="2000" dirty="0" smtClean="0">
                <a:solidFill>
                  <a:schemeClr val="bg1"/>
                </a:solidFill>
                <a:latin typeface="NikoshBAN" pitchFamily="2" charset="0"/>
                <a:cs typeface="NikoshBAN" pitchFamily="2" charset="0"/>
              </a:rPr>
              <a:t>এ প্রসঙ্গে ইরশাদ হচ্ছে</a:t>
            </a:r>
            <a:r>
              <a:rPr lang="en-US" sz="2000" dirty="0" smtClean="0">
                <a:solidFill>
                  <a:schemeClr val="bg1"/>
                </a:solidFill>
                <a:latin typeface="NikoshBAN" pitchFamily="2" charset="0"/>
                <a:cs typeface="NikoshBAN" pitchFamily="2" charset="0"/>
              </a:rPr>
              <a:t>- </a:t>
            </a:r>
            <a:r>
              <a:rPr lang="as-IN" sz="2000" dirty="0" smtClean="0">
                <a:solidFill>
                  <a:schemeClr val="bg1"/>
                </a:solidFill>
                <a:latin typeface="NikoshBAN" pitchFamily="2" charset="0"/>
                <a:cs typeface="NikoshBAN" pitchFamily="2" charset="0"/>
              </a:rPr>
              <a:t>যদি তোমরা ধৈর্য্যরে পরিচয় দাও এবং তাকওয়া অবলম্বন করতে থাক তাহলে ইহা হবে এক দৃঢ়সংকল্পের ব্যাপার।</a:t>
            </a:r>
            <a:r>
              <a:rPr lang="en-US" sz="2000" dirty="0" smtClean="0">
                <a:solidFill>
                  <a:schemeClr val="bg1"/>
                </a:solidFill>
                <a:latin typeface="NikoshBAN" pitchFamily="2" charset="0"/>
                <a:cs typeface="NikoshBAN" pitchFamily="2" charset="0"/>
              </a:rPr>
              <a:t> </a:t>
            </a:r>
            <a:r>
              <a:rPr lang="as-IN" sz="2000" dirty="0" smtClean="0">
                <a:solidFill>
                  <a:schemeClr val="bg1"/>
                </a:solidFill>
                <a:latin typeface="NikoshBAN" pitchFamily="2" charset="0"/>
                <a:cs typeface="NikoshBAN" pitchFamily="2" charset="0"/>
              </a:rPr>
              <a:t> (আল-ইমরান-১৮৬)</a:t>
            </a:r>
            <a:endParaRPr lang="en-US" sz="2000" dirty="0">
              <a:solidFill>
                <a:schemeClr val="bg1"/>
              </a:solidFill>
              <a:latin typeface="NikoshBAN" pitchFamily="2" charset="0"/>
              <a:cs typeface="NikoshBAN" pitchFamily="2" charset="0"/>
            </a:endParaRPr>
          </a:p>
        </p:txBody>
      </p:sp>
      <p:sp>
        <p:nvSpPr>
          <p:cNvPr id="3" name="Right Arrow Callout 2"/>
          <p:cNvSpPr/>
          <p:nvPr/>
        </p:nvSpPr>
        <p:spPr>
          <a:xfrm>
            <a:off x="533400" y="762000"/>
            <a:ext cx="1676400" cy="5029200"/>
          </a:xfrm>
          <a:prstGeom prst="rightArrowCallout">
            <a:avLst/>
          </a:prstGeom>
          <a:solidFill>
            <a:schemeClr val="accent6">
              <a:lumMod val="50000"/>
            </a:schemeClr>
          </a:solidFill>
          <a:ln>
            <a:noFill/>
          </a:ln>
          <a:effectLst>
            <a:glow rad="228600">
              <a:schemeClr val="accent1">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latin typeface="NikoshBAN" pitchFamily="2" charset="0"/>
                <a:cs typeface="NikoshBAN" pitchFamily="2" charset="0"/>
              </a:rPr>
              <a:t>এসো</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সাওমের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নৈতিক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শিক্ষা</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বিষয়ে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জেনে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নেই</a:t>
            </a:r>
            <a:r>
              <a:rPr lang="en-US" sz="2800" dirty="0" smtClean="0">
                <a:latin typeface="NikoshBAN" pitchFamily="2" charset="0"/>
                <a:cs typeface="NikoshBAN" pitchFamily="2" charset="0"/>
              </a:rPr>
              <a:t> </a:t>
            </a:r>
            <a:r>
              <a:rPr lang="en-US" dirty="0" smtClean="0">
                <a:latin typeface="NikoshBAN" pitchFamily="2" charset="0"/>
                <a:cs typeface="NikoshBAN" pitchFamily="2" charset="0"/>
              </a:rPr>
              <a:t> </a:t>
            </a:r>
            <a:endParaRPr lang="en-US" dirty="0">
              <a:latin typeface="NikoshBAN" pitchFamily="2" charset="0"/>
              <a:cs typeface="NikoshBAN" pitchFamily="2"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wnload (12).jpg"/>
          <p:cNvPicPr>
            <a:picLocks noChangeAspect="1"/>
          </p:cNvPicPr>
          <p:nvPr/>
        </p:nvPicPr>
        <p:blipFill>
          <a:blip r:embed="rId2"/>
          <a:stretch>
            <a:fillRect/>
          </a:stretch>
        </p:blipFill>
        <p:spPr>
          <a:xfrm>
            <a:off x="4724400" y="1524000"/>
            <a:ext cx="4191000" cy="5029200"/>
          </a:xfrm>
          <a:prstGeom prst="rect">
            <a:avLst/>
          </a:prstGeom>
          <a:ln w="88900" cap="sq" cmpd="thickThin">
            <a:solidFill>
              <a:srgbClr val="000000"/>
            </a:solidFill>
            <a:prstDash val="solid"/>
            <a:miter lim="800000"/>
          </a:ln>
          <a:effectLst>
            <a:glow rad="228600">
              <a:schemeClr val="accent2">
                <a:satMod val="175000"/>
                <a:alpha val="40000"/>
              </a:schemeClr>
            </a:glow>
            <a:innerShdw blurRad="76200">
              <a:srgbClr val="000000"/>
            </a:innerShdw>
          </a:effectLst>
        </p:spPr>
      </p:pic>
      <p:pic>
        <p:nvPicPr>
          <p:cNvPr id="4" name="Picture 3" descr="images (9).jpg"/>
          <p:cNvPicPr>
            <a:picLocks noChangeAspect="1"/>
          </p:cNvPicPr>
          <p:nvPr/>
        </p:nvPicPr>
        <p:blipFill>
          <a:blip r:embed="rId3"/>
          <a:stretch>
            <a:fillRect/>
          </a:stretch>
        </p:blipFill>
        <p:spPr>
          <a:xfrm>
            <a:off x="304800" y="1600200"/>
            <a:ext cx="4038600" cy="5029200"/>
          </a:xfrm>
          <a:prstGeom prst="rect">
            <a:avLst/>
          </a:prstGeom>
          <a:ln w="88900" cap="sq" cmpd="thickThin">
            <a:solidFill>
              <a:srgbClr val="000000"/>
            </a:solidFill>
            <a:prstDash val="solid"/>
            <a:miter lim="800000"/>
          </a:ln>
          <a:effectLst>
            <a:glow rad="228600">
              <a:schemeClr val="accent1">
                <a:satMod val="175000"/>
                <a:alpha val="40000"/>
              </a:schemeClr>
            </a:glow>
            <a:innerShdw blurRad="76200">
              <a:srgbClr val="000000"/>
            </a:innerShdw>
          </a:effectLst>
        </p:spPr>
      </p:pic>
      <p:sp>
        <p:nvSpPr>
          <p:cNvPr id="5" name="TextBox 4"/>
          <p:cNvSpPr txBox="1"/>
          <p:nvPr/>
        </p:nvSpPr>
        <p:spPr>
          <a:xfrm>
            <a:off x="1219200" y="304800"/>
            <a:ext cx="6629400" cy="990124"/>
          </a:xfrm>
          <a:prstGeom prst="downArrowCallout">
            <a:avLst/>
          </a:prstGeom>
          <a:solidFill>
            <a:schemeClr val="accent3">
              <a:lumMod val="75000"/>
            </a:schemeClr>
          </a:solidFill>
          <a:ln>
            <a:noFill/>
          </a:ln>
          <a:effectLst>
            <a:glow rad="2286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sz="3600" dirty="0" smtClean="0">
                <a:latin typeface="NikoshBAN" pitchFamily="2" charset="0"/>
                <a:cs typeface="NikoshBAN" pitchFamily="2" charset="0"/>
              </a:rPr>
              <a:t>             </a:t>
            </a:r>
            <a:r>
              <a:rPr lang="en-US" sz="36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যেখানে</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 </a:t>
            </a:r>
            <a:r>
              <a:rPr lang="en-US" sz="36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কুরআন</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 </a:t>
            </a:r>
            <a:r>
              <a:rPr lang="en-US" sz="36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নাজিল</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 </a:t>
            </a:r>
            <a:r>
              <a:rPr lang="en-US" sz="36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হয়েছিল</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 </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 (3).jpg"/>
          <p:cNvPicPr>
            <a:picLocks noChangeAspect="1"/>
          </p:cNvPicPr>
          <p:nvPr/>
        </p:nvPicPr>
        <p:blipFill>
          <a:blip r:embed="rId2"/>
          <a:stretch>
            <a:fillRect/>
          </a:stretch>
        </p:blipFill>
        <p:spPr>
          <a:xfrm>
            <a:off x="457200" y="1143000"/>
            <a:ext cx="4038600" cy="5334000"/>
          </a:xfrm>
          <a:prstGeom prst="rect">
            <a:avLst/>
          </a:prstGeom>
          <a:ln w="88900" cap="sq" cmpd="thickThin">
            <a:solidFill>
              <a:srgbClr val="000000"/>
            </a:solidFill>
            <a:prstDash val="solid"/>
            <a:miter lim="800000"/>
          </a:ln>
          <a:effectLst>
            <a:glow rad="228600">
              <a:schemeClr val="accent6">
                <a:satMod val="175000"/>
                <a:alpha val="40000"/>
              </a:schemeClr>
            </a:glow>
            <a:innerShdw blurRad="76200">
              <a:srgbClr val="000000"/>
            </a:innerShdw>
          </a:effectLst>
        </p:spPr>
      </p:pic>
      <p:pic>
        <p:nvPicPr>
          <p:cNvPr id="4" name="Picture 3" descr="images (4).jpg"/>
          <p:cNvPicPr>
            <a:picLocks noChangeAspect="1"/>
          </p:cNvPicPr>
          <p:nvPr/>
        </p:nvPicPr>
        <p:blipFill>
          <a:blip r:embed="rId3"/>
          <a:stretch>
            <a:fillRect/>
          </a:stretch>
        </p:blipFill>
        <p:spPr>
          <a:xfrm>
            <a:off x="4953000" y="1143000"/>
            <a:ext cx="3810000" cy="5257800"/>
          </a:xfrm>
          <a:prstGeom prst="rect">
            <a:avLst/>
          </a:prstGeom>
          <a:ln w="88900" cap="sq" cmpd="thickThin">
            <a:solidFill>
              <a:srgbClr val="000000"/>
            </a:solidFill>
            <a:prstDash val="solid"/>
            <a:miter lim="800000"/>
          </a:ln>
          <a:effectLst>
            <a:glow rad="228600">
              <a:schemeClr val="accent5">
                <a:satMod val="175000"/>
                <a:alpha val="40000"/>
              </a:schemeClr>
            </a:glow>
            <a:innerShdw blurRad="76200">
              <a:srgbClr val="000000"/>
            </a:innerShdw>
          </a:effectLst>
        </p:spPr>
      </p:pic>
      <p:sp>
        <p:nvSpPr>
          <p:cNvPr id="5" name="Rectangle 4"/>
          <p:cNvSpPr/>
          <p:nvPr/>
        </p:nvSpPr>
        <p:spPr>
          <a:xfrm>
            <a:off x="609600" y="228600"/>
            <a:ext cx="8153400" cy="523220"/>
          </a:xfrm>
          <a:prstGeom prst="rect">
            <a:avLst/>
          </a:prstGeom>
          <a:ln w="19050">
            <a:solidFill>
              <a:schemeClr val="tx1"/>
            </a:solidFill>
          </a:ln>
          <a:effectLst>
            <a:glow rad="63500">
              <a:schemeClr val="accent5">
                <a:satMod val="175000"/>
                <a:alpha val="40000"/>
              </a:schemeClr>
            </a:glow>
          </a:effectLst>
        </p:spPr>
        <p:txBody>
          <a:bodyPr wrap="square">
            <a:spAutoFit/>
          </a:bodyPr>
          <a:lstStyle/>
          <a:p>
            <a:r>
              <a:rPr lang="en-US" sz="2800" dirty="0" smtClean="0">
                <a:latin typeface="NikoshBAN" pitchFamily="2" charset="0"/>
                <a:cs typeface="NikoshBAN" pitchFamily="2" charset="0"/>
              </a:rPr>
              <a:t>    </a:t>
            </a:r>
            <a:r>
              <a:rPr lang="en-US" sz="2800" dirty="0" err="1" smtClean="0">
                <a:effectLst>
                  <a:glow rad="228600">
                    <a:schemeClr val="accent2">
                      <a:satMod val="175000"/>
                      <a:alpha val="40000"/>
                    </a:schemeClr>
                  </a:glow>
                </a:effectLst>
                <a:latin typeface="NikoshBAN" pitchFamily="2" charset="0"/>
                <a:cs typeface="NikoshBAN" pitchFamily="2" charset="0"/>
              </a:rPr>
              <a:t>সাওমের</a:t>
            </a:r>
            <a:r>
              <a:rPr lang="en-US" sz="2800" dirty="0" smtClean="0">
                <a:effectLst>
                  <a:glow rad="228600">
                    <a:schemeClr val="accent2">
                      <a:satMod val="175000"/>
                      <a:alpha val="40000"/>
                    </a:schemeClr>
                  </a:glow>
                </a:effectLst>
                <a:latin typeface="NikoshBAN" pitchFamily="2" charset="0"/>
                <a:cs typeface="NikoshBAN" pitchFamily="2" charset="0"/>
              </a:rPr>
              <a:t> </a:t>
            </a:r>
            <a:r>
              <a:rPr lang="en-US" sz="2800" dirty="0" err="1" smtClean="0">
                <a:effectLst>
                  <a:glow rad="228600">
                    <a:schemeClr val="accent2">
                      <a:satMod val="175000"/>
                      <a:alpha val="40000"/>
                    </a:schemeClr>
                  </a:glow>
                </a:effectLst>
                <a:latin typeface="NikoshBAN" pitchFamily="2" charset="0"/>
                <a:cs typeface="NikoshBAN" pitchFamily="2" charset="0"/>
              </a:rPr>
              <a:t>নৈতিক</a:t>
            </a:r>
            <a:r>
              <a:rPr lang="en-US" sz="2800" dirty="0" smtClean="0">
                <a:effectLst>
                  <a:glow rad="228600">
                    <a:schemeClr val="accent2">
                      <a:satMod val="175000"/>
                      <a:alpha val="40000"/>
                    </a:schemeClr>
                  </a:glow>
                </a:effectLst>
                <a:latin typeface="NikoshBAN" pitchFamily="2" charset="0"/>
                <a:cs typeface="NikoshBAN" pitchFamily="2" charset="0"/>
              </a:rPr>
              <a:t> </a:t>
            </a:r>
            <a:r>
              <a:rPr lang="en-US" sz="2800" dirty="0" err="1" smtClean="0">
                <a:effectLst>
                  <a:glow rad="228600">
                    <a:schemeClr val="accent2">
                      <a:satMod val="175000"/>
                      <a:alpha val="40000"/>
                    </a:schemeClr>
                  </a:glow>
                </a:effectLst>
                <a:latin typeface="NikoshBAN" pitchFamily="2" charset="0"/>
                <a:cs typeface="NikoshBAN" pitchFamily="2" charset="0"/>
              </a:rPr>
              <a:t>শিক্ষা</a:t>
            </a:r>
            <a:r>
              <a:rPr lang="en-US" sz="2800" dirty="0" smtClean="0">
                <a:effectLst>
                  <a:glow rad="228600">
                    <a:schemeClr val="accent2">
                      <a:satMod val="175000"/>
                      <a:alpha val="40000"/>
                    </a:schemeClr>
                  </a:glow>
                </a:effectLst>
                <a:latin typeface="NikoshBAN" pitchFamily="2" charset="0"/>
                <a:cs typeface="NikoshBAN" pitchFamily="2" charset="0"/>
              </a:rPr>
              <a:t>  </a:t>
            </a:r>
            <a:r>
              <a:rPr lang="en-US" sz="2800" dirty="0" smtClean="0">
                <a:latin typeface="NikoshBAN" pitchFamily="2" charset="0"/>
                <a:cs typeface="NikoshBAN" pitchFamily="2" charset="0"/>
              </a:rPr>
              <a:t>  </a:t>
            </a:r>
            <a:r>
              <a:rPr lang="en-US" sz="2800" dirty="0" smtClean="0">
                <a:effectLst>
                  <a:glow rad="139700">
                    <a:schemeClr val="accent6">
                      <a:satMod val="175000"/>
                      <a:alpha val="40000"/>
                    </a:schemeClr>
                  </a:glow>
                  <a:outerShdw blurRad="50800" dist="38100" algn="l" rotWithShape="0">
                    <a:prstClr val="black">
                      <a:alpha val="40000"/>
                    </a:prstClr>
                  </a:outerShdw>
                </a:effectLst>
                <a:latin typeface="NikoshBAN" pitchFamily="2" charset="0"/>
                <a:cs typeface="NikoshBAN" pitchFamily="2" charset="0"/>
              </a:rPr>
              <a:t>( </a:t>
            </a:r>
            <a:r>
              <a:rPr lang="en-US" sz="2800" dirty="0" err="1" smtClean="0">
                <a:effectLst>
                  <a:glow rad="139700">
                    <a:schemeClr val="accent6">
                      <a:satMod val="175000"/>
                      <a:alpha val="40000"/>
                    </a:schemeClr>
                  </a:glow>
                  <a:outerShdw blurRad="50800" dist="38100" algn="l" rotWithShape="0">
                    <a:prstClr val="black">
                      <a:alpha val="40000"/>
                    </a:prstClr>
                  </a:outerShdw>
                </a:effectLst>
                <a:latin typeface="NikoshBAN" pitchFamily="2" charset="0"/>
                <a:cs typeface="NikoshBAN" pitchFamily="2" charset="0"/>
              </a:rPr>
              <a:t>নামাজের</a:t>
            </a:r>
            <a:r>
              <a:rPr lang="en-US" sz="2800" dirty="0" smtClean="0">
                <a:effectLst>
                  <a:glow rad="139700">
                    <a:schemeClr val="accent6">
                      <a:satMod val="175000"/>
                      <a:alpha val="40000"/>
                    </a:schemeClr>
                  </a:glow>
                  <a:outerShdw blurRad="50800" dist="38100" algn="l" rotWithShape="0">
                    <a:prstClr val="black">
                      <a:alpha val="40000"/>
                    </a:prstClr>
                  </a:outerShdw>
                </a:effectLst>
                <a:latin typeface="NikoshBAN" pitchFamily="2" charset="0"/>
                <a:cs typeface="NikoshBAN" pitchFamily="2" charset="0"/>
              </a:rPr>
              <a:t> </a:t>
            </a:r>
            <a:r>
              <a:rPr lang="en-US" sz="2800" dirty="0" err="1" smtClean="0">
                <a:effectLst>
                  <a:glow rad="139700">
                    <a:schemeClr val="accent6">
                      <a:satMod val="175000"/>
                      <a:alpha val="40000"/>
                    </a:schemeClr>
                  </a:glow>
                  <a:outerShdw blurRad="50800" dist="38100" algn="l" rotWithShape="0">
                    <a:prstClr val="black">
                      <a:alpha val="40000"/>
                    </a:prstClr>
                  </a:outerShdw>
                </a:effectLst>
                <a:latin typeface="NikoshBAN" pitchFamily="2" charset="0"/>
                <a:cs typeface="NikoshBAN" pitchFamily="2" charset="0"/>
              </a:rPr>
              <a:t>মাধ্যমে</a:t>
            </a:r>
            <a:r>
              <a:rPr lang="en-US" sz="2800" dirty="0" smtClean="0">
                <a:effectLst>
                  <a:glow rad="139700">
                    <a:schemeClr val="accent6">
                      <a:satMod val="175000"/>
                      <a:alpha val="40000"/>
                    </a:schemeClr>
                  </a:glow>
                  <a:outerShdw blurRad="50800" dist="38100" algn="l" rotWithShape="0">
                    <a:prstClr val="black">
                      <a:alpha val="40000"/>
                    </a:prstClr>
                  </a:outerShdw>
                </a:effectLst>
                <a:latin typeface="NikoshBAN" pitchFamily="2" charset="0"/>
                <a:cs typeface="NikoshBAN" pitchFamily="2" charset="0"/>
              </a:rPr>
              <a:t> </a:t>
            </a:r>
            <a:r>
              <a:rPr lang="en-US" sz="2800" dirty="0" err="1" smtClean="0">
                <a:effectLst>
                  <a:glow rad="139700">
                    <a:schemeClr val="accent6">
                      <a:satMod val="175000"/>
                      <a:alpha val="40000"/>
                    </a:schemeClr>
                  </a:glow>
                  <a:outerShdw blurRad="50800" dist="38100" algn="l" rotWithShape="0">
                    <a:prstClr val="black">
                      <a:alpha val="40000"/>
                    </a:prstClr>
                  </a:outerShdw>
                </a:effectLst>
                <a:latin typeface="NikoshBAN" pitchFamily="2" charset="0"/>
                <a:cs typeface="NikoshBAN" pitchFamily="2" charset="0"/>
              </a:rPr>
              <a:t>তাকওয়া</a:t>
            </a:r>
            <a:r>
              <a:rPr lang="en-US" sz="2800" dirty="0" smtClean="0">
                <a:effectLst>
                  <a:glow rad="139700">
                    <a:schemeClr val="accent6">
                      <a:satMod val="175000"/>
                      <a:alpha val="40000"/>
                    </a:schemeClr>
                  </a:glow>
                  <a:outerShdw blurRad="50800" dist="38100" algn="l" rotWithShape="0">
                    <a:prstClr val="black">
                      <a:alpha val="40000"/>
                    </a:prstClr>
                  </a:outerShdw>
                </a:effectLst>
                <a:latin typeface="NikoshBAN" pitchFamily="2" charset="0"/>
                <a:cs typeface="NikoshBAN" pitchFamily="2" charset="0"/>
              </a:rPr>
              <a:t> </a:t>
            </a:r>
            <a:r>
              <a:rPr lang="en-US" sz="2800" dirty="0" err="1" smtClean="0">
                <a:effectLst>
                  <a:glow rad="139700">
                    <a:schemeClr val="accent6">
                      <a:satMod val="175000"/>
                      <a:alpha val="40000"/>
                    </a:schemeClr>
                  </a:glow>
                  <a:outerShdw blurRad="50800" dist="38100" algn="l" rotWithShape="0">
                    <a:prstClr val="black">
                      <a:alpha val="40000"/>
                    </a:prstClr>
                  </a:outerShdw>
                </a:effectLst>
                <a:latin typeface="NikoshBAN" pitchFamily="2" charset="0"/>
                <a:cs typeface="NikoshBAN" pitchFamily="2" charset="0"/>
              </a:rPr>
              <a:t>অর্জিত</a:t>
            </a:r>
            <a:r>
              <a:rPr lang="en-US" sz="2800" dirty="0" smtClean="0">
                <a:effectLst>
                  <a:glow rad="139700">
                    <a:schemeClr val="accent6">
                      <a:satMod val="175000"/>
                      <a:alpha val="40000"/>
                    </a:schemeClr>
                  </a:glow>
                  <a:outerShdw blurRad="50800" dist="38100" algn="l" rotWithShape="0">
                    <a:prstClr val="black">
                      <a:alpha val="40000"/>
                    </a:prstClr>
                  </a:outerShdw>
                </a:effectLst>
                <a:latin typeface="NikoshBAN" pitchFamily="2" charset="0"/>
                <a:cs typeface="NikoshBAN" pitchFamily="2" charset="0"/>
              </a:rPr>
              <a:t> </a:t>
            </a:r>
            <a:r>
              <a:rPr lang="en-US" sz="2800" dirty="0" err="1" smtClean="0">
                <a:effectLst>
                  <a:glow rad="139700">
                    <a:schemeClr val="accent6">
                      <a:satMod val="175000"/>
                      <a:alpha val="40000"/>
                    </a:schemeClr>
                  </a:glow>
                  <a:outerShdw blurRad="50800" dist="38100" algn="l" rotWithShape="0">
                    <a:prstClr val="black">
                      <a:alpha val="40000"/>
                    </a:prstClr>
                  </a:outerShdw>
                </a:effectLst>
                <a:latin typeface="NikoshBAN" pitchFamily="2" charset="0"/>
                <a:cs typeface="NikoshBAN" pitchFamily="2" charset="0"/>
              </a:rPr>
              <a:t>হয়</a:t>
            </a:r>
            <a:r>
              <a:rPr lang="en-US" sz="2800" dirty="0" smtClean="0">
                <a:effectLst>
                  <a:glow rad="139700">
                    <a:schemeClr val="accent6">
                      <a:satMod val="175000"/>
                      <a:alpha val="40000"/>
                    </a:schemeClr>
                  </a:glow>
                  <a:outerShdw blurRad="50800" dist="38100" algn="l" rotWithShape="0">
                    <a:prstClr val="black">
                      <a:alpha val="40000"/>
                    </a:prstClr>
                  </a:outerShdw>
                </a:effectLst>
                <a:latin typeface="NikoshBAN" pitchFamily="2" charset="0"/>
                <a:cs typeface="NikoshBAN" pitchFamily="2" charset="0"/>
              </a:rPr>
              <a:t> )  </a:t>
            </a:r>
            <a:endParaRPr lang="en-US" sz="2800" dirty="0">
              <a:effectLst>
                <a:glow rad="139700">
                  <a:schemeClr val="accent6">
                    <a:satMod val="175000"/>
                    <a:alpha val="40000"/>
                  </a:schemeClr>
                </a:glow>
                <a:outerShdw blurRad="50800" dist="38100" algn="l" rotWithShape="0">
                  <a:prstClr val="black">
                    <a:alpha val="40000"/>
                  </a:prstClr>
                </a:outerShdw>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own Ribbon 2"/>
          <p:cNvSpPr/>
          <p:nvPr/>
        </p:nvSpPr>
        <p:spPr>
          <a:xfrm>
            <a:off x="1371600" y="533400"/>
            <a:ext cx="6096000" cy="1295400"/>
          </a:xfrm>
          <a:prstGeom prst="ribbon">
            <a:avLst/>
          </a:prstGeom>
          <a:solidFill>
            <a:schemeClr val="accent6">
              <a:lumMod val="5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400" dirty="0" smtClean="0">
                <a:latin typeface="NikoshBAN" pitchFamily="2" charset="0"/>
                <a:cs typeface="NikoshBAN" pitchFamily="2" charset="0"/>
              </a:rPr>
              <a:t>   </a:t>
            </a:r>
            <a:r>
              <a:rPr lang="en-US" sz="4400" dirty="0" err="1" smtClean="0">
                <a:effectLst>
                  <a:glow rad="228600">
                    <a:schemeClr val="accent3">
                      <a:satMod val="175000"/>
                      <a:alpha val="40000"/>
                    </a:schemeClr>
                  </a:glow>
                </a:effectLst>
                <a:latin typeface="NikoshBAN" pitchFamily="2" charset="0"/>
                <a:cs typeface="NikoshBAN" pitchFamily="2" charset="0"/>
              </a:rPr>
              <a:t>একক</a:t>
            </a:r>
            <a:r>
              <a:rPr lang="en-US" sz="4400" dirty="0" smtClean="0">
                <a:effectLst>
                  <a:glow rad="228600">
                    <a:schemeClr val="accent3">
                      <a:satMod val="175000"/>
                      <a:alpha val="40000"/>
                    </a:schemeClr>
                  </a:glow>
                </a:effectLst>
                <a:latin typeface="NikoshBAN" pitchFamily="2" charset="0"/>
                <a:cs typeface="NikoshBAN" pitchFamily="2" charset="0"/>
              </a:rPr>
              <a:t> </a:t>
            </a:r>
            <a:r>
              <a:rPr lang="en-US" sz="4400" dirty="0" err="1" smtClean="0">
                <a:effectLst>
                  <a:glow rad="228600">
                    <a:schemeClr val="accent3">
                      <a:satMod val="175000"/>
                      <a:alpha val="40000"/>
                    </a:schemeClr>
                  </a:glow>
                </a:effectLst>
                <a:latin typeface="NikoshBAN" pitchFamily="2" charset="0"/>
                <a:cs typeface="NikoshBAN" pitchFamily="2" charset="0"/>
              </a:rPr>
              <a:t>কাজ</a:t>
            </a:r>
            <a:r>
              <a:rPr lang="en-US" sz="4400" dirty="0" smtClean="0">
                <a:effectLst>
                  <a:glow rad="228600">
                    <a:schemeClr val="accent3">
                      <a:satMod val="175000"/>
                      <a:alpha val="40000"/>
                    </a:schemeClr>
                  </a:glow>
                </a:effectLst>
                <a:latin typeface="NikoshBAN" pitchFamily="2" charset="0"/>
                <a:cs typeface="NikoshBAN" pitchFamily="2" charset="0"/>
              </a:rPr>
              <a:t> </a:t>
            </a:r>
            <a:endParaRPr lang="en-US" sz="4400" dirty="0">
              <a:effectLst>
                <a:glow rad="228600">
                  <a:schemeClr val="accent3">
                    <a:satMod val="175000"/>
                    <a:alpha val="40000"/>
                  </a:schemeClr>
                </a:glow>
              </a:effectLst>
              <a:latin typeface="NikoshBAN" pitchFamily="2" charset="0"/>
              <a:cs typeface="NikoshBAN" pitchFamily="2" charset="0"/>
            </a:endParaRPr>
          </a:p>
        </p:txBody>
      </p:sp>
      <p:sp>
        <p:nvSpPr>
          <p:cNvPr id="4" name="TextBox 3"/>
          <p:cNvSpPr txBox="1"/>
          <p:nvPr/>
        </p:nvSpPr>
        <p:spPr>
          <a:xfrm>
            <a:off x="990600" y="3124200"/>
            <a:ext cx="7467600" cy="1595021"/>
          </a:xfrm>
          <a:prstGeom prst="bevel">
            <a:avLst/>
          </a:prstGeom>
          <a:solidFill>
            <a:schemeClr val="tx1">
              <a:lumMod val="85000"/>
              <a:lumOff val="15000"/>
            </a:schemeClr>
          </a:solidFill>
          <a:ln w="38100">
            <a:solidFill>
              <a:schemeClr val="tx1"/>
            </a:solidFill>
          </a:ln>
          <a:effectLst>
            <a:glow rad="228600">
              <a:schemeClr val="accent6">
                <a:satMod val="175000"/>
                <a:alpha val="40000"/>
              </a:schemeClr>
            </a:glow>
          </a:effectLst>
        </p:spPr>
        <p:txBody>
          <a:bodyPr wrap="square" rtlCol="0">
            <a:spAutoFit/>
          </a:bodyPr>
          <a:lstStyle/>
          <a:p>
            <a:r>
              <a:rPr lang="en-US" dirty="0" smtClean="0">
                <a:latin typeface="NikoshBAN" pitchFamily="2" charset="0"/>
                <a:cs typeface="NikoshBAN" pitchFamily="2" charset="0"/>
              </a:rPr>
              <a:t>           </a:t>
            </a:r>
            <a:r>
              <a:rPr lang="en-US" sz="36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সাওম</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 </a:t>
            </a:r>
            <a:r>
              <a:rPr lang="en-US" sz="36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মানুষকে</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 </a:t>
            </a:r>
            <a:r>
              <a:rPr lang="en-US" sz="36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কোন</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 </a:t>
            </a:r>
            <a:r>
              <a:rPr lang="en-US" sz="36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কোন</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 </a:t>
            </a:r>
            <a:r>
              <a:rPr lang="en-US" sz="36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কাজ</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 </a:t>
            </a:r>
            <a:r>
              <a:rPr lang="en-US" sz="36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থেকে</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 </a:t>
            </a:r>
            <a:r>
              <a:rPr lang="en-US" sz="36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মুক্ত</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 	</a:t>
            </a:r>
            <a:r>
              <a:rPr lang="en-US" sz="36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থাকতে</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 </a:t>
            </a:r>
            <a:r>
              <a:rPr lang="en-US" sz="36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শেখায়</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 ? </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4600" y="457200"/>
            <a:ext cx="6400800" cy="6001643"/>
          </a:xfrm>
          <a:prstGeom prst="rect">
            <a:avLst/>
          </a:prstGeom>
          <a:solidFill>
            <a:srgbClr val="7030A0"/>
          </a:solidFill>
          <a:ln w="38100">
            <a:noFill/>
          </a:ln>
          <a:effectLst>
            <a:glow rad="228600">
              <a:schemeClr val="accent6">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r>
              <a:rPr lang="as-IN" dirty="0" smtClean="0">
                <a:latin typeface="NikoshBAN" pitchFamily="2" charset="0"/>
                <a:cs typeface="NikoshBAN" pitchFamily="2" charset="0"/>
              </a:rPr>
              <a:t> </a:t>
            </a:r>
            <a:r>
              <a:rPr lang="as-IN"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মানুষ মাত্রই সামাজিক। মুসলমান আরও বেশি সামাজিক। মুসলমান সামাজিক হওয়া তাদের ঈমানের দাবি। কারণ রাসূল (স.) বলেছেন, সে মুমিন নয়, যে পেট পুরে খায় তার প্রতিবেশী উপোষ থাকে। </a:t>
            </a: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a:t>
            </a:r>
            <a:r>
              <a:rPr lang="as-IN"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আল-হাদীস</a:t>
            </a:r>
            <a:r>
              <a:rPr lang="en-US"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 </a:t>
            </a:r>
            <a:r>
              <a:rPr lang="as-IN" sz="240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 </a:t>
            </a:r>
            <a:r>
              <a:rPr lang="as-IN"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ইসলামী এই চেতনার কারণে মুসলমানকে সামাজিক হতে হবে। ইসলাম প্রদত্ত এবাদতসমূহ মুসলমানদের মধ্যে সামাজিক বন্ধন, সামাজিক গুণ সৃষ্টিতে গুরুত্বপূর্ণ ভূমিকা রাখে। রোজা রমযান তার অন্যতম।</a:t>
            </a: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    </a:t>
            </a:r>
            <a:r>
              <a:rPr lang="en-US" sz="2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সাওম</a:t>
            </a:r>
            <a:r>
              <a:rPr lang="as-IN"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 রমযানে মুসলমানরা একসাথে ইফতার করে। আত্মীয়স্বজন ও প্রতিবেশীর মাঝে ইফতারি বিলি-বণ্টন ও দান করে। </a:t>
            </a:r>
            <a:br>
              <a:rPr lang="as-IN"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br>
            <a:r>
              <a:rPr lang="as-IN"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এভাবে তাদের আত্মীয়তা ও সামাজিক বন্ধন মজবুত হয়। গরীব-এতিম-মিসকিন মুসলমান নারী-পুরুষরা এবং অভাবী আত্মীয়গণ যেন রোজা রমযানে সুন্দরভাবে খানাপিনা খেতে পারে এবং ভালভাবে চলতে পারে সে ব্যাপারে খেয়াল রাখে। তাদের সহযোগিতায় এগিয়ে আসে। কারণ ইহা তাদের ঈমানী দায়িত্ব। আল্লাহর রাসূল (স.) বলেন, রমযান মাস হল সহানুভূতির মাস। আল হাদীস। মানে সহানুভূতির সৃষ্টি, সমবেদনার বিকাশ এবং সহমর্মিতা প্রদর্শনের মাস হল রমযান মাস।</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endParaRPr>
          </a:p>
        </p:txBody>
      </p:sp>
      <p:sp>
        <p:nvSpPr>
          <p:cNvPr id="3" name="Right Arrow Callout 2"/>
          <p:cNvSpPr/>
          <p:nvPr/>
        </p:nvSpPr>
        <p:spPr>
          <a:xfrm>
            <a:off x="304800" y="457200"/>
            <a:ext cx="2057400" cy="5943600"/>
          </a:xfrm>
          <a:prstGeom prst="rightArrowCallout">
            <a:avLst/>
          </a:prstGeom>
          <a:solidFill>
            <a:schemeClr val="accent3">
              <a:lumMod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latin typeface="NikoshBAN" pitchFamily="2" charset="0"/>
                <a:cs typeface="NikoshBAN" pitchFamily="2" charset="0"/>
              </a:rPr>
              <a:t>সাওমের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সামাজিক</a:t>
            </a:r>
            <a:r>
              <a:rPr lang="en-US" sz="3600" dirty="0" smtClean="0">
                <a:latin typeface="NikoshBAN" pitchFamily="2" charset="0"/>
                <a:cs typeface="NikoshBAN" pitchFamily="2" charset="0"/>
              </a:rPr>
              <a:t> </a:t>
            </a:r>
          </a:p>
          <a:p>
            <a:pPr algn="ctr"/>
            <a:r>
              <a:rPr lang="en-US" sz="3600" dirty="0" err="1" smtClean="0">
                <a:latin typeface="NikoshBAN" pitchFamily="2" charset="0"/>
                <a:cs typeface="NikoshBAN" pitchFamily="2" charset="0"/>
              </a:rPr>
              <a:t>গুরুত্ব</a:t>
            </a:r>
            <a:r>
              <a:rPr lang="en-US" sz="3600" dirty="0" smtClean="0">
                <a:latin typeface="NikoshBAN" pitchFamily="2" charset="0"/>
                <a:cs typeface="NikoshBAN" pitchFamily="2" charset="0"/>
              </a:rPr>
              <a:t> </a:t>
            </a:r>
            <a:endParaRPr lang="en-US" sz="3600" dirty="0">
              <a:latin typeface="NikoshBAN" pitchFamily="2" charset="0"/>
              <a:cs typeface="NikoshBAN" pitchFamily="2"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26.jpg"/>
          <p:cNvPicPr>
            <a:picLocks noChangeAspect="1"/>
          </p:cNvPicPr>
          <p:nvPr/>
        </p:nvPicPr>
        <p:blipFill>
          <a:blip r:embed="rId2"/>
          <a:stretch>
            <a:fillRect/>
          </a:stretch>
        </p:blipFill>
        <p:spPr>
          <a:xfrm>
            <a:off x="533400" y="1219200"/>
            <a:ext cx="3962400" cy="5257800"/>
          </a:xfrm>
          <a:prstGeom prst="rect">
            <a:avLst/>
          </a:prstGeom>
          <a:ln w="88900" cap="sq" cmpd="thickThin">
            <a:solidFill>
              <a:srgbClr val="000000"/>
            </a:solidFill>
            <a:prstDash val="solid"/>
            <a:miter lim="800000"/>
          </a:ln>
          <a:effectLst>
            <a:glow rad="228600">
              <a:schemeClr val="accent1">
                <a:satMod val="175000"/>
                <a:alpha val="40000"/>
              </a:schemeClr>
            </a:glow>
            <a:innerShdw blurRad="76200">
              <a:srgbClr val="000000"/>
            </a:innerShdw>
          </a:effectLst>
        </p:spPr>
      </p:pic>
      <p:pic>
        <p:nvPicPr>
          <p:cNvPr id="5" name="Picture 4" descr="images (4).jpg"/>
          <p:cNvPicPr>
            <a:picLocks noChangeAspect="1"/>
          </p:cNvPicPr>
          <p:nvPr/>
        </p:nvPicPr>
        <p:blipFill>
          <a:blip r:embed="rId3"/>
          <a:stretch>
            <a:fillRect/>
          </a:stretch>
        </p:blipFill>
        <p:spPr>
          <a:xfrm>
            <a:off x="4876800" y="1219200"/>
            <a:ext cx="3810000" cy="5181600"/>
          </a:xfrm>
          <a:prstGeom prst="rect">
            <a:avLst/>
          </a:prstGeom>
          <a:ln w="88900" cap="sq" cmpd="thickThin">
            <a:solidFill>
              <a:srgbClr val="000000"/>
            </a:solidFill>
            <a:prstDash val="solid"/>
            <a:miter lim="800000"/>
          </a:ln>
          <a:effectLst>
            <a:glow rad="228600">
              <a:schemeClr val="accent6">
                <a:satMod val="175000"/>
                <a:alpha val="40000"/>
              </a:schemeClr>
            </a:glow>
            <a:innerShdw blurRad="76200">
              <a:srgbClr val="000000"/>
            </a:innerShdw>
          </a:effectLst>
        </p:spPr>
      </p:pic>
      <p:sp>
        <p:nvSpPr>
          <p:cNvPr id="4" name="TextBox 3"/>
          <p:cNvSpPr txBox="1"/>
          <p:nvPr/>
        </p:nvSpPr>
        <p:spPr>
          <a:xfrm>
            <a:off x="228600" y="304800"/>
            <a:ext cx="8686800" cy="801529"/>
          </a:xfrm>
          <a:prstGeom prst="downArrowCallout">
            <a:avLst/>
          </a:prstGeom>
          <a:solidFill>
            <a:schemeClr val="accent1">
              <a:lumMod val="50000"/>
            </a:schemeClr>
          </a:solidFill>
          <a:ln>
            <a:noFill/>
          </a:ln>
          <a:effectLst>
            <a:glow rad="2286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sz="2000" dirty="0" smtClean="0">
                <a:effectLst>
                  <a:glow rad="228600">
                    <a:schemeClr val="accent2">
                      <a:satMod val="175000"/>
                      <a:alpha val="40000"/>
                    </a:schemeClr>
                  </a:glow>
                </a:effectLst>
                <a:latin typeface="NikoshBAN" pitchFamily="2" charset="0"/>
                <a:cs typeface="NikoshBAN" pitchFamily="2" charset="0"/>
              </a:rPr>
              <a:t>      </a:t>
            </a:r>
            <a:r>
              <a:rPr lang="en-US"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সম্মিলিত</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 </a:t>
            </a:r>
            <a:r>
              <a:rPr lang="en-US"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ইফতারের</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 </a:t>
            </a:r>
            <a:r>
              <a:rPr lang="en-US"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মাধ্যমে</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 </a:t>
            </a:r>
            <a:r>
              <a:rPr lang="en-US"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সাওমের</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 </a:t>
            </a:r>
            <a:r>
              <a:rPr lang="en-US"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সামাজিক</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 </a:t>
            </a:r>
            <a:r>
              <a:rPr lang="en-US"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বন্ধনের</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 </a:t>
            </a:r>
            <a:r>
              <a:rPr lang="en-US"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বাস্তব</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 </a:t>
            </a:r>
            <a:r>
              <a:rPr lang="en-US"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উদাহরণ</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   </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ownload (14).jpg"/>
          <p:cNvPicPr>
            <a:picLocks noChangeAspect="1"/>
          </p:cNvPicPr>
          <p:nvPr/>
        </p:nvPicPr>
        <p:blipFill>
          <a:blip r:embed="rId2"/>
          <a:stretch>
            <a:fillRect/>
          </a:stretch>
        </p:blipFill>
        <p:spPr>
          <a:xfrm>
            <a:off x="381000" y="1066800"/>
            <a:ext cx="3962400" cy="2438400"/>
          </a:xfrm>
          <a:prstGeom prst="rect">
            <a:avLst/>
          </a:prstGeom>
          <a:ln w="88900" cap="sq" cmpd="thickThin">
            <a:solidFill>
              <a:srgbClr val="000000"/>
            </a:solidFill>
            <a:prstDash val="solid"/>
            <a:miter lim="800000"/>
          </a:ln>
          <a:effectLst>
            <a:glow rad="228600">
              <a:schemeClr val="accent1">
                <a:satMod val="175000"/>
                <a:alpha val="40000"/>
              </a:schemeClr>
            </a:glow>
            <a:innerShdw blurRad="76200">
              <a:srgbClr val="000000"/>
            </a:innerShdw>
          </a:effectLst>
        </p:spPr>
      </p:pic>
      <p:pic>
        <p:nvPicPr>
          <p:cNvPr id="5" name="Picture 4" descr="o.jpg"/>
          <p:cNvPicPr>
            <a:picLocks noChangeAspect="1"/>
          </p:cNvPicPr>
          <p:nvPr/>
        </p:nvPicPr>
        <p:blipFill>
          <a:blip r:embed="rId3"/>
          <a:stretch>
            <a:fillRect/>
          </a:stretch>
        </p:blipFill>
        <p:spPr>
          <a:xfrm>
            <a:off x="4800600" y="1066800"/>
            <a:ext cx="3962400" cy="2514600"/>
          </a:xfrm>
          <a:prstGeom prst="rect">
            <a:avLst/>
          </a:prstGeom>
          <a:ln w="88900" cap="sq" cmpd="thickThin">
            <a:solidFill>
              <a:srgbClr val="000000"/>
            </a:solidFill>
            <a:prstDash val="solid"/>
            <a:miter lim="800000"/>
          </a:ln>
          <a:effectLst>
            <a:glow rad="228600">
              <a:schemeClr val="accent2">
                <a:satMod val="175000"/>
                <a:alpha val="40000"/>
              </a:schemeClr>
            </a:glow>
            <a:innerShdw blurRad="76200">
              <a:srgbClr val="000000"/>
            </a:innerShdw>
          </a:effectLst>
        </p:spPr>
      </p:pic>
      <p:pic>
        <p:nvPicPr>
          <p:cNvPr id="6" name="Picture 5" descr="download (3).jpg"/>
          <p:cNvPicPr>
            <a:picLocks noChangeAspect="1"/>
          </p:cNvPicPr>
          <p:nvPr/>
        </p:nvPicPr>
        <p:blipFill>
          <a:blip r:embed="rId4"/>
          <a:stretch>
            <a:fillRect/>
          </a:stretch>
        </p:blipFill>
        <p:spPr>
          <a:xfrm>
            <a:off x="304800" y="3886200"/>
            <a:ext cx="3962400" cy="2743200"/>
          </a:xfrm>
          <a:prstGeom prst="rect">
            <a:avLst/>
          </a:prstGeom>
          <a:ln w="88900" cap="sq" cmpd="thickThin">
            <a:solidFill>
              <a:srgbClr val="000000"/>
            </a:solidFill>
            <a:prstDash val="solid"/>
            <a:miter lim="800000"/>
          </a:ln>
          <a:effectLst>
            <a:glow rad="228600">
              <a:schemeClr val="accent2">
                <a:satMod val="175000"/>
                <a:alpha val="40000"/>
              </a:schemeClr>
            </a:glow>
            <a:innerShdw blurRad="76200">
              <a:srgbClr val="000000"/>
            </a:innerShdw>
          </a:effectLst>
        </p:spPr>
      </p:pic>
      <p:pic>
        <p:nvPicPr>
          <p:cNvPr id="7" name="Picture 6" descr="images (10).jpg"/>
          <p:cNvPicPr>
            <a:picLocks noChangeAspect="1"/>
          </p:cNvPicPr>
          <p:nvPr/>
        </p:nvPicPr>
        <p:blipFill>
          <a:blip r:embed="rId5"/>
          <a:stretch>
            <a:fillRect/>
          </a:stretch>
        </p:blipFill>
        <p:spPr>
          <a:xfrm>
            <a:off x="4724400" y="3886200"/>
            <a:ext cx="3962400" cy="2743200"/>
          </a:xfrm>
          <a:prstGeom prst="rect">
            <a:avLst/>
          </a:prstGeom>
          <a:ln w="88900" cap="sq" cmpd="thickThin">
            <a:solidFill>
              <a:srgbClr val="000000"/>
            </a:solidFill>
            <a:prstDash val="solid"/>
            <a:miter lim="800000"/>
          </a:ln>
          <a:effectLst>
            <a:glow rad="228600">
              <a:schemeClr val="accent6">
                <a:satMod val="175000"/>
                <a:alpha val="40000"/>
              </a:schemeClr>
            </a:glow>
            <a:innerShdw blurRad="76200">
              <a:srgbClr val="000000"/>
            </a:innerShdw>
          </a:effectLst>
        </p:spPr>
      </p:pic>
      <p:sp>
        <p:nvSpPr>
          <p:cNvPr id="8" name="TextBox 7"/>
          <p:cNvSpPr txBox="1"/>
          <p:nvPr/>
        </p:nvSpPr>
        <p:spPr>
          <a:xfrm>
            <a:off x="152400" y="228600"/>
            <a:ext cx="8534400" cy="646331"/>
          </a:xfrm>
          <a:prstGeom prst="rect">
            <a:avLst/>
          </a:prstGeom>
          <a:noFill/>
        </p:spPr>
        <p:txBody>
          <a:bodyPr wrap="square" rtlCol="0">
            <a:spAutoFit/>
          </a:bodyPr>
          <a:lstStyle/>
          <a:p>
            <a:r>
              <a:rPr lang="en-US" dirty="0" smtClean="0">
                <a:latin typeface="NikoshBAN" pitchFamily="2" charset="0"/>
                <a:cs typeface="NikoshBAN" pitchFamily="2" charset="0"/>
              </a:rPr>
              <a:t>                   </a:t>
            </a:r>
            <a:r>
              <a:rPr lang="en-US" sz="3600" dirty="0" err="1" smtClean="0">
                <a:effectLst>
                  <a:glow rad="228600">
                    <a:schemeClr val="accent2">
                      <a:satMod val="175000"/>
                      <a:alpha val="40000"/>
                    </a:schemeClr>
                  </a:glow>
                </a:effectLst>
                <a:latin typeface="NikoshBAN" pitchFamily="2" charset="0"/>
                <a:cs typeface="NikoshBAN" pitchFamily="2" charset="0"/>
              </a:rPr>
              <a:t>সাওমের</a:t>
            </a:r>
            <a:r>
              <a:rPr lang="en-US" sz="3600" dirty="0" smtClean="0">
                <a:effectLst>
                  <a:glow rad="228600">
                    <a:schemeClr val="accent2">
                      <a:satMod val="175000"/>
                      <a:alpha val="40000"/>
                    </a:schemeClr>
                  </a:glow>
                </a:effectLst>
                <a:latin typeface="NikoshBAN" pitchFamily="2" charset="0"/>
                <a:cs typeface="NikoshBAN" pitchFamily="2" charset="0"/>
              </a:rPr>
              <a:t> </a:t>
            </a:r>
            <a:r>
              <a:rPr lang="en-US" sz="3600" dirty="0" err="1" smtClean="0">
                <a:effectLst>
                  <a:glow rad="228600">
                    <a:schemeClr val="accent2">
                      <a:satMod val="175000"/>
                      <a:alpha val="40000"/>
                    </a:schemeClr>
                  </a:glow>
                </a:effectLst>
                <a:latin typeface="NikoshBAN" pitchFamily="2" charset="0"/>
                <a:cs typeface="NikoshBAN" pitchFamily="2" charset="0"/>
              </a:rPr>
              <a:t>সামাজিক</a:t>
            </a:r>
            <a:r>
              <a:rPr lang="en-US" sz="3600" dirty="0" smtClean="0">
                <a:effectLst>
                  <a:glow rad="228600">
                    <a:schemeClr val="accent2">
                      <a:satMod val="175000"/>
                      <a:alpha val="40000"/>
                    </a:schemeClr>
                  </a:glow>
                </a:effectLst>
                <a:latin typeface="NikoshBAN" pitchFamily="2" charset="0"/>
                <a:cs typeface="NikoshBAN" pitchFamily="2" charset="0"/>
              </a:rPr>
              <a:t> </a:t>
            </a:r>
            <a:r>
              <a:rPr lang="en-US" sz="3600" dirty="0" err="1" smtClean="0">
                <a:effectLst>
                  <a:glow rad="228600">
                    <a:schemeClr val="accent2">
                      <a:satMod val="175000"/>
                      <a:alpha val="40000"/>
                    </a:schemeClr>
                  </a:glow>
                </a:effectLst>
                <a:latin typeface="NikoshBAN" pitchFamily="2" charset="0"/>
                <a:cs typeface="NikoshBAN" pitchFamily="2" charset="0"/>
              </a:rPr>
              <a:t>শিক্ষার</a:t>
            </a:r>
            <a:r>
              <a:rPr lang="en-US" sz="3600" dirty="0" smtClean="0">
                <a:effectLst>
                  <a:glow rad="228600">
                    <a:schemeClr val="accent2">
                      <a:satMod val="175000"/>
                      <a:alpha val="40000"/>
                    </a:schemeClr>
                  </a:glow>
                </a:effectLst>
                <a:latin typeface="NikoshBAN" pitchFamily="2" charset="0"/>
                <a:cs typeface="NikoshBAN" pitchFamily="2" charset="0"/>
              </a:rPr>
              <a:t> </a:t>
            </a:r>
            <a:r>
              <a:rPr lang="en-US" sz="3600" dirty="0" err="1" smtClean="0">
                <a:effectLst>
                  <a:glow rad="228600">
                    <a:schemeClr val="accent2">
                      <a:satMod val="175000"/>
                      <a:alpha val="40000"/>
                    </a:schemeClr>
                  </a:glow>
                </a:effectLst>
                <a:latin typeface="NikoshBAN" pitchFamily="2" charset="0"/>
                <a:cs typeface="NikoshBAN" pitchFamily="2" charset="0"/>
              </a:rPr>
              <a:t>কয়েকটি</a:t>
            </a:r>
            <a:r>
              <a:rPr lang="en-US" sz="3600" dirty="0" smtClean="0">
                <a:effectLst>
                  <a:glow rad="228600">
                    <a:schemeClr val="accent2">
                      <a:satMod val="175000"/>
                      <a:alpha val="40000"/>
                    </a:schemeClr>
                  </a:glow>
                </a:effectLst>
                <a:latin typeface="NikoshBAN" pitchFamily="2" charset="0"/>
                <a:cs typeface="NikoshBAN" pitchFamily="2" charset="0"/>
              </a:rPr>
              <a:t> </a:t>
            </a:r>
            <a:r>
              <a:rPr lang="en-US" sz="3600" dirty="0" err="1" smtClean="0">
                <a:effectLst>
                  <a:glow rad="228600">
                    <a:schemeClr val="accent2">
                      <a:satMod val="175000"/>
                      <a:alpha val="40000"/>
                    </a:schemeClr>
                  </a:glow>
                </a:effectLst>
                <a:latin typeface="NikoshBAN" pitchFamily="2" charset="0"/>
                <a:cs typeface="NikoshBAN" pitchFamily="2" charset="0"/>
              </a:rPr>
              <a:t>চিত্র</a:t>
            </a:r>
            <a:r>
              <a:rPr lang="en-US" sz="3600" dirty="0" smtClean="0">
                <a:effectLst>
                  <a:glow rad="228600">
                    <a:schemeClr val="accent2">
                      <a:satMod val="175000"/>
                      <a:alpha val="40000"/>
                    </a:schemeClr>
                  </a:glow>
                </a:effectLst>
                <a:latin typeface="NikoshBAN" pitchFamily="2" charset="0"/>
                <a:cs typeface="NikoshBAN" pitchFamily="2" charset="0"/>
              </a:rPr>
              <a:t> </a:t>
            </a:r>
            <a:r>
              <a:rPr lang="en-US" sz="3600" dirty="0" err="1" smtClean="0">
                <a:effectLst>
                  <a:glow rad="228600">
                    <a:schemeClr val="accent2">
                      <a:satMod val="175000"/>
                      <a:alpha val="40000"/>
                    </a:schemeClr>
                  </a:glow>
                </a:effectLst>
                <a:latin typeface="NikoshBAN" pitchFamily="2" charset="0"/>
                <a:cs typeface="NikoshBAN" pitchFamily="2" charset="0"/>
              </a:rPr>
              <a:t>লক্ষ্য</a:t>
            </a:r>
            <a:r>
              <a:rPr lang="en-US" sz="3600" dirty="0" smtClean="0">
                <a:effectLst>
                  <a:glow rad="228600">
                    <a:schemeClr val="accent2">
                      <a:satMod val="175000"/>
                      <a:alpha val="40000"/>
                    </a:schemeClr>
                  </a:glow>
                </a:effectLst>
                <a:latin typeface="NikoshBAN" pitchFamily="2" charset="0"/>
                <a:cs typeface="NikoshBAN" pitchFamily="2" charset="0"/>
              </a:rPr>
              <a:t> </a:t>
            </a:r>
            <a:r>
              <a:rPr lang="en-US" sz="3600" dirty="0" err="1" smtClean="0">
                <a:effectLst>
                  <a:glow rad="228600">
                    <a:schemeClr val="accent2">
                      <a:satMod val="175000"/>
                      <a:alpha val="40000"/>
                    </a:schemeClr>
                  </a:glow>
                </a:effectLst>
                <a:latin typeface="NikoshBAN" pitchFamily="2" charset="0"/>
                <a:cs typeface="NikoshBAN" pitchFamily="2" charset="0"/>
              </a:rPr>
              <a:t>করি</a:t>
            </a:r>
            <a:r>
              <a:rPr lang="en-US" sz="3600" dirty="0" smtClean="0">
                <a:effectLst>
                  <a:glow rad="228600">
                    <a:schemeClr val="accent2">
                      <a:satMod val="175000"/>
                      <a:alpha val="40000"/>
                    </a:schemeClr>
                  </a:glow>
                </a:effectLst>
                <a:latin typeface="NikoshBAN" pitchFamily="2" charset="0"/>
                <a:cs typeface="NikoshBAN" pitchFamily="2" charset="0"/>
              </a:rPr>
              <a:t>  </a:t>
            </a:r>
            <a:endParaRPr lang="en-US" sz="3600" dirty="0">
              <a:effectLst>
                <a:glow rad="228600">
                  <a:schemeClr val="accent2">
                    <a:satMod val="175000"/>
                    <a:alpha val="40000"/>
                  </a:schemeClr>
                </a:glow>
              </a:effectLst>
              <a:latin typeface="NikoshBAN" pitchFamily="2" charset="0"/>
              <a:cs typeface="NikoshBAN" pitchFamily="2"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ght Arrow Callout 2"/>
          <p:cNvSpPr/>
          <p:nvPr/>
        </p:nvSpPr>
        <p:spPr>
          <a:xfrm>
            <a:off x="838200" y="1143000"/>
            <a:ext cx="1905000" cy="4191000"/>
          </a:xfrm>
          <a:prstGeom prst="rightArrowCallout">
            <a:avLst/>
          </a:prstGeom>
          <a:solidFill>
            <a:schemeClr val="accent1">
              <a:lumMod val="50000"/>
            </a:schemeClr>
          </a:solidFill>
          <a:ln>
            <a:noFill/>
          </a:ln>
          <a:effectLst>
            <a:glow rad="228600">
              <a:schemeClr val="accent1">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err="1" smtClean="0">
                <a:latin typeface="NikoshBAN" pitchFamily="2" charset="0"/>
                <a:cs typeface="NikoshBAN" pitchFamily="2" charset="0"/>
              </a:rPr>
              <a:t>দলীয়</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কাজ</a:t>
            </a:r>
            <a:r>
              <a:rPr lang="en-US" sz="4800" dirty="0" smtClean="0">
                <a:latin typeface="NikoshBAN" pitchFamily="2" charset="0"/>
                <a:cs typeface="NikoshBAN" pitchFamily="2" charset="0"/>
              </a:rPr>
              <a:t> </a:t>
            </a:r>
            <a:endParaRPr lang="en-US" sz="4800" dirty="0">
              <a:latin typeface="NikoshBAN" pitchFamily="2" charset="0"/>
              <a:cs typeface="NikoshBAN" pitchFamily="2" charset="0"/>
            </a:endParaRPr>
          </a:p>
        </p:txBody>
      </p:sp>
      <p:sp>
        <p:nvSpPr>
          <p:cNvPr id="4" name="TextBox 3"/>
          <p:cNvSpPr txBox="1"/>
          <p:nvPr/>
        </p:nvSpPr>
        <p:spPr>
          <a:xfrm>
            <a:off x="2895600" y="762000"/>
            <a:ext cx="4648200" cy="5280124"/>
          </a:xfrm>
          <a:prstGeom prst="bevel">
            <a:avLst/>
          </a:prstGeom>
          <a:solidFill>
            <a:srgbClr val="FFFF00"/>
          </a:solidFill>
          <a:ln w="38100">
            <a:solidFill>
              <a:schemeClr val="tx1"/>
            </a:solidFill>
          </a:ln>
        </p:spPr>
        <p:txBody>
          <a:bodyPr wrap="square" rtlCol="0">
            <a:spAutoFit/>
          </a:bodyPr>
          <a:lstStyle/>
          <a:p>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সাওম</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পালনের</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মাধ্যমে</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একজন</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লোক</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ক্ষুধার</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যন্ত্রণা</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উপলব্ধি</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করতে</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পারে</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কথাটি</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ব্যাখ্যা</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কর</a:t>
            </a:r>
            <a:r>
              <a:rPr lang="en-US" sz="4400" dirty="0" smtClean="0">
                <a:latin typeface="NikoshBAN" pitchFamily="2" charset="0"/>
                <a:cs typeface="NikoshBAN" pitchFamily="2" charset="0"/>
              </a:rPr>
              <a:t>।  </a:t>
            </a:r>
            <a:endParaRPr lang="en-US" sz="4400" dirty="0">
              <a:latin typeface="NikoshBAN" pitchFamily="2" charset="0"/>
              <a:cs typeface="NikoshBAN" pitchFamily="2"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4114800" y="2362200"/>
            <a:ext cx="2286000" cy="2209800"/>
          </a:xfrm>
          <a:prstGeom prst="ellipse">
            <a:avLst/>
          </a:prstGeom>
          <a:solidFill>
            <a:schemeClr val="accent4">
              <a:lumMod val="50000"/>
            </a:schemeClr>
          </a:solidFill>
          <a:ln>
            <a:noFill/>
          </a:ln>
          <a:effectLst>
            <a:glow rad="2286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latin typeface="NikoshBAN" pitchFamily="2" charset="0"/>
                <a:cs typeface="NikoshBAN" pitchFamily="2" charset="0"/>
              </a:rPr>
              <a:t>সাওম</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ছয়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প্রকার</a:t>
            </a:r>
            <a:r>
              <a:rPr lang="en-US" sz="3600" dirty="0" smtClean="0">
                <a:latin typeface="NikoshBAN" pitchFamily="2" charset="0"/>
                <a:cs typeface="NikoshBAN" pitchFamily="2" charset="0"/>
              </a:rPr>
              <a:t> </a:t>
            </a:r>
            <a:endParaRPr lang="en-US" sz="3600" dirty="0">
              <a:latin typeface="NikoshBAN" pitchFamily="2" charset="0"/>
              <a:cs typeface="NikoshBAN" pitchFamily="2" charset="0"/>
            </a:endParaRPr>
          </a:p>
        </p:txBody>
      </p:sp>
      <p:sp>
        <p:nvSpPr>
          <p:cNvPr id="4" name="Oval 3"/>
          <p:cNvSpPr/>
          <p:nvPr/>
        </p:nvSpPr>
        <p:spPr>
          <a:xfrm>
            <a:off x="6553200" y="3657600"/>
            <a:ext cx="2057400" cy="1905000"/>
          </a:xfrm>
          <a:prstGeom prst="ellipse">
            <a:avLst/>
          </a:prstGeom>
          <a:solidFill>
            <a:srgbClr val="0070C0"/>
          </a:solidFill>
          <a:ln>
            <a:noFill/>
          </a:ln>
          <a:effectLst>
            <a:glow rad="2286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NikoshBAN" pitchFamily="2" charset="0"/>
                <a:cs typeface="NikoshBAN" pitchFamily="2" charset="0"/>
              </a:rPr>
              <a:t>৩.সুন্নাত </a:t>
            </a:r>
            <a:endParaRPr lang="en-US" sz="3200" dirty="0">
              <a:latin typeface="NikoshBAN" pitchFamily="2" charset="0"/>
              <a:cs typeface="NikoshBAN" pitchFamily="2" charset="0"/>
            </a:endParaRPr>
          </a:p>
        </p:txBody>
      </p:sp>
      <p:sp>
        <p:nvSpPr>
          <p:cNvPr id="5" name="Oval 4"/>
          <p:cNvSpPr/>
          <p:nvPr/>
        </p:nvSpPr>
        <p:spPr>
          <a:xfrm>
            <a:off x="4038600" y="228600"/>
            <a:ext cx="2057400" cy="1905000"/>
          </a:xfrm>
          <a:prstGeom prst="ellipse">
            <a:avLst/>
          </a:prstGeom>
          <a:solidFill>
            <a:schemeClr val="accent3">
              <a:lumMod val="50000"/>
            </a:schemeClr>
          </a:solidFill>
          <a:ln>
            <a:noFill/>
          </a:ln>
          <a:effectLst>
            <a:glow rad="228600">
              <a:schemeClr val="accent5">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NikoshBAN" pitchFamily="2" charset="0"/>
                <a:cs typeface="NikoshBAN" pitchFamily="2" charset="0"/>
              </a:rPr>
              <a:t>১.ফরজ </a:t>
            </a:r>
            <a:endParaRPr lang="en-US" sz="3200" dirty="0">
              <a:latin typeface="NikoshBAN" pitchFamily="2" charset="0"/>
              <a:cs typeface="NikoshBAN" pitchFamily="2" charset="0"/>
            </a:endParaRPr>
          </a:p>
        </p:txBody>
      </p:sp>
      <p:sp>
        <p:nvSpPr>
          <p:cNvPr id="6" name="Oval 5"/>
          <p:cNvSpPr/>
          <p:nvPr/>
        </p:nvSpPr>
        <p:spPr>
          <a:xfrm>
            <a:off x="4267200" y="4724400"/>
            <a:ext cx="2057400" cy="1905000"/>
          </a:xfrm>
          <a:prstGeom prst="ellipse">
            <a:avLst/>
          </a:prstGeom>
          <a:solidFill>
            <a:schemeClr val="tx2">
              <a:lumMod val="75000"/>
            </a:schemeClr>
          </a:solidFill>
          <a:ln>
            <a:noFill/>
          </a:ln>
          <a:effectLst>
            <a:glow rad="228600">
              <a:schemeClr val="accent1">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NikoshBAN" pitchFamily="2" charset="0"/>
                <a:cs typeface="NikoshBAN" pitchFamily="2" charset="0"/>
              </a:rPr>
              <a:t>৪.মুস্তাহাব </a:t>
            </a:r>
            <a:endParaRPr lang="en-US" sz="3200" dirty="0">
              <a:latin typeface="NikoshBAN" pitchFamily="2" charset="0"/>
              <a:cs typeface="NikoshBAN" pitchFamily="2" charset="0"/>
            </a:endParaRPr>
          </a:p>
        </p:txBody>
      </p:sp>
      <p:sp>
        <p:nvSpPr>
          <p:cNvPr id="7" name="Oval 6"/>
          <p:cNvSpPr/>
          <p:nvPr/>
        </p:nvSpPr>
        <p:spPr>
          <a:xfrm>
            <a:off x="1905000" y="1295400"/>
            <a:ext cx="2057400" cy="1905000"/>
          </a:xfrm>
          <a:prstGeom prst="ellipse">
            <a:avLst/>
          </a:prstGeom>
          <a:solidFill>
            <a:srgbClr val="C00000"/>
          </a:solidFill>
          <a:ln>
            <a:noFill/>
          </a:ln>
          <a:effectLst>
            <a:glow rad="2286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NikoshBAN" pitchFamily="2" charset="0"/>
                <a:cs typeface="NikoshBAN" pitchFamily="2" charset="0"/>
              </a:rPr>
              <a:t>৬. </a:t>
            </a:r>
            <a:r>
              <a:rPr lang="en-US" sz="3200" dirty="0" err="1" smtClean="0">
                <a:latin typeface="NikoshBAN" pitchFamily="2" charset="0"/>
                <a:cs typeface="NikoshBAN" pitchFamily="2" charset="0"/>
              </a:rPr>
              <a:t>মাকরুহ</a:t>
            </a:r>
            <a:r>
              <a:rPr lang="en-US" sz="3200" dirty="0" smtClean="0">
                <a:latin typeface="NikoshBAN" pitchFamily="2" charset="0"/>
                <a:cs typeface="NikoshBAN" pitchFamily="2" charset="0"/>
              </a:rPr>
              <a:t> </a:t>
            </a:r>
            <a:endParaRPr lang="en-US" sz="3200" dirty="0">
              <a:latin typeface="NikoshBAN" pitchFamily="2" charset="0"/>
              <a:cs typeface="NikoshBAN" pitchFamily="2" charset="0"/>
            </a:endParaRPr>
          </a:p>
        </p:txBody>
      </p:sp>
      <p:sp>
        <p:nvSpPr>
          <p:cNvPr id="8" name="Oval 7"/>
          <p:cNvSpPr/>
          <p:nvPr/>
        </p:nvSpPr>
        <p:spPr>
          <a:xfrm>
            <a:off x="6400800" y="1066800"/>
            <a:ext cx="2057400" cy="1905000"/>
          </a:xfrm>
          <a:prstGeom prst="ellipse">
            <a:avLst/>
          </a:prstGeom>
          <a:solidFill>
            <a:srgbClr val="00B050"/>
          </a:solidFill>
          <a:ln>
            <a:noFill/>
          </a:ln>
          <a:effectLst>
            <a:glow rad="2286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NikoshBAN" pitchFamily="2" charset="0"/>
                <a:cs typeface="NikoshBAN" pitchFamily="2" charset="0"/>
              </a:rPr>
              <a:t>২. </a:t>
            </a:r>
            <a:r>
              <a:rPr lang="en-US" sz="3200" dirty="0" err="1" smtClean="0">
                <a:latin typeface="NikoshBAN" pitchFamily="2" charset="0"/>
                <a:cs typeface="NikoshBAN" pitchFamily="2" charset="0"/>
              </a:rPr>
              <a:t>ওয়াজিব</a:t>
            </a:r>
            <a:r>
              <a:rPr lang="en-US" dirty="0" smtClean="0">
                <a:latin typeface="NikoshBAN" pitchFamily="2" charset="0"/>
                <a:cs typeface="NikoshBAN" pitchFamily="2" charset="0"/>
              </a:rPr>
              <a:t> </a:t>
            </a:r>
            <a:endParaRPr lang="en-US" dirty="0">
              <a:latin typeface="NikoshBAN" pitchFamily="2" charset="0"/>
              <a:cs typeface="NikoshBAN" pitchFamily="2" charset="0"/>
            </a:endParaRPr>
          </a:p>
        </p:txBody>
      </p:sp>
      <p:sp>
        <p:nvSpPr>
          <p:cNvPr id="10" name="Oval 9"/>
          <p:cNvSpPr/>
          <p:nvPr/>
        </p:nvSpPr>
        <p:spPr>
          <a:xfrm>
            <a:off x="1905000" y="3810000"/>
            <a:ext cx="2057400" cy="1905000"/>
          </a:xfrm>
          <a:prstGeom prst="ellipse">
            <a:avLst/>
          </a:prstGeom>
          <a:solidFill>
            <a:srgbClr val="00B0F0"/>
          </a:solidFill>
          <a:ln>
            <a:noFill/>
          </a:ln>
          <a:effectLst>
            <a:glow rad="228600">
              <a:schemeClr val="accent4">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NikoshBAN" pitchFamily="2" charset="0"/>
                <a:cs typeface="NikoshBAN" pitchFamily="2" charset="0"/>
              </a:rPr>
              <a:t>৫.নফল </a:t>
            </a:r>
            <a:endParaRPr lang="en-US" sz="3200" dirty="0">
              <a:latin typeface="NikoshBAN" pitchFamily="2" charset="0"/>
              <a:cs typeface="NikoshBAN" pitchFamily="2" charset="0"/>
            </a:endParaRPr>
          </a:p>
        </p:txBody>
      </p:sp>
      <p:sp>
        <p:nvSpPr>
          <p:cNvPr id="11" name="Right Arrow 10"/>
          <p:cNvSpPr/>
          <p:nvPr/>
        </p:nvSpPr>
        <p:spPr>
          <a:xfrm rot="2087093">
            <a:off x="6193390" y="3744713"/>
            <a:ext cx="457200" cy="484632"/>
          </a:xfrm>
          <a:prstGeom prs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228600">
                  <a:schemeClr val="accent2">
                    <a:satMod val="175000"/>
                    <a:alpha val="40000"/>
                  </a:schemeClr>
                </a:glow>
              </a:effectLst>
            </a:endParaRPr>
          </a:p>
        </p:txBody>
      </p:sp>
      <p:sp>
        <p:nvSpPr>
          <p:cNvPr id="12" name="Right Arrow 11"/>
          <p:cNvSpPr/>
          <p:nvPr/>
        </p:nvSpPr>
        <p:spPr>
          <a:xfrm rot="19821317">
            <a:off x="6109734" y="2367353"/>
            <a:ext cx="457200" cy="484632"/>
          </a:xfrm>
          <a:prstGeom prs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rot="5747911">
            <a:off x="5064772" y="4352995"/>
            <a:ext cx="457200" cy="484632"/>
          </a:xfrm>
          <a:prstGeom prs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rot="8411692">
            <a:off x="3835942" y="3900183"/>
            <a:ext cx="457200" cy="484632"/>
          </a:xfrm>
          <a:prstGeom prs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rot="16388957">
            <a:off x="4978910" y="1980451"/>
            <a:ext cx="457200" cy="484632"/>
          </a:xfrm>
          <a:prstGeom prs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rot="13009343">
            <a:off x="3833423" y="2679466"/>
            <a:ext cx="457200" cy="484632"/>
          </a:xfrm>
          <a:prstGeom prs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Callout 16"/>
          <p:cNvSpPr/>
          <p:nvPr/>
        </p:nvSpPr>
        <p:spPr>
          <a:xfrm>
            <a:off x="457200" y="838200"/>
            <a:ext cx="1295400" cy="5334000"/>
          </a:xfrm>
          <a:prstGeom prst="rightArrowCallout">
            <a:avLst/>
          </a:prstGeom>
          <a:solidFill>
            <a:srgbClr val="C00000"/>
          </a:solidFill>
          <a:ln>
            <a:noFill/>
          </a:ln>
          <a:effectLst>
            <a:glow rad="228600">
              <a:schemeClr val="accent6">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এসো</a:t>
            </a:r>
            <a:r>
              <a:rPr lang="en-US" sz="28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 </a:t>
            </a:r>
            <a:r>
              <a:rPr lang="en-US" sz="2800" b="1"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সাওমের</a:t>
            </a:r>
            <a:r>
              <a:rPr lang="en-US" sz="28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 </a:t>
            </a:r>
            <a:r>
              <a:rPr lang="en-US" sz="2800" b="1"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প্রকার</a:t>
            </a:r>
            <a:r>
              <a:rPr lang="en-US" sz="28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 </a:t>
            </a:r>
            <a:r>
              <a:rPr lang="en-US" sz="2800" b="1"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ভেদ</a:t>
            </a:r>
            <a:r>
              <a:rPr lang="en-US" sz="28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 </a:t>
            </a:r>
            <a:r>
              <a:rPr lang="en-US" sz="2800" b="1"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জেনে</a:t>
            </a:r>
            <a:r>
              <a:rPr lang="en-US" sz="28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 </a:t>
            </a:r>
            <a:r>
              <a:rPr lang="en-US" sz="2800" b="1"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নেই</a:t>
            </a:r>
            <a:r>
              <a:rPr lang="en-US" sz="28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 </a:t>
            </a:r>
            <a:endParaRPr lang="en-US" sz="2800" b="1" dirty="0">
              <a:latin typeface="NikoshBAN" pitchFamily="2" charset="0"/>
              <a:cs typeface="NikoshBAN" pitchFamily="2"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own Ribbon 2"/>
          <p:cNvSpPr/>
          <p:nvPr/>
        </p:nvSpPr>
        <p:spPr>
          <a:xfrm>
            <a:off x="1600200" y="685800"/>
            <a:ext cx="5943600" cy="1219200"/>
          </a:xfrm>
          <a:prstGeom prst="ribbon">
            <a:avLst/>
          </a:prstGeom>
          <a:solidFill>
            <a:schemeClr val="bg2">
              <a:lumMod val="25000"/>
            </a:schemeClr>
          </a:solidFill>
          <a:ln>
            <a:solidFill>
              <a:schemeClr val="bg2">
                <a:lumMod val="90000"/>
              </a:schemeClr>
            </a:solidFill>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err="1" smtClean="0">
                <a:latin typeface="NikoshBAN" pitchFamily="2" charset="0"/>
                <a:cs typeface="NikoshBAN" pitchFamily="2" charset="0"/>
              </a:rPr>
              <a:t>মূল্যায়ন</a:t>
            </a:r>
            <a:r>
              <a:rPr lang="en-US" sz="4400" dirty="0" smtClean="0">
                <a:latin typeface="NikoshBAN" pitchFamily="2" charset="0"/>
                <a:cs typeface="NikoshBAN" pitchFamily="2" charset="0"/>
              </a:rPr>
              <a:t> </a:t>
            </a:r>
            <a:endParaRPr lang="en-US" sz="4400" dirty="0">
              <a:latin typeface="NikoshBAN" pitchFamily="2" charset="0"/>
              <a:cs typeface="NikoshBAN" pitchFamily="2" charset="0"/>
            </a:endParaRPr>
          </a:p>
        </p:txBody>
      </p:sp>
      <p:sp>
        <p:nvSpPr>
          <p:cNvPr id="4" name="TextBox 3"/>
          <p:cNvSpPr txBox="1"/>
          <p:nvPr/>
        </p:nvSpPr>
        <p:spPr>
          <a:xfrm>
            <a:off x="990600" y="2667000"/>
            <a:ext cx="7239000" cy="1569660"/>
          </a:xfrm>
          <a:prstGeom prst="rect">
            <a:avLst/>
          </a:prstGeom>
          <a:solidFill>
            <a:schemeClr val="accent3"/>
          </a:solidFill>
          <a:ln w="38100">
            <a:noFill/>
          </a:ln>
          <a:effectLst>
            <a:glow rad="228600">
              <a:schemeClr val="accent4">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buFont typeface="Courier New" pitchFamily="49" charset="0"/>
              <a:buChar char="o"/>
            </a:pP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সাওম</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এর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ফার্সি</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প্রতিশব্দ</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a:t>
            </a:r>
            <a:r>
              <a:rPr lang="en-US" sz="3200" dirty="0" smtClean="0">
                <a:latin typeface="NikoshBAN" pitchFamily="2" charset="0"/>
                <a:cs typeface="NikoshBAN" pitchFamily="2" charset="0"/>
              </a:rPr>
              <a:t> ?</a:t>
            </a:r>
          </a:p>
          <a:p>
            <a:pPr>
              <a:buFont typeface="Courier New" pitchFamily="49" charset="0"/>
              <a:buChar char="o"/>
            </a:pPr>
            <a:r>
              <a:rPr lang="en-US" sz="3200" dirty="0" smtClean="0">
                <a:latin typeface="NikoshBAN" pitchFamily="2" charset="0"/>
                <a:cs typeface="NikoshBAN" pitchFamily="2" charset="0"/>
              </a:rPr>
              <a:t> </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কাদের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উপর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সাওম</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ফরজ</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হয়েছে</a:t>
            </a:r>
            <a:r>
              <a:rPr lang="en-US" sz="3200" dirty="0" smtClean="0">
                <a:latin typeface="NikoshBAN" pitchFamily="2" charset="0"/>
                <a:cs typeface="NikoshBAN" pitchFamily="2" charset="0"/>
              </a:rPr>
              <a:t> </a:t>
            </a:r>
            <a:r>
              <a:rPr lang="en-US" sz="3200" dirty="0" smtClean="0">
                <a:latin typeface="NikoshBAN" pitchFamily="2" charset="0"/>
                <a:cs typeface="NikoshBAN" pitchFamily="2" charset="0"/>
              </a:rPr>
              <a:t> ?</a:t>
            </a:r>
          </a:p>
          <a:p>
            <a:pPr>
              <a:buFont typeface="Courier New" pitchFamily="49" charset="0"/>
              <a:buChar char="o"/>
            </a:pPr>
            <a:r>
              <a:rPr lang="en-US" sz="3200" dirty="0" smtClean="0">
                <a:latin typeface="NikoshBAN" pitchFamily="2" charset="0"/>
                <a:cs typeface="NikoshBAN" pitchFamily="2" charset="0"/>
              </a:rPr>
              <a:t> “এ </a:t>
            </a:r>
            <a:r>
              <a:rPr lang="en-US" sz="3200" dirty="0" err="1" smtClean="0">
                <a:latin typeface="NikoshBAN" pitchFamily="2" charset="0"/>
                <a:cs typeface="NikoshBAN" pitchFamily="2" charset="0"/>
              </a:rPr>
              <a:t>মাস</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সহানুভূতির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মাস</a:t>
            </a:r>
            <a:r>
              <a:rPr lang="en-US" sz="3200" dirty="0" smtClean="0">
                <a:latin typeface="NikoshBAN" pitchFamily="2" charset="0"/>
                <a:cs typeface="NikoshBAN" pitchFamily="2" charset="0"/>
              </a:rPr>
              <a:t> ।”  ---</a:t>
            </a:r>
            <a:r>
              <a:rPr lang="en-US" sz="3200" dirty="0" err="1" smtClean="0">
                <a:latin typeface="NikoshBAN" pitchFamily="2" charset="0"/>
                <a:cs typeface="NikoshBAN" pitchFamily="2" charset="0"/>
              </a:rPr>
              <a:t>কথাটি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বলেছেন</a:t>
            </a:r>
            <a:r>
              <a:rPr lang="en-US" sz="3200" dirty="0" smtClean="0">
                <a:latin typeface="NikoshBAN" pitchFamily="2" charset="0"/>
                <a:cs typeface="NikoshBAN" pitchFamily="2" charset="0"/>
              </a:rPr>
              <a:t> ?</a:t>
            </a:r>
            <a:r>
              <a:rPr lang="en-US" dirty="0" smtClean="0">
                <a:latin typeface="NikoshBAN" pitchFamily="2" charset="0"/>
                <a:cs typeface="NikoshBAN" pitchFamily="2" charset="0"/>
              </a:rPr>
              <a:t> </a:t>
            </a:r>
            <a:endParaRPr lang="en-US" dirty="0">
              <a:latin typeface="NikoshBAN" pitchFamily="2" charset="0"/>
              <a:cs typeface="NikoshBAN" pitchFamily="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85800" y="304800"/>
            <a:ext cx="3124200" cy="6096000"/>
          </a:xfrm>
          <a:prstGeom prst="rect">
            <a:avLst/>
          </a:prstGeom>
          <a:solidFill>
            <a:srgbClr val="00B050"/>
          </a:solidFill>
          <a:ln>
            <a:noFill/>
          </a:ln>
          <a:effectLst>
            <a:glow rad="2286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smtClean="0">
              <a:latin typeface="NikoshBAN" pitchFamily="2" charset="0"/>
              <a:cs typeface="NikoshBAN" pitchFamily="2" charset="0"/>
            </a:endParaRPr>
          </a:p>
          <a:p>
            <a:pPr algn="ctr"/>
            <a:r>
              <a:rPr lang="en-US" sz="6000" dirty="0" err="1" smtClean="0">
                <a:effectLst>
                  <a:glow rad="228600">
                    <a:schemeClr val="accent4">
                      <a:satMod val="175000"/>
                      <a:alpha val="40000"/>
                    </a:schemeClr>
                  </a:glow>
                </a:effectLst>
                <a:latin typeface="NikoshBAN" pitchFamily="2" charset="0"/>
                <a:cs typeface="NikoshBAN" pitchFamily="2" charset="0"/>
              </a:rPr>
              <a:t>শিক্ষক</a:t>
            </a:r>
            <a:r>
              <a:rPr lang="en-US" sz="6000" dirty="0" smtClean="0">
                <a:effectLst>
                  <a:glow rad="228600">
                    <a:schemeClr val="accent4">
                      <a:satMod val="175000"/>
                      <a:alpha val="40000"/>
                    </a:schemeClr>
                  </a:glow>
                </a:effectLst>
                <a:latin typeface="NikoshBAN" pitchFamily="2" charset="0"/>
                <a:cs typeface="NikoshBAN" pitchFamily="2" charset="0"/>
              </a:rPr>
              <a:t> </a:t>
            </a:r>
            <a:r>
              <a:rPr lang="en-US" sz="6000" dirty="0" err="1" smtClean="0">
                <a:effectLst>
                  <a:glow rad="228600">
                    <a:schemeClr val="accent4">
                      <a:satMod val="175000"/>
                      <a:alpha val="40000"/>
                    </a:schemeClr>
                  </a:glow>
                </a:effectLst>
                <a:latin typeface="NikoshBAN" pitchFamily="2" charset="0"/>
                <a:cs typeface="NikoshBAN" pitchFamily="2" charset="0"/>
              </a:rPr>
              <a:t>পরিচিতি</a:t>
            </a:r>
            <a:r>
              <a:rPr lang="en-US" sz="6000" dirty="0" smtClean="0">
                <a:effectLst>
                  <a:glow rad="228600">
                    <a:schemeClr val="accent4">
                      <a:satMod val="175000"/>
                      <a:alpha val="40000"/>
                    </a:schemeClr>
                  </a:glow>
                </a:effectLst>
                <a:latin typeface="NikoshBAN" pitchFamily="2" charset="0"/>
                <a:cs typeface="NikoshBAN" pitchFamily="2" charset="0"/>
              </a:rPr>
              <a:t> </a:t>
            </a:r>
            <a:endParaRPr lang="en-US" sz="6000" dirty="0">
              <a:effectLst>
                <a:glow rad="228600">
                  <a:schemeClr val="accent4">
                    <a:satMod val="175000"/>
                    <a:alpha val="40000"/>
                  </a:schemeClr>
                </a:glow>
              </a:effectLst>
              <a:latin typeface="NikoshBAN" pitchFamily="2" charset="0"/>
              <a:cs typeface="NikoshBAN" pitchFamily="2" charset="0"/>
            </a:endParaRPr>
          </a:p>
        </p:txBody>
      </p:sp>
      <p:pic>
        <p:nvPicPr>
          <p:cNvPr id="9" name="Picture 8" descr="IMG_20200321_211328.jpg"/>
          <p:cNvPicPr>
            <a:picLocks noChangeAspect="1"/>
          </p:cNvPicPr>
          <p:nvPr/>
        </p:nvPicPr>
        <p:blipFill>
          <a:blip r:embed="rId2" cstate="print"/>
          <a:stretch>
            <a:fillRect/>
          </a:stretch>
        </p:blipFill>
        <p:spPr>
          <a:xfrm>
            <a:off x="1066800" y="457200"/>
            <a:ext cx="1828800" cy="1828800"/>
          </a:xfrm>
          <a:prstGeom prst="ellipse">
            <a:avLst/>
          </a:prstGeom>
          <a:ln w="63500" cap="rnd">
            <a:noFill/>
          </a:ln>
          <a:effectLst>
            <a:glow rad="228600">
              <a:schemeClr val="accent6">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11" name="Rounded Rectangle 10"/>
          <p:cNvSpPr/>
          <p:nvPr/>
        </p:nvSpPr>
        <p:spPr>
          <a:xfrm>
            <a:off x="4343400" y="457200"/>
            <a:ext cx="4572000" cy="5791200"/>
          </a:xfrm>
          <a:prstGeom prst="roundRect">
            <a:avLst/>
          </a:prstGeom>
          <a:solidFill>
            <a:srgbClr val="7030A0"/>
          </a:solidFill>
          <a:ln>
            <a:noFill/>
          </a:ln>
          <a:effectLst>
            <a:glow rad="228600">
              <a:schemeClr val="accent1">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err="1" smtClean="0">
                <a:latin typeface="NikoshBAN" pitchFamily="2" charset="0"/>
                <a:cs typeface="NikoshBAN" pitchFamily="2" charset="0"/>
              </a:rPr>
              <a:t>মোঃ</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মাজহারুল</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ইসলাম</a:t>
            </a:r>
            <a:endParaRPr lang="en-US" sz="4400" dirty="0" smtClean="0">
              <a:latin typeface="NikoshBAN" pitchFamily="2" charset="0"/>
              <a:cs typeface="NikoshBAN" pitchFamily="2" charset="0"/>
            </a:endParaRPr>
          </a:p>
          <a:p>
            <a:pPr algn="ctr"/>
            <a:r>
              <a:rPr lang="en-US" sz="3600" dirty="0" err="1" smtClean="0">
                <a:latin typeface="NikoshBAN" pitchFamily="2" charset="0"/>
                <a:cs typeface="NikoshBAN" pitchFamily="2" charset="0"/>
              </a:rPr>
              <a:t>সহকারি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শিক্ষক</a:t>
            </a:r>
            <a:endParaRPr lang="en-US" sz="3600" dirty="0" smtClean="0">
              <a:latin typeface="NikoshBAN" pitchFamily="2" charset="0"/>
              <a:cs typeface="NikoshBAN" pitchFamily="2" charset="0"/>
            </a:endParaRPr>
          </a:p>
          <a:p>
            <a:pPr algn="ctr"/>
            <a:r>
              <a:rPr lang="en-US" sz="3200" dirty="0" err="1" smtClean="0">
                <a:latin typeface="NikoshBAN" pitchFamily="2" charset="0"/>
                <a:cs typeface="NikoshBAN" pitchFamily="2" charset="0"/>
              </a:rPr>
              <a:t>বামুনিয়া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সোনাতনকাটি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মাধ্যমিক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বালিকা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বিদ্যালয়</a:t>
            </a:r>
            <a:r>
              <a:rPr lang="en-US" sz="3200" dirty="0" smtClean="0">
                <a:latin typeface="NikoshBAN" pitchFamily="2" charset="0"/>
                <a:cs typeface="NikoshBAN" pitchFamily="2" charset="0"/>
              </a:rPr>
              <a:t>,</a:t>
            </a:r>
          </a:p>
          <a:p>
            <a:pPr algn="just"/>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শার্শা</a:t>
            </a:r>
            <a:r>
              <a:rPr lang="en-US" sz="3200" dirty="0" smtClean="0">
                <a:latin typeface="NikoshBAN" pitchFamily="2" charset="0"/>
                <a:cs typeface="NikoshBAN" pitchFamily="2" charset="0"/>
              </a:rPr>
              <a:t> , </a:t>
            </a:r>
            <a:r>
              <a:rPr lang="en-US" sz="3200" dirty="0" err="1" smtClean="0">
                <a:latin typeface="NikoshBAN" pitchFamily="2" charset="0"/>
                <a:cs typeface="NikoshBAN" pitchFamily="2" charset="0"/>
              </a:rPr>
              <a:t>যশোর</a:t>
            </a:r>
            <a:r>
              <a:rPr lang="en-US" sz="3200" dirty="0" smtClean="0">
                <a:latin typeface="NikoshBAN" pitchFamily="2" charset="0"/>
                <a:cs typeface="NikoshBAN" pitchFamily="2" charset="0"/>
              </a:rPr>
              <a:t>।</a:t>
            </a:r>
          </a:p>
          <a:p>
            <a:pPr algn="just"/>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মোবা</a:t>
            </a:r>
            <a:r>
              <a:rPr lang="en-US" sz="3200" dirty="0" smtClean="0">
                <a:latin typeface="NikoshBAN" pitchFamily="2" charset="0"/>
                <a:cs typeface="NikoshBAN" pitchFamily="2" charset="0"/>
              </a:rPr>
              <a:t>; ০১৭৩০৯২১১৬২ </a:t>
            </a:r>
          </a:p>
          <a:p>
            <a:pPr algn="just"/>
            <a:r>
              <a:rPr lang="en-US" sz="3200" dirty="0" smtClean="0">
                <a:latin typeface="NikoshBAN" pitchFamily="2" charset="0"/>
                <a:cs typeface="NikoshBAN" pitchFamily="2" charset="0"/>
              </a:rPr>
              <a:t> </a:t>
            </a:r>
            <a:endParaRPr lang="en-US" sz="3200" dirty="0">
              <a:latin typeface="NikoshBAN" pitchFamily="2" charset="0"/>
              <a:cs typeface="NikoshBAN" pitchFamily="2"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14800" y="381000"/>
            <a:ext cx="4191000" cy="1406188"/>
          </a:xfrm>
          <a:prstGeom prst="leftArrow">
            <a:avLst/>
          </a:prstGeom>
          <a:blipFill>
            <a:blip r:embed="rId2"/>
            <a:tile tx="0" ty="0" sx="100000" sy="100000" flip="none" algn="tl"/>
          </a:blipFill>
          <a:ln w="38100">
            <a:noFill/>
          </a:ln>
          <a:effectLst>
            <a:glow rad="228600">
              <a:schemeClr val="accent6">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dirty="0" smtClean="0">
                <a:latin typeface="NikoshBAN" pitchFamily="2" charset="0"/>
                <a:cs typeface="NikoshBAN" pitchFamily="2" charset="0"/>
              </a:rPr>
              <a:t>                   </a:t>
            </a:r>
            <a:r>
              <a:rPr lang="en-US" sz="4000" dirty="0" err="1" smtClean="0">
                <a:ln w="18415" cmpd="sng">
                  <a:solidFill>
                    <a:srgbClr val="FFFFFF"/>
                  </a:solidFill>
                  <a:prstDash val="solid"/>
                </a:ln>
                <a:solidFill>
                  <a:srgbClr val="FFFFFF"/>
                </a:solidFill>
                <a:effectLst>
                  <a:glow rad="228600">
                    <a:schemeClr val="accent6">
                      <a:satMod val="175000"/>
                      <a:alpha val="40000"/>
                    </a:schemeClr>
                  </a:glow>
                  <a:outerShdw blurRad="63500" dir="3600000" algn="tl" rotWithShape="0">
                    <a:srgbClr val="000000">
                      <a:alpha val="70000"/>
                    </a:srgbClr>
                  </a:outerShdw>
                </a:effectLst>
                <a:latin typeface="NikoshBAN" pitchFamily="2" charset="0"/>
                <a:cs typeface="NikoshBAN" pitchFamily="2" charset="0"/>
              </a:rPr>
              <a:t>বাড়ির</a:t>
            </a:r>
            <a:r>
              <a:rPr lang="en-US" sz="4000" dirty="0" smtClean="0">
                <a:ln w="18415" cmpd="sng">
                  <a:solidFill>
                    <a:srgbClr val="FFFFFF"/>
                  </a:solidFill>
                  <a:prstDash val="solid"/>
                </a:ln>
                <a:solidFill>
                  <a:srgbClr val="FFFFFF"/>
                </a:solidFill>
                <a:effectLst>
                  <a:glow rad="228600">
                    <a:schemeClr val="accent6">
                      <a:satMod val="175000"/>
                      <a:alpha val="40000"/>
                    </a:schemeClr>
                  </a:glow>
                  <a:outerShdw blurRad="63500" dir="3600000" algn="tl" rotWithShape="0">
                    <a:srgbClr val="000000">
                      <a:alpha val="70000"/>
                    </a:srgbClr>
                  </a:outerShdw>
                </a:effectLst>
                <a:latin typeface="NikoshBAN" pitchFamily="2" charset="0"/>
                <a:cs typeface="NikoshBAN" pitchFamily="2" charset="0"/>
              </a:rPr>
              <a:t> </a:t>
            </a:r>
            <a:r>
              <a:rPr lang="en-US" sz="4000" dirty="0" err="1" smtClean="0">
                <a:ln w="18415" cmpd="sng">
                  <a:solidFill>
                    <a:srgbClr val="FFFFFF"/>
                  </a:solidFill>
                  <a:prstDash val="solid"/>
                </a:ln>
                <a:solidFill>
                  <a:srgbClr val="FFFFFF"/>
                </a:solidFill>
                <a:effectLst>
                  <a:glow rad="228600">
                    <a:schemeClr val="accent6">
                      <a:satMod val="175000"/>
                      <a:alpha val="40000"/>
                    </a:schemeClr>
                  </a:glow>
                  <a:outerShdw blurRad="63500" dir="3600000" algn="tl" rotWithShape="0">
                    <a:srgbClr val="000000">
                      <a:alpha val="70000"/>
                    </a:srgbClr>
                  </a:outerShdw>
                </a:effectLst>
                <a:latin typeface="NikoshBAN" pitchFamily="2" charset="0"/>
                <a:cs typeface="NikoshBAN" pitchFamily="2" charset="0"/>
              </a:rPr>
              <a:t>কাজ</a:t>
            </a:r>
            <a:r>
              <a:rPr lang="en-US" sz="4000" dirty="0" smtClean="0">
                <a:ln w="18415" cmpd="sng">
                  <a:solidFill>
                    <a:srgbClr val="FFFFFF"/>
                  </a:solidFill>
                  <a:prstDash val="solid"/>
                </a:ln>
                <a:solidFill>
                  <a:srgbClr val="FFFFFF"/>
                </a:solidFill>
                <a:effectLst>
                  <a:glow rad="228600">
                    <a:schemeClr val="accent6">
                      <a:satMod val="175000"/>
                      <a:alpha val="40000"/>
                    </a:schemeClr>
                  </a:glow>
                  <a:outerShdw blurRad="63500" dir="3600000" algn="tl" rotWithShape="0">
                    <a:srgbClr val="000000">
                      <a:alpha val="70000"/>
                    </a:srgbClr>
                  </a:outerShdw>
                </a:effectLst>
                <a:latin typeface="NikoshBAN" pitchFamily="2" charset="0"/>
                <a:cs typeface="NikoshBAN" pitchFamily="2" charset="0"/>
              </a:rPr>
              <a:t> </a:t>
            </a:r>
            <a:endParaRPr lang="en-US" sz="4000" dirty="0">
              <a:ln w="18415" cmpd="sng">
                <a:solidFill>
                  <a:srgbClr val="FFFFFF"/>
                </a:solidFill>
                <a:prstDash val="solid"/>
              </a:ln>
              <a:solidFill>
                <a:srgbClr val="FFFFFF"/>
              </a:solidFill>
              <a:effectLst>
                <a:glow rad="228600">
                  <a:schemeClr val="accent6">
                    <a:satMod val="175000"/>
                    <a:alpha val="40000"/>
                  </a:schemeClr>
                </a:glow>
                <a:outerShdw blurRad="63500" dir="3600000" algn="tl" rotWithShape="0">
                  <a:srgbClr val="000000">
                    <a:alpha val="70000"/>
                  </a:srgbClr>
                </a:outerShdw>
              </a:effectLst>
              <a:latin typeface="NikoshBAN" pitchFamily="2" charset="0"/>
              <a:cs typeface="NikoshBAN" pitchFamily="2" charset="0"/>
            </a:endParaRPr>
          </a:p>
        </p:txBody>
      </p:sp>
      <p:sp>
        <p:nvSpPr>
          <p:cNvPr id="3" name="TextBox 2"/>
          <p:cNvSpPr txBox="1"/>
          <p:nvPr/>
        </p:nvSpPr>
        <p:spPr>
          <a:xfrm>
            <a:off x="1066800" y="2971800"/>
            <a:ext cx="7620000" cy="1595021"/>
          </a:xfrm>
          <a:prstGeom prst="bevel">
            <a:avLst/>
          </a:prstGeom>
          <a:solidFill>
            <a:schemeClr val="accent6">
              <a:lumMod val="75000"/>
            </a:schemeClr>
          </a:solidFill>
          <a:ln w="28575">
            <a:solidFill>
              <a:srgbClr val="FFC000"/>
            </a:solidFill>
          </a:ln>
          <a:effectLst>
            <a:glow rad="228600">
              <a:schemeClr val="accent1">
                <a:satMod val="175000"/>
                <a:alpha val="40000"/>
              </a:schemeClr>
            </a:glow>
          </a:effectLst>
        </p:spPr>
        <p:txBody>
          <a:bodyPr wrap="square" rtlCol="0">
            <a:spAutoFit/>
          </a:bodyPr>
          <a:lstStyle/>
          <a:p>
            <a:r>
              <a:rPr lang="en-US" sz="3600" dirty="0" smtClean="0">
                <a:latin typeface="NikoshBAN" pitchFamily="2" charset="0"/>
                <a:cs typeface="NikoshBAN" pitchFamily="2" charset="0"/>
              </a:rPr>
              <a:t>     “ </a:t>
            </a:r>
            <a:r>
              <a:rPr lang="en-US" sz="3600" dirty="0" err="1" smtClean="0">
                <a:latin typeface="NikoshBAN" pitchFamily="2" charset="0"/>
                <a:cs typeface="NikoshBAN" pitchFamily="2" charset="0"/>
              </a:rPr>
              <a:t>সাওম</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আমার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জন্য</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আর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আমি</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নিজেই</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এর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প্রতিদান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দেবো</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হাদিসটি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ব্যাখ্যা</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করো</a:t>
            </a:r>
            <a:r>
              <a:rPr lang="en-US" sz="3600" dirty="0" smtClean="0">
                <a:latin typeface="NikoshBAN" pitchFamily="2" charset="0"/>
                <a:cs typeface="NikoshBAN" pitchFamily="2" charset="0"/>
              </a:rPr>
              <a:t>।</a:t>
            </a:r>
            <a:r>
              <a:rPr lang="en-US" sz="3600" dirty="0" smtClean="0">
                <a:latin typeface="NikoshBAN" pitchFamily="2" charset="0"/>
                <a:cs typeface="NikoshBAN" pitchFamily="2" charset="0"/>
              </a:rPr>
              <a:t>  </a:t>
            </a:r>
            <a:endParaRPr lang="en-US" sz="3600" dirty="0">
              <a:latin typeface="NikoshBAN" pitchFamily="2" charset="0"/>
              <a:cs typeface="NikoshBAN" pitchFamily="2" charset="0"/>
            </a:endParaRPr>
          </a:p>
        </p:txBody>
      </p:sp>
      <p:pic>
        <p:nvPicPr>
          <p:cNvPr id="4" name="Picture 3" descr="house.jpg"/>
          <p:cNvPicPr>
            <a:picLocks noChangeAspect="1"/>
          </p:cNvPicPr>
          <p:nvPr/>
        </p:nvPicPr>
        <p:blipFill>
          <a:blip r:embed="rId3"/>
          <a:stretch>
            <a:fillRect/>
          </a:stretch>
        </p:blipFill>
        <p:spPr>
          <a:xfrm>
            <a:off x="914400" y="304800"/>
            <a:ext cx="2466975" cy="2209800"/>
          </a:xfrm>
          <a:prstGeom prst="ellipse">
            <a:avLst/>
          </a:prstGeom>
          <a:ln w="63500" cap="rnd">
            <a:noFill/>
          </a:ln>
          <a:effectLst>
            <a:glow rad="228600">
              <a:schemeClr val="accent1">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n 2"/>
          <p:cNvSpPr/>
          <p:nvPr/>
        </p:nvSpPr>
        <p:spPr>
          <a:xfrm>
            <a:off x="762000" y="762000"/>
            <a:ext cx="2743200" cy="5257800"/>
          </a:xfrm>
          <a:prstGeom prst="can">
            <a:avLst/>
          </a:prstGeom>
          <a:solidFill>
            <a:srgbClr val="002060"/>
          </a:solidFill>
          <a:effectLst>
            <a:glow rad="228600">
              <a:schemeClr val="accent6">
                <a:satMod val="175000"/>
                <a:alpha val="40000"/>
              </a:schemeClr>
            </a:glow>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isometricOffAxis1Right"/>
              <a:lightRig rig="threePt" dir="t"/>
            </a:scene3d>
          </a:bodyPr>
          <a:lstStyle/>
          <a:p>
            <a:pPr algn="ctr"/>
            <a:r>
              <a:rPr lang="en-US" sz="3200" dirty="0" err="1" smtClean="0">
                <a:solidFill>
                  <a:srgbClr val="FF0000"/>
                </a:solidFill>
                <a:latin typeface="NikoshBAN" pitchFamily="2" charset="0"/>
                <a:cs typeface="NikoshBAN" pitchFamily="2" charset="0"/>
              </a:rPr>
              <a:t>সবাই</a:t>
            </a:r>
            <a:r>
              <a:rPr lang="en-US" sz="3200" dirty="0" smtClean="0">
                <a:solidFill>
                  <a:srgbClr val="FF0000"/>
                </a:solidFill>
                <a:latin typeface="NikoshBAN" pitchFamily="2" charset="0"/>
                <a:cs typeface="NikoshBAN" pitchFamily="2" charset="0"/>
              </a:rPr>
              <a:t> </a:t>
            </a:r>
            <a:r>
              <a:rPr lang="en-US" sz="3200" dirty="0" err="1" smtClean="0">
                <a:solidFill>
                  <a:srgbClr val="FF0000"/>
                </a:solidFill>
                <a:latin typeface="NikoshBAN" pitchFamily="2" charset="0"/>
                <a:cs typeface="NikoshBAN" pitchFamily="2" charset="0"/>
              </a:rPr>
              <a:t>ভালো</a:t>
            </a:r>
            <a:r>
              <a:rPr lang="en-US" sz="3200" dirty="0" smtClean="0">
                <a:solidFill>
                  <a:srgbClr val="FF0000"/>
                </a:solidFill>
                <a:latin typeface="NikoshBAN" pitchFamily="2" charset="0"/>
                <a:cs typeface="NikoshBAN" pitchFamily="2" charset="0"/>
              </a:rPr>
              <a:t> </a:t>
            </a:r>
            <a:r>
              <a:rPr lang="en-US" sz="3200" dirty="0" err="1" smtClean="0">
                <a:solidFill>
                  <a:srgbClr val="FF0000"/>
                </a:solidFill>
                <a:latin typeface="NikoshBAN" pitchFamily="2" charset="0"/>
                <a:cs typeface="NikoshBAN" pitchFamily="2" charset="0"/>
              </a:rPr>
              <a:t>থাকো</a:t>
            </a:r>
            <a:r>
              <a:rPr lang="en-US" sz="3200" dirty="0" smtClean="0">
                <a:solidFill>
                  <a:srgbClr val="FF0000"/>
                </a:solidFill>
                <a:latin typeface="NikoshBAN" pitchFamily="2" charset="0"/>
                <a:cs typeface="NikoshBAN" pitchFamily="2" charset="0"/>
              </a:rPr>
              <a:t> </a:t>
            </a:r>
          </a:p>
          <a:p>
            <a:pPr algn="ctr"/>
            <a:r>
              <a:rPr lang="en-US" sz="8800" dirty="0" err="1" smtClean="0">
                <a:solidFill>
                  <a:srgbClr val="FF0000"/>
                </a:solidFill>
                <a:latin typeface="NikoshBAN" pitchFamily="2" charset="0"/>
                <a:cs typeface="NikoshBAN" pitchFamily="2" charset="0"/>
              </a:rPr>
              <a:t>ধন্যবাদ</a:t>
            </a:r>
            <a:r>
              <a:rPr lang="en-US" sz="8800" dirty="0" smtClean="0">
                <a:solidFill>
                  <a:srgbClr val="FF0000"/>
                </a:solidFill>
                <a:latin typeface="NikoshBAN" pitchFamily="2" charset="0"/>
                <a:cs typeface="NikoshBAN" pitchFamily="2" charset="0"/>
              </a:rPr>
              <a:t> </a:t>
            </a:r>
            <a:endParaRPr lang="en-US" sz="8800" dirty="0">
              <a:solidFill>
                <a:srgbClr val="FF0000"/>
              </a:solidFill>
              <a:latin typeface="NikoshBAN" pitchFamily="2" charset="0"/>
              <a:cs typeface="NikoshBAN" pitchFamily="2" charset="0"/>
            </a:endParaRPr>
          </a:p>
        </p:txBody>
      </p:sp>
      <p:pic>
        <p:nvPicPr>
          <p:cNvPr id="4" name="Picture 3" descr="ppp.jpg"/>
          <p:cNvPicPr>
            <a:picLocks noChangeAspect="1"/>
          </p:cNvPicPr>
          <p:nvPr/>
        </p:nvPicPr>
        <p:blipFill>
          <a:blip r:embed="rId2"/>
          <a:stretch>
            <a:fillRect/>
          </a:stretch>
        </p:blipFill>
        <p:spPr>
          <a:xfrm>
            <a:off x="4038600" y="685800"/>
            <a:ext cx="4572000" cy="5486400"/>
          </a:xfrm>
          <a:prstGeom prst="rect">
            <a:avLst/>
          </a:prstGeom>
          <a:ln w="57150">
            <a:noFill/>
          </a:ln>
          <a:effectLst>
            <a:glow rad="2286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Arrow Callout 1"/>
          <p:cNvSpPr/>
          <p:nvPr/>
        </p:nvSpPr>
        <p:spPr>
          <a:xfrm>
            <a:off x="533400" y="2057400"/>
            <a:ext cx="2895600" cy="2667000"/>
          </a:xfrm>
          <a:prstGeom prst="rightArrowCallout">
            <a:avLst/>
          </a:prstGeom>
          <a:solidFill>
            <a:srgbClr val="C00000"/>
          </a:solidFill>
          <a:ln>
            <a:noFill/>
          </a:ln>
          <a:effectLst>
            <a:glow rad="228600">
              <a:schemeClr val="accent5">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err="1" smtClean="0">
                <a:latin typeface="NikoshBAN" pitchFamily="2" charset="0"/>
                <a:cs typeface="NikoshBAN" pitchFamily="2" charset="0"/>
              </a:rPr>
              <a:t>পাঠ</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পরিচিতি</a:t>
            </a:r>
            <a:r>
              <a:rPr lang="en-US" sz="4800" dirty="0" smtClean="0">
                <a:latin typeface="NikoshBAN" pitchFamily="2" charset="0"/>
                <a:cs typeface="NikoshBAN" pitchFamily="2" charset="0"/>
              </a:rPr>
              <a:t> </a:t>
            </a:r>
            <a:endParaRPr lang="en-US" sz="4800" dirty="0">
              <a:latin typeface="NikoshBAN" pitchFamily="2" charset="0"/>
              <a:cs typeface="NikoshBAN" pitchFamily="2" charset="0"/>
            </a:endParaRPr>
          </a:p>
        </p:txBody>
      </p:sp>
      <p:sp>
        <p:nvSpPr>
          <p:cNvPr id="3" name="TextBox 2"/>
          <p:cNvSpPr txBox="1"/>
          <p:nvPr/>
        </p:nvSpPr>
        <p:spPr>
          <a:xfrm>
            <a:off x="3733800" y="1676400"/>
            <a:ext cx="4876800" cy="3170099"/>
          </a:xfrm>
          <a:prstGeom prst="rect">
            <a:avLst/>
          </a:prstGeom>
          <a:solidFill>
            <a:srgbClr val="FFC000"/>
          </a:solidFill>
          <a:ln w="57150">
            <a:noFill/>
          </a:ln>
          <a:effectLst>
            <a:glow rad="228600">
              <a:schemeClr val="accent1">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en-US" dirty="0" smtClean="0">
                <a:latin typeface="NikoshBAN" pitchFamily="2" charset="0"/>
                <a:cs typeface="NikoshBAN" pitchFamily="2" charset="0"/>
              </a:rPr>
              <a:t>   </a:t>
            </a:r>
            <a:r>
              <a:rPr lang="en-US" sz="4000" dirty="0" err="1" smtClean="0">
                <a:latin typeface="NikoshBAN" pitchFamily="2" charset="0"/>
                <a:cs typeface="NikoshBAN" pitchFamily="2" charset="0"/>
              </a:rPr>
              <a:t>শ্রেণিঃ</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নবম</a:t>
            </a:r>
            <a:endParaRPr lang="en-US" sz="4000" dirty="0" smtClean="0">
              <a:latin typeface="NikoshBAN" pitchFamily="2" charset="0"/>
              <a:cs typeface="NikoshBAN" pitchFamily="2" charset="0"/>
            </a:endParaRPr>
          </a:p>
          <a:p>
            <a:r>
              <a:rPr lang="en-US" sz="4000" dirty="0" smtClean="0">
                <a:latin typeface="NikoshBAN" pitchFamily="2" charset="0"/>
                <a:cs typeface="NikoshBAN" pitchFamily="2" charset="0"/>
              </a:rPr>
              <a:t> </a:t>
            </a:r>
            <a:r>
              <a:rPr lang="en-US" sz="3600" dirty="0" err="1" smtClean="0">
                <a:latin typeface="NikoshBAN" pitchFamily="2" charset="0"/>
                <a:cs typeface="NikoshBAN" pitchFamily="2" charset="0"/>
              </a:rPr>
              <a:t>বিষয়ঃ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ইসলাম</a:t>
            </a:r>
            <a:r>
              <a:rPr lang="en-US" sz="3600" dirty="0" smtClean="0">
                <a:latin typeface="NikoshBAN" pitchFamily="2" charset="0"/>
                <a:cs typeface="NikoshBAN" pitchFamily="2" charset="0"/>
              </a:rPr>
              <a:t> ও </a:t>
            </a:r>
            <a:r>
              <a:rPr lang="en-US" sz="3600" dirty="0" err="1" smtClean="0">
                <a:latin typeface="NikoshBAN" pitchFamily="2" charset="0"/>
                <a:cs typeface="NikoshBAN" pitchFamily="2" charset="0"/>
              </a:rPr>
              <a:t>নৈতিক</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শিক্ষা</a:t>
            </a:r>
            <a:r>
              <a:rPr lang="en-US" sz="3600" dirty="0" smtClean="0">
                <a:latin typeface="NikoshBAN" pitchFamily="2" charset="0"/>
                <a:cs typeface="NikoshBAN" pitchFamily="2" charset="0"/>
              </a:rPr>
              <a:t> </a:t>
            </a:r>
            <a:endParaRPr lang="en-US" sz="4000" dirty="0" smtClean="0">
              <a:latin typeface="NikoshBAN" pitchFamily="2" charset="0"/>
              <a:cs typeface="NikoshBAN" pitchFamily="2" charset="0"/>
            </a:endParaRPr>
          </a:p>
          <a:p>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অধ্যায়ঃ</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তৃতীয়</a:t>
            </a:r>
            <a:endParaRPr lang="en-US" sz="4000" dirty="0" smtClean="0">
              <a:latin typeface="NikoshBAN" pitchFamily="2" charset="0"/>
              <a:cs typeface="NikoshBAN" pitchFamily="2" charset="0"/>
            </a:endParaRPr>
          </a:p>
          <a:p>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সময়ঃ</a:t>
            </a:r>
            <a:r>
              <a:rPr lang="en-US" sz="4000" dirty="0" smtClean="0">
                <a:latin typeface="NikoshBAN" pitchFamily="2" charset="0"/>
                <a:cs typeface="NikoshBAN" pitchFamily="2" charset="0"/>
              </a:rPr>
              <a:t> ৫০ </a:t>
            </a:r>
            <a:r>
              <a:rPr lang="en-US" sz="4000" dirty="0" err="1" smtClean="0">
                <a:latin typeface="NikoshBAN" pitchFamily="2" charset="0"/>
                <a:cs typeface="NikoshBAN" pitchFamily="2" charset="0"/>
              </a:rPr>
              <a:t>মিনিট</a:t>
            </a:r>
            <a:r>
              <a:rPr lang="en-US" sz="4000" dirty="0" smtClean="0">
                <a:latin typeface="NikoshBAN" pitchFamily="2" charset="0"/>
                <a:cs typeface="NikoshBAN" pitchFamily="2" charset="0"/>
              </a:rPr>
              <a:t> </a:t>
            </a:r>
          </a:p>
          <a:p>
            <a:r>
              <a:rPr lang="en-US" sz="4000" dirty="0" smtClean="0">
                <a:latin typeface="NikoshBAN" pitchFamily="2" charset="0"/>
                <a:cs typeface="NikoshBAN" pitchFamily="2" charset="0"/>
              </a:rPr>
              <a:t>   </a:t>
            </a:r>
            <a:endParaRPr lang="en-US" sz="4000" dirty="0">
              <a:latin typeface="NikoshBAN" pitchFamily="2" charset="0"/>
              <a:cs typeface="NikoshBAN" pitchFamily="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wnload.jpg"/>
          <p:cNvPicPr>
            <a:picLocks noChangeAspect="1"/>
          </p:cNvPicPr>
          <p:nvPr/>
        </p:nvPicPr>
        <p:blipFill>
          <a:blip r:embed="rId2"/>
          <a:stretch>
            <a:fillRect/>
          </a:stretch>
        </p:blipFill>
        <p:spPr>
          <a:xfrm>
            <a:off x="457200" y="990600"/>
            <a:ext cx="4114799" cy="4953000"/>
          </a:xfrm>
          <a:prstGeom prst="rect">
            <a:avLst/>
          </a:prstGeom>
          <a:ln w="88900" cap="sq" cmpd="thickThin">
            <a:solidFill>
              <a:srgbClr val="000000"/>
            </a:solidFill>
            <a:prstDash val="solid"/>
            <a:miter lim="800000"/>
          </a:ln>
          <a:effectLst>
            <a:glow rad="228600">
              <a:schemeClr val="accent1">
                <a:satMod val="175000"/>
                <a:alpha val="40000"/>
              </a:schemeClr>
            </a:glow>
            <a:innerShdw blurRad="76200">
              <a:srgbClr val="000000"/>
            </a:innerShdw>
          </a:effectLst>
        </p:spPr>
      </p:pic>
      <p:sp>
        <p:nvSpPr>
          <p:cNvPr id="5" name="TextBox 4"/>
          <p:cNvSpPr txBox="1"/>
          <p:nvPr/>
        </p:nvSpPr>
        <p:spPr>
          <a:xfrm>
            <a:off x="1905000" y="228600"/>
            <a:ext cx="5486400" cy="52322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ln w="38100">
            <a:noFill/>
          </a:ln>
          <a:effectLst>
            <a:glow rad="139700">
              <a:schemeClr val="accent6">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dirty="0" smtClean="0">
                <a:effectLst>
                  <a:glow rad="228600">
                    <a:schemeClr val="accent2">
                      <a:satMod val="175000"/>
                      <a:alpha val="40000"/>
                    </a:schemeClr>
                  </a:glow>
                </a:effectLst>
                <a:latin typeface="NikoshBAN" pitchFamily="2" charset="0"/>
                <a:cs typeface="NikoshBAN" pitchFamily="2" charset="0"/>
              </a:rPr>
              <a:t>         </a:t>
            </a:r>
            <a:r>
              <a:rPr lang="en-US" sz="2800" dirty="0" err="1" smtClean="0">
                <a:solidFill>
                  <a:srgbClr val="FFFF00"/>
                </a:solidFill>
                <a:effectLst>
                  <a:glow rad="228600">
                    <a:schemeClr val="accent2">
                      <a:satMod val="175000"/>
                      <a:alpha val="40000"/>
                    </a:schemeClr>
                  </a:glow>
                </a:effectLst>
                <a:latin typeface="NikoshBAN" pitchFamily="2" charset="0"/>
                <a:cs typeface="NikoshBAN" pitchFamily="2" charset="0"/>
              </a:rPr>
              <a:t>নিচের</a:t>
            </a:r>
            <a:r>
              <a:rPr lang="en-US" sz="2800" dirty="0" smtClean="0">
                <a:solidFill>
                  <a:srgbClr val="FFFF00"/>
                </a:solidFill>
                <a:effectLst>
                  <a:glow rad="228600">
                    <a:schemeClr val="accent2">
                      <a:satMod val="175000"/>
                      <a:alpha val="40000"/>
                    </a:schemeClr>
                  </a:glow>
                </a:effectLst>
                <a:latin typeface="NikoshBAN" pitchFamily="2" charset="0"/>
                <a:cs typeface="NikoshBAN" pitchFamily="2" charset="0"/>
              </a:rPr>
              <a:t> </a:t>
            </a:r>
            <a:r>
              <a:rPr lang="en-US" sz="2800" dirty="0" err="1" smtClean="0">
                <a:solidFill>
                  <a:srgbClr val="FFFF00"/>
                </a:solidFill>
                <a:effectLst>
                  <a:glow rad="228600">
                    <a:schemeClr val="accent2">
                      <a:satMod val="175000"/>
                      <a:alpha val="40000"/>
                    </a:schemeClr>
                  </a:glow>
                </a:effectLst>
                <a:latin typeface="NikoshBAN" pitchFamily="2" charset="0"/>
                <a:cs typeface="NikoshBAN" pitchFamily="2" charset="0"/>
              </a:rPr>
              <a:t>ছবিগুলো</a:t>
            </a:r>
            <a:r>
              <a:rPr lang="en-US" sz="2800" dirty="0" smtClean="0">
                <a:solidFill>
                  <a:srgbClr val="FFFF00"/>
                </a:solidFill>
                <a:effectLst>
                  <a:glow rad="228600">
                    <a:schemeClr val="accent2">
                      <a:satMod val="175000"/>
                      <a:alpha val="40000"/>
                    </a:schemeClr>
                  </a:glow>
                </a:effectLst>
                <a:latin typeface="NikoshBAN" pitchFamily="2" charset="0"/>
                <a:cs typeface="NikoshBAN" pitchFamily="2" charset="0"/>
              </a:rPr>
              <a:t> </a:t>
            </a:r>
            <a:r>
              <a:rPr lang="en-US" sz="2800" dirty="0" err="1" smtClean="0">
                <a:solidFill>
                  <a:srgbClr val="FFFF00"/>
                </a:solidFill>
                <a:effectLst>
                  <a:glow rad="228600">
                    <a:schemeClr val="accent2">
                      <a:satMod val="175000"/>
                      <a:alpha val="40000"/>
                    </a:schemeClr>
                  </a:glow>
                </a:effectLst>
                <a:latin typeface="NikoshBAN" pitchFamily="2" charset="0"/>
                <a:cs typeface="NikoshBAN" pitchFamily="2" charset="0"/>
              </a:rPr>
              <a:t>দেখে</a:t>
            </a:r>
            <a:r>
              <a:rPr lang="en-US" sz="2800" dirty="0" smtClean="0">
                <a:solidFill>
                  <a:srgbClr val="FFFF00"/>
                </a:solidFill>
                <a:effectLst>
                  <a:glow rad="228600">
                    <a:schemeClr val="accent2">
                      <a:satMod val="175000"/>
                      <a:alpha val="40000"/>
                    </a:schemeClr>
                  </a:glow>
                </a:effectLst>
                <a:latin typeface="NikoshBAN" pitchFamily="2" charset="0"/>
                <a:cs typeface="NikoshBAN" pitchFamily="2" charset="0"/>
              </a:rPr>
              <a:t> </a:t>
            </a:r>
            <a:r>
              <a:rPr lang="en-US" sz="2800" dirty="0" err="1" smtClean="0">
                <a:solidFill>
                  <a:srgbClr val="FFFF00"/>
                </a:solidFill>
                <a:effectLst>
                  <a:glow rad="228600">
                    <a:schemeClr val="accent2">
                      <a:satMod val="175000"/>
                      <a:alpha val="40000"/>
                    </a:schemeClr>
                  </a:glow>
                </a:effectLst>
                <a:latin typeface="NikoshBAN" pitchFamily="2" charset="0"/>
                <a:cs typeface="NikoshBAN" pitchFamily="2" charset="0"/>
              </a:rPr>
              <a:t>বলার</a:t>
            </a:r>
            <a:r>
              <a:rPr lang="en-US" sz="2800" dirty="0" smtClean="0">
                <a:solidFill>
                  <a:srgbClr val="FFFF00"/>
                </a:solidFill>
                <a:effectLst>
                  <a:glow rad="228600">
                    <a:schemeClr val="accent2">
                      <a:satMod val="175000"/>
                      <a:alpha val="40000"/>
                    </a:schemeClr>
                  </a:glow>
                </a:effectLst>
                <a:latin typeface="NikoshBAN" pitchFamily="2" charset="0"/>
                <a:cs typeface="NikoshBAN" pitchFamily="2" charset="0"/>
              </a:rPr>
              <a:t> </a:t>
            </a:r>
            <a:r>
              <a:rPr lang="en-US" sz="2800" dirty="0" err="1" smtClean="0">
                <a:solidFill>
                  <a:srgbClr val="FFFF00"/>
                </a:solidFill>
                <a:effectLst>
                  <a:glow rad="228600">
                    <a:schemeClr val="accent2">
                      <a:satMod val="175000"/>
                      <a:alpha val="40000"/>
                    </a:schemeClr>
                  </a:glow>
                </a:effectLst>
                <a:latin typeface="NikoshBAN" pitchFamily="2" charset="0"/>
                <a:cs typeface="NikoshBAN" pitchFamily="2" charset="0"/>
              </a:rPr>
              <a:t>চেষ্টা</a:t>
            </a:r>
            <a:r>
              <a:rPr lang="en-US" sz="2800" dirty="0" smtClean="0">
                <a:solidFill>
                  <a:srgbClr val="FFFF00"/>
                </a:solidFill>
                <a:effectLst>
                  <a:glow rad="228600">
                    <a:schemeClr val="accent2">
                      <a:satMod val="175000"/>
                      <a:alpha val="40000"/>
                    </a:schemeClr>
                  </a:glow>
                </a:effectLst>
                <a:latin typeface="NikoshBAN" pitchFamily="2" charset="0"/>
                <a:cs typeface="NikoshBAN" pitchFamily="2" charset="0"/>
              </a:rPr>
              <a:t> </a:t>
            </a:r>
            <a:r>
              <a:rPr lang="en-US" sz="2800" dirty="0" err="1" smtClean="0">
                <a:solidFill>
                  <a:srgbClr val="FFFF00"/>
                </a:solidFill>
                <a:effectLst>
                  <a:glow rad="228600">
                    <a:schemeClr val="accent2">
                      <a:satMod val="175000"/>
                      <a:alpha val="40000"/>
                    </a:schemeClr>
                  </a:glow>
                </a:effectLst>
                <a:latin typeface="NikoshBAN" pitchFamily="2" charset="0"/>
                <a:cs typeface="NikoshBAN" pitchFamily="2" charset="0"/>
              </a:rPr>
              <a:t>করি</a:t>
            </a:r>
            <a:r>
              <a:rPr lang="en-US" sz="2800" dirty="0" smtClean="0">
                <a:solidFill>
                  <a:srgbClr val="FFFF00"/>
                </a:solidFill>
                <a:effectLst>
                  <a:glow rad="228600">
                    <a:schemeClr val="accent2">
                      <a:satMod val="175000"/>
                      <a:alpha val="40000"/>
                    </a:schemeClr>
                  </a:glow>
                </a:effectLst>
                <a:latin typeface="NikoshBAN" pitchFamily="2" charset="0"/>
                <a:cs typeface="NikoshBAN" pitchFamily="2" charset="0"/>
              </a:rPr>
              <a:t> </a:t>
            </a:r>
            <a:endParaRPr lang="en-US" sz="2800" dirty="0">
              <a:solidFill>
                <a:srgbClr val="FFFF00"/>
              </a:solidFill>
              <a:effectLst>
                <a:glow rad="228600">
                  <a:schemeClr val="accent2">
                    <a:satMod val="175000"/>
                    <a:alpha val="40000"/>
                  </a:schemeClr>
                </a:glow>
              </a:effectLst>
              <a:latin typeface="NikoshBAN" pitchFamily="2" charset="0"/>
              <a:cs typeface="NikoshBAN" pitchFamily="2" charset="0"/>
            </a:endParaRPr>
          </a:p>
        </p:txBody>
      </p:sp>
      <p:sp>
        <p:nvSpPr>
          <p:cNvPr id="6" name="TextBox 5"/>
          <p:cNvSpPr txBox="1"/>
          <p:nvPr/>
        </p:nvSpPr>
        <p:spPr>
          <a:xfrm>
            <a:off x="1219200" y="6172200"/>
            <a:ext cx="7162800" cy="523220"/>
          </a:xfrm>
          <a:prstGeom prst="rect">
            <a:avLst/>
          </a:prstGeom>
          <a:solidFill>
            <a:srgbClr val="C00000"/>
          </a:solidFill>
          <a:ln w="28575">
            <a:noFill/>
          </a:ln>
          <a:effectLst>
            <a:glow rad="1397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sz="2000" dirty="0" smtClean="0">
                <a:latin typeface="NikoshBAN" pitchFamily="2" charset="0"/>
                <a:cs typeface="NikoshBAN" pitchFamily="2" charset="0"/>
              </a:rPr>
              <a:t>                             </a:t>
            </a:r>
            <a:r>
              <a:rPr lang="en-US"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দুটি</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 </a:t>
            </a:r>
            <a:r>
              <a:rPr lang="en-US"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পরিবার</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 </a:t>
            </a:r>
            <a:r>
              <a:rPr lang="en-US"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সাহরি</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 </a:t>
            </a:r>
            <a:r>
              <a:rPr lang="en-US"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খাচ্ছেন</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 </a:t>
            </a: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endParaRPr>
          </a:p>
        </p:txBody>
      </p:sp>
      <p:pic>
        <p:nvPicPr>
          <p:cNvPr id="7" name="Picture 6" descr="download (6).jpg"/>
          <p:cNvPicPr>
            <a:picLocks noChangeAspect="1"/>
          </p:cNvPicPr>
          <p:nvPr/>
        </p:nvPicPr>
        <p:blipFill>
          <a:blip r:embed="rId3"/>
          <a:stretch>
            <a:fillRect/>
          </a:stretch>
        </p:blipFill>
        <p:spPr>
          <a:xfrm>
            <a:off x="4953000" y="990600"/>
            <a:ext cx="3810000" cy="4953000"/>
          </a:xfrm>
          <a:prstGeom prst="rect">
            <a:avLst/>
          </a:prstGeom>
          <a:ln w="88900" cap="sq" cmpd="thickThin">
            <a:solidFill>
              <a:srgbClr val="000000"/>
            </a:solidFill>
            <a:prstDash val="solid"/>
            <a:miter lim="800000"/>
          </a:ln>
          <a:effectLst>
            <a:glow rad="228600">
              <a:schemeClr val="accent6">
                <a:satMod val="175000"/>
                <a:alpha val="40000"/>
              </a:schemeClr>
            </a:glow>
            <a:innerShdw blurRad="76200">
              <a:srgbClr val="000000"/>
            </a:inn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21.jpg"/>
          <p:cNvPicPr>
            <a:picLocks noChangeAspect="1"/>
          </p:cNvPicPr>
          <p:nvPr/>
        </p:nvPicPr>
        <p:blipFill>
          <a:blip r:embed="rId2"/>
          <a:stretch>
            <a:fillRect/>
          </a:stretch>
        </p:blipFill>
        <p:spPr>
          <a:xfrm>
            <a:off x="609600" y="1295400"/>
            <a:ext cx="7848600" cy="5105400"/>
          </a:xfrm>
          <a:prstGeom prst="rect">
            <a:avLst/>
          </a:prstGeom>
          <a:ln w="228600" cap="sq" cmpd="thickThin">
            <a:solidFill>
              <a:srgbClr val="000000"/>
            </a:solidFill>
            <a:prstDash val="solid"/>
            <a:miter lim="800000"/>
          </a:ln>
          <a:effectLst>
            <a:glow rad="228600">
              <a:schemeClr val="accent6">
                <a:satMod val="175000"/>
                <a:alpha val="40000"/>
              </a:schemeClr>
            </a:glow>
            <a:innerShdw blurRad="76200">
              <a:srgbClr val="000000"/>
            </a:innerShdw>
          </a:effectLst>
        </p:spPr>
      </p:pic>
      <p:sp>
        <p:nvSpPr>
          <p:cNvPr id="4" name="TextBox 3"/>
          <p:cNvSpPr txBox="1"/>
          <p:nvPr/>
        </p:nvSpPr>
        <p:spPr>
          <a:xfrm>
            <a:off x="457200" y="304800"/>
            <a:ext cx="8229600" cy="523220"/>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en-US" dirty="0" smtClean="0">
                <a:effectLst>
                  <a:glow rad="228600">
                    <a:schemeClr val="accent1">
                      <a:satMod val="175000"/>
                      <a:alpha val="40000"/>
                    </a:schemeClr>
                  </a:glow>
                </a:effectLst>
                <a:latin typeface="NikoshBAN" pitchFamily="2" charset="0"/>
                <a:cs typeface="NikoshBAN" pitchFamily="2" charset="0"/>
              </a:rPr>
              <a:t>                 </a:t>
            </a:r>
            <a:r>
              <a:rPr lang="en-US" sz="2800" dirty="0" err="1" smtClean="0">
                <a:effectLst>
                  <a:glow rad="228600">
                    <a:schemeClr val="accent1">
                      <a:satMod val="175000"/>
                      <a:alpha val="40000"/>
                    </a:schemeClr>
                  </a:glow>
                </a:effectLst>
                <a:latin typeface="NikoshBAN" pitchFamily="2" charset="0"/>
                <a:cs typeface="NikoshBAN" pitchFamily="2" charset="0"/>
              </a:rPr>
              <a:t>কোন</a:t>
            </a:r>
            <a:r>
              <a:rPr lang="en-US" sz="2800" dirty="0" smtClean="0">
                <a:effectLst>
                  <a:glow rad="228600">
                    <a:schemeClr val="accent1">
                      <a:satMod val="175000"/>
                      <a:alpha val="40000"/>
                    </a:schemeClr>
                  </a:glow>
                </a:effectLst>
                <a:latin typeface="NikoshBAN" pitchFamily="2" charset="0"/>
                <a:cs typeface="NikoshBAN" pitchFamily="2" charset="0"/>
              </a:rPr>
              <a:t> </a:t>
            </a:r>
            <a:r>
              <a:rPr lang="en-US" sz="2800" dirty="0" err="1" smtClean="0">
                <a:effectLst>
                  <a:glow rad="228600">
                    <a:schemeClr val="accent1">
                      <a:satMod val="175000"/>
                      <a:alpha val="40000"/>
                    </a:schemeClr>
                  </a:glow>
                </a:effectLst>
                <a:latin typeface="NikoshBAN" pitchFamily="2" charset="0"/>
                <a:cs typeface="NikoshBAN" pitchFamily="2" charset="0"/>
              </a:rPr>
              <a:t>সময়</a:t>
            </a:r>
            <a:r>
              <a:rPr lang="en-US" sz="2800" dirty="0" smtClean="0">
                <a:effectLst>
                  <a:glow rad="228600">
                    <a:schemeClr val="accent1">
                      <a:satMod val="175000"/>
                      <a:alpha val="40000"/>
                    </a:schemeClr>
                  </a:glow>
                </a:effectLst>
                <a:latin typeface="NikoshBAN" pitchFamily="2" charset="0"/>
                <a:cs typeface="NikoshBAN" pitchFamily="2" charset="0"/>
              </a:rPr>
              <a:t> </a:t>
            </a:r>
            <a:r>
              <a:rPr lang="en-US" sz="2800" dirty="0" err="1" smtClean="0">
                <a:effectLst>
                  <a:glow rad="228600">
                    <a:schemeClr val="accent1">
                      <a:satMod val="175000"/>
                      <a:alpha val="40000"/>
                    </a:schemeClr>
                  </a:glow>
                </a:effectLst>
                <a:latin typeface="NikoshBAN" pitchFamily="2" charset="0"/>
                <a:cs typeface="NikoshBAN" pitchFamily="2" charset="0"/>
              </a:rPr>
              <a:t>আমরা</a:t>
            </a:r>
            <a:r>
              <a:rPr lang="en-US" sz="2800" dirty="0" smtClean="0">
                <a:effectLst>
                  <a:glow rad="228600">
                    <a:schemeClr val="accent1">
                      <a:satMod val="175000"/>
                      <a:alpha val="40000"/>
                    </a:schemeClr>
                  </a:glow>
                </a:effectLst>
                <a:latin typeface="NikoshBAN" pitchFamily="2" charset="0"/>
                <a:cs typeface="NikoshBAN" pitchFamily="2" charset="0"/>
              </a:rPr>
              <a:t>  </a:t>
            </a:r>
            <a:r>
              <a:rPr lang="en-US" sz="2800" dirty="0" err="1" smtClean="0">
                <a:effectLst>
                  <a:glow rad="228600">
                    <a:schemeClr val="accent1">
                      <a:satMod val="175000"/>
                      <a:alpha val="40000"/>
                    </a:schemeClr>
                  </a:glow>
                </a:effectLst>
                <a:latin typeface="NikoshBAN" pitchFamily="2" charset="0"/>
                <a:cs typeface="NikoshBAN" pitchFamily="2" charset="0"/>
              </a:rPr>
              <a:t>রকমারি</a:t>
            </a:r>
            <a:r>
              <a:rPr lang="en-US" sz="2800" dirty="0" smtClean="0">
                <a:effectLst>
                  <a:glow rad="228600">
                    <a:schemeClr val="accent1">
                      <a:satMod val="175000"/>
                      <a:alpha val="40000"/>
                    </a:schemeClr>
                  </a:glow>
                </a:effectLst>
                <a:latin typeface="NikoshBAN" pitchFamily="2" charset="0"/>
                <a:cs typeface="NikoshBAN" pitchFamily="2" charset="0"/>
              </a:rPr>
              <a:t> </a:t>
            </a:r>
            <a:r>
              <a:rPr lang="en-US" sz="2800" dirty="0" err="1" smtClean="0">
                <a:effectLst>
                  <a:glow rad="228600">
                    <a:schemeClr val="accent1">
                      <a:satMod val="175000"/>
                      <a:alpha val="40000"/>
                    </a:schemeClr>
                  </a:glow>
                </a:effectLst>
                <a:latin typeface="NikoshBAN" pitchFamily="2" charset="0"/>
                <a:cs typeface="NikoshBAN" pitchFamily="2" charset="0"/>
              </a:rPr>
              <a:t>ভাজা</a:t>
            </a:r>
            <a:r>
              <a:rPr lang="en-US" sz="2800" dirty="0" smtClean="0">
                <a:effectLst>
                  <a:glow rad="228600">
                    <a:schemeClr val="accent1">
                      <a:satMod val="175000"/>
                      <a:alpha val="40000"/>
                    </a:schemeClr>
                  </a:glow>
                </a:effectLst>
                <a:latin typeface="NikoshBAN" pitchFamily="2" charset="0"/>
                <a:cs typeface="NikoshBAN" pitchFamily="2" charset="0"/>
              </a:rPr>
              <a:t> </a:t>
            </a:r>
            <a:r>
              <a:rPr lang="en-US" sz="2800" dirty="0" err="1" smtClean="0">
                <a:effectLst>
                  <a:glow rad="228600">
                    <a:schemeClr val="accent1">
                      <a:satMod val="175000"/>
                      <a:alpha val="40000"/>
                    </a:schemeClr>
                  </a:glow>
                </a:effectLst>
                <a:latin typeface="NikoshBAN" pitchFamily="2" charset="0"/>
                <a:cs typeface="NikoshBAN" pitchFamily="2" charset="0"/>
              </a:rPr>
              <a:t>কেনার</a:t>
            </a:r>
            <a:r>
              <a:rPr lang="en-US" sz="2800" dirty="0" smtClean="0">
                <a:effectLst>
                  <a:glow rad="228600">
                    <a:schemeClr val="accent1">
                      <a:satMod val="175000"/>
                      <a:alpha val="40000"/>
                    </a:schemeClr>
                  </a:glow>
                </a:effectLst>
                <a:latin typeface="NikoshBAN" pitchFamily="2" charset="0"/>
                <a:cs typeface="NikoshBAN" pitchFamily="2" charset="0"/>
              </a:rPr>
              <a:t> </a:t>
            </a:r>
            <a:r>
              <a:rPr lang="en-US" sz="2800" dirty="0" err="1" smtClean="0">
                <a:effectLst>
                  <a:glow rad="228600">
                    <a:schemeClr val="accent1">
                      <a:satMod val="175000"/>
                      <a:alpha val="40000"/>
                    </a:schemeClr>
                  </a:glow>
                </a:effectLst>
                <a:latin typeface="NikoshBAN" pitchFamily="2" charset="0"/>
                <a:cs typeface="NikoshBAN" pitchFamily="2" charset="0"/>
              </a:rPr>
              <a:t>জন্য</a:t>
            </a:r>
            <a:r>
              <a:rPr lang="en-US" sz="2800" dirty="0" smtClean="0">
                <a:effectLst>
                  <a:glow rad="228600">
                    <a:schemeClr val="accent1">
                      <a:satMod val="175000"/>
                      <a:alpha val="40000"/>
                    </a:schemeClr>
                  </a:glow>
                </a:effectLst>
                <a:latin typeface="NikoshBAN" pitchFamily="2" charset="0"/>
                <a:cs typeface="NikoshBAN" pitchFamily="2" charset="0"/>
              </a:rPr>
              <a:t> </a:t>
            </a:r>
            <a:r>
              <a:rPr lang="en-US" sz="2800" dirty="0" err="1" smtClean="0">
                <a:effectLst>
                  <a:glow rad="228600">
                    <a:schemeClr val="accent1">
                      <a:satMod val="175000"/>
                      <a:alpha val="40000"/>
                    </a:schemeClr>
                  </a:glow>
                </a:effectLst>
                <a:latin typeface="NikoshBAN" pitchFamily="2" charset="0"/>
                <a:cs typeface="NikoshBAN" pitchFamily="2" charset="0"/>
              </a:rPr>
              <a:t>ব্যস্ত</a:t>
            </a:r>
            <a:r>
              <a:rPr lang="en-US" sz="2800" dirty="0" smtClean="0">
                <a:effectLst>
                  <a:glow rad="228600">
                    <a:schemeClr val="accent1">
                      <a:satMod val="175000"/>
                      <a:alpha val="40000"/>
                    </a:schemeClr>
                  </a:glow>
                </a:effectLst>
                <a:latin typeface="NikoshBAN" pitchFamily="2" charset="0"/>
                <a:cs typeface="NikoshBAN" pitchFamily="2" charset="0"/>
              </a:rPr>
              <a:t> </a:t>
            </a:r>
            <a:r>
              <a:rPr lang="en-US" sz="2800" dirty="0" err="1" smtClean="0">
                <a:effectLst>
                  <a:glow rad="228600">
                    <a:schemeClr val="accent1">
                      <a:satMod val="175000"/>
                      <a:alpha val="40000"/>
                    </a:schemeClr>
                  </a:glow>
                </a:effectLst>
                <a:latin typeface="NikoshBAN" pitchFamily="2" charset="0"/>
                <a:cs typeface="NikoshBAN" pitchFamily="2" charset="0"/>
              </a:rPr>
              <a:t>হয়ে</a:t>
            </a:r>
            <a:r>
              <a:rPr lang="en-US" sz="2800" dirty="0" smtClean="0">
                <a:effectLst>
                  <a:glow rad="228600">
                    <a:schemeClr val="accent1">
                      <a:satMod val="175000"/>
                      <a:alpha val="40000"/>
                    </a:schemeClr>
                  </a:glow>
                </a:effectLst>
                <a:latin typeface="NikoshBAN" pitchFamily="2" charset="0"/>
                <a:cs typeface="NikoshBAN" pitchFamily="2" charset="0"/>
              </a:rPr>
              <a:t> </a:t>
            </a:r>
            <a:r>
              <a:rPr lang="en-US" sz="2800" dirty="0" err="1" smtClean="0">
                <a:effectLst>
                  <a:glow rad="228600">
                    <a:schemeClr val="accent1">
                      <a:satMod val="175000"/>
                      <a:alpha val="40000"/>
                    </a:schemeClr>
                  </a:glow>
                </a:effectLst>
                <a:latin typeface="NikoshBAN" pitchFamily="2" charset="0"/>
                <a:cs typeface="NikoshBAN" pitchFamily="2" charset="0"/>
              </a:rPr>
              <a:t>উঠি</a:t>
            </a:r>
            <a:r>
              <a:rPr lang="en-US" sz="2800" dirty="0" smtClean="0">
                <a:effectLst>
                  <a:glow rad="228600">
                    <a:schemeClr val="accent1">
                      <a:satMod val="175000"/>
                      <a:alpha val="40000"/>
                    </a:schemeClr>
                  </a:glow>
                </a:effectLst>
                <a:latin typeface="NikoshBAN" pitchFamily="2" charset="0"/>
                <a:cs typeface="NikoshBAN" pitchFamily="2" charset="0"/>
              </a:rPr>
              <a:t> ? </a:t>
            </a:r>
            <a:endParaRPr lang="en-US" sz="2800" dirty="0">
              <a:effectLst>
                <a:glow rad="228600">
                  <a:schemeClr val="accent1">
                    <a:satMod val="175000"/>
                    <a:alpha val="40000"/>
                  </a:schemeClr>
                </a:glow>
              </a:effectLst>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9800" y="457200"/>
            <a:ext cx="4343400" cy="923330"/>
          </a:xfrm>
          <a:prstGeom prst="rect">
            <a:avLst/>
          </a:prstGeom>
          <a:no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r>
              <a:rPr lang="en-US" dirty="0" smtClean="0"/>
              <a:t>                </a:t>
            </a:r>
            <a:r>
              <a:rPr lang="en-US" sz="5400" dirty="0" err="1" smtClean="0">
                <a:effectLst>
                  <a:glow rad="228600">
                    <a:schemeClr val="accent1">
                      <a:satMod val="175000"/>
                      <a:alpha val="40000"/>
                    </a:schemeClr>
                  </a:glow>
                </a:effectLst>
                <a:latin typeface="NikoshBAN" pitchFamily="2" charset="0"/>
                <a:cs typeface="NikoshBAN" pitchFamily="2" charset="0"/>
              </a:rPr>
              <a:t>আজকের</a:t>
            </a:r>
            <a:r>
              <a:rPr lang="en-US" sz="5400" dirty="0" smtClean="0">
                <a:effectLst>
                  <a:glow rad="228600">
                    <a:schemeClr val="accent1">
                      <a:satMod val="175000"/>
                      <a:alpha val="40000"/>
                    </a:schemeClr>
                  </a:glow>
                </a:effectLst>
                <a:latin typeface="NikoshBAN" pitchFamily="2" charset="0"/>
                <a:cs typeface="NikoshBAN" pitchFamily="2" charset="0"/>
              </a:rPr>
              <a:t> </a:t>
            </a:r>
            <a:r>
              <a:rPr lang="en-US" sz="5400" dirty="0" err="1" smtClean="0">
                <a:effectLst>
                  <a:glow rad="228600">
                    <a:schemeClr val="accent1">
                      <a:satMod val="175000"/>
                      <a:alpha val="40000"/>
                    </a:schemeClr>
                  </a:glow>
                </a:effectLst>
                <a:latin typeface="NikoshBAN" pitchFamily="2" charset="0"/>
                <a:cs typeface="NikoshBAN" pitchFamily="2" charset="0"/>
              </a:rPr>
              <a:t>পাঠ</a:t>
            </a:r>
            <a:r>
              <a:rPr lang="en-US" sz="5400" dirty="0" smtClean="0">
                <a:effectLst>
                  <a:glow rad="228600">
                    <a:schemeClr val="accent1">
                      <a:satMod val="175000"/>
                      <a:alpha val="40000"/>
                    </a:schemeClr>
                  </a:glow>
                </a:effectLst>
                <a:latin typeface="NikoshBAN" pitchFamily="2" charset="0"/>
                <a:cs typeface="NikoshBAN" pitchFamily="2" charset="0"/>
              </a:rPr>
              <a:t> </a:t>
            </a:r>
            <a:endParaRPr lang="en-US" sz="5400" dirty="0">
              <a:effectLst>
                <a:glow rad="228600">
                  <a:schemeClr val="accent1">
                    <a:satMod val="175000"/>
                    <a:alpha val="40000"/>
                  </a:schemeClr>
                </a:glow>
              </a:effectLst>
            </a:endParaRPr>
          </a:p>
        </p:txBody>
      </p:sp>
      <p:sp>
        <p:nvSpPr>
          <p:cNvPr id="3" name="TextBox 2"/>
          <p:cNvSpPr txBox="1"/>
          <p:nvPr/>
        </p:nvSpPr>
        <p:spPr>
          <a:xfrm>
            <a:off x="609600" y="2057400"/>
            <a:ext cx="7848600" cy="3770263"/>
          </a:xfrm>
          <a:prstGeom prst="rect">
            <a:avLst/>
          </a:prstGeom>
          <a:solidFill>
            <a:srgbClr val="92D050"/>
          </a:solidFill>
          <a:ln w="571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dirty="0" smtClean="0">
                <a:ln>
                  <a:solidFill>
                    <a:schemeClr val="tx1"/>
                  </a:solidFill>
                </a:ln>
                <a:latin typeface="NikoshBAN" pitchFamily="2" charset="0"/>
                <a:cs typeface="NikoshBAN" pitchFamily="2" charset="0"/>
              </a:rPr>
              <a:t>                      </a:t>
            </a:r>
            <a:r>
              <a:rPr lang="en-US" sz="23900" dirty="0" err="1" smtClean="0">
                <a:ln>
                  <a:solidFill>
                    <a:schemeClr val="tx1"/>
                  </a:solidFill>
                </a:ln>
                <a:solidFill>
                  <a:srgbClr val="002060"/>
                </a:solidFill>
                <a:effectLst>
                  <a:glow rad="228600">
                    <a:schemeClr val="accent1">
                      <a:satMod val="175000"/>
                      <a:alpha val="40000"/>
                    </a:schemeClr>
                  </a:glow>
                </a:effectLst>
                <a:latin typeface="BenSenHandwriting" pitchFamily="2" charset="0"/>
                <a:cs typeface="BenSenHandwriting" pitchFamily="2" charset="0"/>
              </a:rPr>
              <a:t>সাওম</a:t>
            </a:r>
            <a:r>
              <a:rPr lang="en-US" sz="23900" dirty="0" smtClean="0">
                <a:ln>
                  <a:solidFill>
                    <a:schemeClr val="tx1"/>
                  </a:solidFill>
                </a:ln>
                <a:solidFill>
                  <a:srgbClr val="002060"/>
                </a:solidFill>
                <a:effectLst>
                  <a:glow rad="228600">
                    <a:schemeClr val="accent1">
                      <a:satMod val="175000"/>
                      <a:alpha val="40000"/>
                    </a:schemeClr>
                  </a:glow>
                </a:effectLst>
                <a:latin typeface="BenSenHandwriting" pitchFamily="2" charset="0"/>
                <a:cs typeface="BenSenHandwriting" pitchFamily="2" charset="0"/>
              </a:rPr>
              <a:t> </a:t>
            </a:r>
            <a:endParaRPr lang="en-US" sz="23900" dirty="0">
              <a:ln>
                <a:solidFill>
                  <a:schemeClr val="tx1"/>
                </a:solidFill>
              </a:ln>
              <a:solidFill>
                <a:srgbClr val="002060"/>
              </a:solidFill>
              <a:effectLst>
                <a:glow rad="228600">
                  <a:schemeClr val="accent1">
                    <a:satMod val="175000"/>
                    <a:alpha val="40000"/>
                  </a:schemeClr>
                </a:glow>
              </a:effectLst>
              <a:latin typeface="BenSenHandwriting" pitchFamily="2" charset="0"/>
              <a:cs typeface="BenSenHandwriting" pitchFamily="2"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ght Arrow Callout 2"/>
          <p:cNvSpPr/>
          <p:nvPr/>
        </p:nvSpPr>
        <p:spPr>
          <a:xfrm>
            <a:off x="381000" y="1371600"/>
            <a:ext cx="2057400" cy="3733800"/>
          </a:xfrm>
          <a:prstGeom prst="rightArrowCallout">
            <a:avLst/>
          </a:prstGeom>
          <a:solidFill>
            <a:srgbClr val="00B050"/>
          </a:solidFill>
          <a:ln>
            <a:noFill/>
          </a:ln>
          <a:effectLst>
            <a:glow rad="228600">
              <a:schemeClr val="accent6">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err="1" smtClean="0">
                <a:latin typeface="NikoshBAN" pitchFamily="2" charset="0"/>
                <a:cs typeface="NikoshBAN" pitchFamily="2" charset="0"/>
              </a:rPr>
              <a:t>শিখন</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ফল</a:t>
            </a:r>
            <a:r>
              <a:rPr lang="en-US" sz="4800" dirty="0" smtClean="0">
                <a:latin typeface="NikoshBAN" pitchFamily="2" charset="0"/>
                <a:cs typeface="NikoshBAN" pitchFamily="2" charset="0"/>
              </a:rPr>
              <a:t> </a:t>
            </a:r>
            <a:endParaRPr lang="en-US" sz="4800" dirty="0">
              <a:latin typeface="NikoshBAN" pitchFamily="2" charset="0"/>
              <a:cs typeface="NikoshBAN" pitchFamily="2" charset="0"/>
            </a:endParaRPr>
          </a:p>
        </p:txBody>
      </p:sp>
      <p:sp>
        <p:nvSpPr>
          <p:cNvPr id="4" name="TextBox 3"/>
          <p:cNvSpPr txBox="1"/>
          <p:nvPr/>
        </p:nvSpPr>
        <p:spPr>
          <a:xfrm>
            <a:off x="2590800" y="1066800"/>
            <a:ext cx="6019800" cy="4647426"/>
          </a:xfrm>
          <a:prstGeom prst="rect">
            <a:avLst/>
          </a:prstGeom>
          <a:solidFill>
            <a:schemeClr val="bg1">
              <a:lumMod val="85000"/>
            </a:schemeClr>
          </a:solidFill>
          <a:ln w="38100">
            <a:noFill/>
          </a:ln>
          <a:effectLst>
            <a:glow rad="228600">
              <a:schemeClr val="accent5">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dirty="0" smtClean="0">
                <a:latin typeface="NikoshBAN" pitchFamily="2" charset="0"/>
                <a:cs typeface="NikoshBAN" pitchFamily="2" charset="0"/>
              </a:rPr>
              <a:t> </a:t>
            </a:r>
          </a:p>
          <a:p>
            <a:r>
              <a:rPr lang="en-US" sz="3600" dirty="0" err="1" smtClean="0">
                <a:latin typeface="NikoshBAN" pitchFamily="2" charset="0"/>
                <a:cs typeface="NikoshBAN" pitchFamily="2" charset="0"/>
              </a:rPr>
              <a:t>পাঠশেষে</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শিক্ষার্থীরা</a:t>
            </a:r>
            <a:r>
              <a:rPr lang="en-US" sz="3600" dirty="0" smtClean="0">
                <a:latin typeface="NikoshBAN" pitchFamily="2" charset="0"/>
                <a:cs typeface="NikoshBAN" pitchFamily="2" charset="0"/>
              </a:rPr>
              <a:t> …………</a:t>
            </a:r>
            <a:endParaRPr lang="en-US" sz="2000" dirty="0" smtClean="0">
              <a:latin typeface="NikoshBAN" pitchFamily="2" charset="0"/>
              <a:cs typeface="NikoshBAN" pitchFamily="2" charset="0"/>
            </a:endParaRPr>
          </a:p>
          <a:p>
            <a:pPr>
              <a:buFont typeface="Wingdings" pitchFamily="2" charset="2"/>
              <a:buChar char="Ø"/>
            </a:pPr>
            <a:endParaRPr lang="en-US" dirty="0" smtClean="0">
              <a:latin typeface="NikoshBAN" pitchFamily="2" charset="0"/>
              <a:cs typeface="NikoshBAN" pitchFamily="2" charset="0"/>
            </a:endParaRPr>
          </a:p>
          <a:p>
            <a:pPr>
              <a:buFont typeface="Wingdings" pitchFamily="2" charset="2"/>
              <a:buChar char="q"/>
            </a:pP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সাওমের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পরিচয়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বলতে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পারবে</a:t>
            </a:r>
            <a:r>
              <a:rPr lang="en-US" sz="3200" dirty="0" smtClean="0">
                <a:latin typeface="NikoshBAN" pitchFamily="2" charset="0"/>
                <a:cs typeface="NikoshBAN" pitchFamily="2" charset="0"/>
              </a:rPr>
              <a:t>।</a:t>
            </a:r>
          </a:p>
          <a:p>
            <a:pPr>
              <a:buFont typeface="Wingdings" pitchFamily="2" charset="2"/>
              <a:buChar char="q"/>
            </a:pP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সাওমের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নৈতিক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শিক্ষা</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বর্ণনা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পারবে</a:t>
            </a:r>
            <a:r>
              <a:rPr lang="en-US" sz="3200" dirty="0" smtClean="0">
                <a:latin typeface="NikoshBAN" pitchFamily="2" charset="0"/>
                <a:cs typeface="NikoshBAN" pitchFamily="2" charset="0"/>
              </a:rPr>
              <a:t>।</a:t>
            </a:r>
          </a:p>
          <a:p>
            <a:pPr>
              <a:buFont typeface="Wingdings" pitchFamily="2" charset="2"/>
              <a:buChar char="q"/>
            </a:pP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সাওমের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সামাজিক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শিক্ষা</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ব্যাখ্যা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পারবে</a:t>
            </a:r>
            <a:r>
              <a:rPr lang="en-US" sz="3200" dirty="0" smtClean="0">
                <a:latin typeface="NikoshBAN" pitchFamily="2" charset="0"/>
                <a:cs typeface="NikoshBAN" pitchFamily="2" charset="0"/>
              </a:rPr>
              <a:t>। </a:t>
            </a:r>
          </a:p>
          <a:p>
            <a:pPr>
              <a:buFont typeface="Wingdings" pitchFamily="2" charset="2"/>
              <a:buChar char="q"/>
            </a:pP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কুরআন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নাজিলের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কারণে</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মাহে</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রমজানের</a:t>
            </a:r>
            <a:r>
              <a:rPr lang="en-US" sz="3200" dirty="0" smtClean="0">
                <a:latin typeface="NikoshBAN" pitchFamily="2" charset="0"/>
                <a:cs typeface="NikoshBAN" pitchFamily="2" charset="0"/>
              </a:rPr>
              <a:t> </a:t>
            </a:r>
          </a:p>
          <a:p>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মর্যাদা</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বেশী</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ব্যাখ্যা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পারবে</a:t>
            </a:r>
            <a:r>
              <a:rPr lang="en-US" sz="3200" dirty="0" smtClean="0">
                <a:latin typeface="NikoshBAN" pitchFamily="2" charset="0"/>
                <a:cs typeface="NikoshBAN" pitchFamily="2" charset="0"/>
              </a:rPr>
              <a:t>। </a:t>
            </a:r>
            <a:endParaRPr lang="en-US" dirty="0">
              <a:latin typeface="NikoshBAN" pitchFamily="2" charset="0"/>
              <a:cs typeface="NikoshBAN" pitchFamily="2"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447800"/>
            <a:ext cx="8153400" cy="4832092"/>
          </a:xfrm>
          <a:prstGeom prst="rect">
            <a:avLst/>
          </a:prstGeom>
          <a:solidFill>
            <a:srgbClr val="FFC000"/>
          </a:solidFill>
          <a:ln w="38100">
            <a:noFill/>
          </a:ln>
          <a:effectLst>
            <a:glow rad="2286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r>
              <a:rPr lang="as-IN" sz="2800" dirty="0" smtClean="0">
                <a:latin typeface="NikoshBAN" pitchFamily="2" charset="0"/>
                <a:cs typeface="NikoshBAN" pitchFamily="2" charset="0"/>
              </a:rPr>
              <a:t>সাওম</a:t>
            </a:r>
            <a:r>
              <a:rPr lang="en-US" sz="2800" dirty="0" smtClean="0">
                <a:latin typeface="NikoshBAN" pitchFamily="2" charset="0"/>
                <a:cs typeface="NikoshBAN" pitchFamily="2" charset="0"/>
              </a:rPr>
              <a:t> </a:t>
            </a:r>
            <a:r>
              <a:rPr lang="as-IN" sz="2800" dirty="0" smtClean="0">
                <a:latin typeface="NikoshBAN" pitchFamily="2" charset="0"/>
                <a:cs typeface="NikoshBAN" pitchFamily="2" charset="0"/>
              </a:rPr>
              <a:t>আ</a:t>
            </a:r>
            <a:r>
              <a:rPr lang="en-US" sz="2800" dirty="0" err="1" smtClean="0">
                <a:latin typeface="NikoshBAN" pitchFamily="2" charset="0"/>
                <a:cs typeface="NikoshBAN" pitchFamily="2" charset="0"/>
              </a:rPr>
              <a:t>রবি</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শব্দ</a:t>
            </a:r>
            <a:r>
              <a:rPr lang="en-US" sz="2800" dirty="0" smtClean="0">
                <a:latin typeface="NikoshBAN" pitchFamily="2" charset="0"/>
                <a:cs typeface="NikoshBAN" pitchFamily="2" charset="0"/>
              </a:rPr>
              <a:t>। </a:t>
            </a:r>
            <a:r>
              <a:rPr lang="as-IN" sz="2800" dirty="0" smtClean="0">
                <a:latin typeface="NikoshBAN" pitchFamily="2" charset="0"/>
                <a:cs typeface="NikoshBAN" pitchFamily="2" charset="0"/>
              </a:rPr>
              <a:t> এ</a:t>
            </a:r>
            <a:r>
              <a:rPr lang="en-US" sz="2800" dirty="0" smtClean="0">
                <a:latin typeface="NikoshBAN" pitchFamily="2" charset="0"/>
                <a:cs typeface="NikoshBAN" pitchFamily="2" charset="0"/>
              </a:rPr>
              <a:t>র </a:t>
            </a:r>
            <a:r>
              <a:rPr lang="as-IN" sz="2800" dirty="0" smtClean="0">
                <a:latin typeface="NikoshBAN" pitchFamily="2" charset="0"/>
                <a:cs typeface="NikoshBAN" pitchFamily="2" charset="0"/>
              </a:rPr>
              <a:t>ফারসি</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প্রতি</a:t>
            </a:r>
            <a:r>
              <a:rPr lang="as-IN" sz="2800" dirty="0" smtClean="0">
                <a:latin typeface="NikoshBAN" pitchFamily="2" charset="0"/>
                <a:cs typeface="NikoshBAN" pitchFamily="2" charset="0"/>
              </a:rPr>
              <a:t>শব্দ রোজা। এর আভিধানিক অর্থ </a:t>
            </a:r>
            <a:r>
              <a:rPr lang="en-US" sz="2800" dirty="0" err="1" smtClean="0">
                <a:latin typeface="NikoshBAN" pitchFamily="2" charset="0"/>
                <a:cs typeface="NikoshBAN" pitchFamily="2" charset="0"/>
              </a:rPr>
              <a:t>বিরত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থাকা</a:t>
            </a:r>
            <a:r>
              <a:rPr lang="en-US" sz="2800" dirty="0" smtClean="0">
                <a:latin typeface="NikoshBAN" pitchFamily="2" charset="0"/>
                <a:cs typeface="NikoshBAN" pitchFamily="2" charset="0"/>
              </a:rPr>
              <a:t>,</a:t>
            </a:r>
            <a:r>
              <a:rPr lang="as-IN" sz="2800" dirty="0" smtClean="0">
                <a:latin typeface="NikoshBAN" pitchFamily="2" charset="0"/>
                <a:cs typeface="NikoshBAN" pitchFamily="2" charset="0"/>
              </a:rPr>
              <a:t>অবিরাম চেষ্টা, আত্মসংযম, সংযত রাখা প্রভৃতি। ইসলামি শরিয়তের পরিভাষায় আল্লাহর সন্তুষ্টির জন্য ইবাদতের নিয়তে সুবহে সাদিক থেকে সূর্যাস্ত পর্যন্ত কোনোরূপ পানাহার ও ইন্দ্রিয় তৃপ্তি থেকে বিরত থাকার নাম সাওম বা রোজা। প্রত্যেক বয়ঃপ্রাপ্ত, সক্ষম, সুস্থ, মুকিম ও বুদ্ধিমান মুসলমান নর-নারীর ওপর রমজান মাসে </a:t>
            </a:r>
            <a:r>
              <a:rPr lang="en-US" sz="2800" dirty="0" err="1" smtClean="0">
                <a:latin typeface="NikoshBAN" pitchFamily="2" charset="0"/>
                <a:cs typeface="NikoshBAN" pitchFamily="2" charset="0"/>
              </a:rPr>
              <a:t>সাওম</a:t>
            </a:r>
            <a:r>
              <a:rPr lang="as-IN" sz="2800" dirty="0" smtClean="0">
                <a:latin typeface="NikoshBAN" pitchFamily="2" charset="0"/>
                <a:cs typeface="NikoshBAN" pitchFamily="2" charset="0"/>
              </a:rPr>
              <a:t> পালন করা ফরজ বা অবশ্যকর্তব্য। রাসুলুল্লাহ (সা.) বাণী প্রদান করেছেন, ‘ইসলাম পাঁচটি ভিত্তির ওপর প্রতিষ্ঠিত। ১. “আল্লাহ ছাড়া কোনো উপাস্য নেই এবং হজরত মুহাম্মদ (সা.) আল্লাহর বান্দা ও রাসুল” বলে সাক্ষ্য দেওয়া, ২. নামাজ প্রতিষ্ঠা করা, ৩. জাকাত প্রদান করা, ৪. রমজান মাসে রোজা পালন করা ও ৫. সামর্থ্যবান ব্যক্তির বায়তুল্লাহ জিয়ারত করা।’ (বুখারি ও মুসলিম)</a:t>
            </a:r>
            <a:endParaRPr lang="en-US" sz="2800" dirty="0">
              <a:latin typeface="NikoshBAN" pitchFamily="2" charset="0"/>
              <a:cs typeface="NikoshBAN" pitchFamily="2" charset="0"/>
            </a:endParaRPr>
          </a:p>
        </p:txBody>
      </p:sp>
      <p:sp>
        <p:nvSpPr>
          <p:cNvPr id="3" name="TextBox 2"/>
          <p:cNvSpPr txBox="1"/>
          <p:nvPr/>
        </p:nvSpPr>
        <p:spPr>
          <a:xfrm>
            <a:off x="1371600" y="304800"/>
            <a:ext cx="6400800" cy="895826"/>
          </a:xfrm>
          <a:prstGeom prst="downArrowCallout">
            <a:avLst/>
          </a:prstGeom>
          <a:solidFill>
            <a:srgbClr val="FFC000"/>
          </a:solidFill>
          <a:ln w="28575">
            <a:noFill/>
          </a:ln>
          <a:effectLst>
            <a:glow rad="228600">
              <a:schemeClr val="accent1">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dirty="0" smtClean="0">
                <a:latin typeface="NikoshBAN" pitchFamily="2" charset="0"/>
                <a:cs typeface="NikoshBAN" pitchFamily="2" charset="0"/>
              </a:rPr>
              <a:t>           </a:t>
            </a:r>
            <a:r>
              <a:rPr lang="en-US" sz="3200" dirty="0" err="1" smtClean="0">
                <a:latin typeface="NikoshBAN" pitchFamily="2" charset="0"/>
                <a:cs typeface="NikoshBAN" pitchFamily="2" charset="0"/>
              </a:rPr>
              <a:t>এসো</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সাওম</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এর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পরিচয়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জেনে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নেই</a:t>
            </a:r>
            <a:r>
              <a:rPr lang="en-US" sz="3200" dirty="0" smtClean="0">
                <a:latin typeface="NikoshBAN" pitchFamily="2" charset="0"/>
                <a:cs typeface="NikoshBAN" pitchFamily="2" charset="0"/>
              </a:rPr>
              <a:t>   </a:t>
            </a:r>
            <a:endParaRPr lang="en-US" sz="3200" dirty="0">
              <a:latin typeface="NikoshBAN" pitchFamily="2" charset="0"/>
              <a:cs typeface="NikoshBAN" pitchFamily="2"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ownload.jpg"/>
          <p:cNvPicPr>
            <a:picLocks noChangeAspect="1"/>
          </p:cNvPicPr>
          <p:nvPr/>
        </p:nvPicPr>
        <p:blipFill>
          <a:blip r:embed="rId2"/>
          <a:stretch>
            <a:fillRect/>
          </a:stretch>
        </p:blipFill>
        <p:spPr>
          <a:xfrm>
            <a:off x="4800600" y="990600"/>
            <a:ext cx="4114800" cy="4876800"/>
          </a:xfrm>
          <a:prstGeom prst="rect">
            <a:avLst/>
          </a:prstGeom>
          <a:ln w="88900" cap="sq" cmpd="thickThin">
            <a:solidFill>
              <a:srgbClr val="000000"/>
            </a:solidFill>
            <a:prstDash val="solid"/>
            <a:miter lim="800000"/>
          </a:ln>
          <a:effectLst>
            <a:glow rad="228600">
              <a:schemeClr val="accent2">
                <a:satMod val="175000"/>
                <a:alpha val="40000"/>
              </a:schemeClr>
            </a:glow>
            <a:innerShdw blurRad="76200">
              <a:srgbClr val="000000"/>
            </a:innerShdw>
          </a:effectLst>
        </p:spPr>
      </p:pic>
      <p:pic>
        <p:nvPicPr>
          <p:cNvPr id="7" name="Picture 6" descr="images (2).jpg"/>
          <p:cNvPicPr>
            <a:picLocks noChangeAspect="1"/>
          </p:cNvPicPr>
          <p:nvPr/>
        </p:nvPicPr>
        <p:blipFill>
          <a:blip r:embed="rId3"/>
          <a:stretch>
            <a:fillRect/>
          </a:stretch>
        </p:blipFill>
        <p:spPr>
          <a:xfrm>
            <a:off x="381000" y="990600"/>
            <a:ext cx="4038600" cy="4876800"/>
          </a:xfrm>
          <a:prstGeom prst="rect">
            <a:avLst/>
          </a:prstGeom>
          <a:ln w="88900" cap="sq" cmpd="thickThin">
            <a:solidFill>
              <a:srgbClr val="000000"/>
            </a:solidFill>
            <a:prstDash val="solid"/>
            <a:miter lim="800000"/>
          </a:ln>
          <a:effectLst>
            <a:glow rad="228600">
              <a:schemeClr val="accent6">
                <a:satMod val="175000"/>
                <a:alpha val="40000"/>
              </a:schemeClr>
            </a:glow>
            <a:innerShdw blurRad="76200">
              <a:srgbClr val="000000"/>
            </a:innerShdw>
          </a:effectLst>
        </p:spPr>
      </p:pic>
      <p:sp>
        <p:nvSpPr>
          <p:cNvPr id="9" name="TextBox 8"/>
          <p:cNvSpPr txBox="1"/>
          <p:nvPr/>
        </p:nvSpPr>
        <p:spPr>
          <a:xfrm>
            <a:off x="381000" y="228600"/>
            <a:ext cx="8077200" cy="5847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sz="3200" dirty="0" smtClean="0">
                <a:latin typeface="NikoshBAN" pitchFamily="2" charset="0"/>
                <a:cs typeface="NikoshBAN" pitchFamily="2" charset="0"/>
              </a:rPr>
              <a:t>         </a:t>
            </a:r>
            <a:r>
              <a:rPr lang="en-US" sz="3200" dirty="0" err="1" smtClean="0">
                <a:effectLst>
                  <a:glow rad="228600">
                    <a:schemeClr val="accent3">
                      <a:satMod val="175000"/>
                      <a:alpha val="40000"/>
                    </a:schemeClr>
                  </a:glow>
                </a:effectLst>
                <a:latin typeface="NikoshBAN" pitchFamily="2" charset="0"/>
                <a:cs typeface="NikoshBAN" pitchFamily="2" charset="0"/>
              </a:rPr>
              <a:t>সুবহে</a:t>
            </a:r>
            <a:r>
              <a:rPr lang="en-US" sz="3200" dirty="0" smtClean="0">
                <a:effectLst>
                  <a:glow rad="228600">
                    <a:schemeClr val="accent3">
                      <a:satMod val="175000"/>
                      <a:alpha val="40000"/>
                    </a:schemeClr>
                  </a:glow>
                </a:effectLst>
                <a:latin typeface="NikoshBAN" pitchFamily="2" charset="0"/>
                <a:cs typeface="NikoshBAN" pitchFamily="2" charset="0"/>
              </a:rPr>
              <a:t> </a:t>
            </a:r>
            <a:r>
              <a:rPr lang="en-US" sz="3200" dirty="0" err="1" smtClean="0">
                <a:effectLst>
                  <a:glow rad="228600">
                    <a:schemeClr val="accent3">
                      <a:satMod val="175000"/>
                      <a:alpha val="40000"/>
                    </a:schemeClr>
                  </a:glow>
                </a:effectLst>
                <a:latin typeface="NikoshBAN" pitchFamily="2" charset="0"/>
                <a:cs typeface="NikoshBAN" pitchFamily="2" charset="0"/>
              </a:rPr>
              <a:t>সাদিক</a:t>
            </a:r>
            <a:r>
              <a:rPr lang="en-US" sz="3200" dirty="0" smtClean="0">
                <a:effectLst>
                  <a:glow rad="228600">
                    <a:schemeClr val="accent3">
                      <a:satMod val="175000"/>
                      <a:alpha val="40000"/>
                    </a:schemeClr>
                  </a:glow>
                </a:effectLst>
                <a:latin typeface="NikoshBAN" pitchFamily="2" charset="0"/>
                <a:cs typeface="NikoshBAN" pitchFamily="2" charset="0"/>
              </a:rPr>
              <a:t> </a:t>
            </a:r>
            <a:r>
              <a:rPr lang="en-US" sz="3200" dirty="0" err="1" smtClean="0">
                <a:effectLst>
                  <a:glow rad="228600">
                    <a:schemeClr val="accent3">
                      <a:satMod val="175000"/>
                      <a:alpha val="40000"/>
                    </a:schemeClr>
                  </a:glow>
                </a:effectLst>
                <a:latin typeface="NikoshBAN" pitchFamily="2" charset="0"/>
                <a:cs typeface="NikoshBAN" pitchFamily="2" charset="0"/>
              </a:rPr>
              <a:t>থেকে</a:t>
            </a:r>
            <a:r>
              <a:rPr lang="en-US" sz="3200" dirty="0" smtClean="0">
                <a:effectLst>
                  <a:glow rad="228600">
                    <a:schemeClr val="accent3">
                      <a:satMod val="175000"/>
                      <a:alpha val="40000"/>
                    </a:schemeClr>
                  </a:glow>
                </a:effectLst>
                <a:latin typeface="NikoshBAN" pitchFamily="2" charset="0"/>
                <a:cs typeface="NikoshBAN" pitchFamily="2" charset="0"/>
              </a:rPr>
              <a:t> </a:t>
            </a:r>
            <a:r>
              <a:rPr lang="en-US" sz="3200" dirty="0" err="1" smtClean="0">
                <a:effectLst>
                  <a:glow rad="228600">
                    <a:schemeClr val="accent3">
                      <a:satMod val="175000"/>
                      <a:alpha val="40000"/>
                    </a:schemeClr>
                  </a:glow>
                </a:effectLst>
                <a:latin typeface="NikoshBAN" pitchFamily="2" charset="0"/>
                <a:cs typeface="NikoshBAN" pitchFamily="2" charset="0"/>
              </a:rPr>
              <a:t>সুর্যাস্ত</a:t>
            </a:r>
            <a:r>
              <a:rPr lang="en-US" sz="3200" dirty="0" smtClean="0">
                <a:effectLst>
                  <a:glow rad="228600">
                    <a:schemeClr val="accent3">
                      <a:satMod val="175000"/>
                      <a:alpha val="40000"/>
                    </a:schemeClr>
                  </a:glow>
                </a:effectLst>
                <a:latin typeface="NikoshBAN" pitchFamily="2" charset="0"/>
                <a:cs typeface="NikoshBAN" pitchFamily="2" charset="0"/>
              </a:rPr>
              <a:t> </a:t>
            </a:r>
            <a:r>
              <a:rPr lang="en-US" sz="3200" dirty="0" err="1" smtClean="0">
                <a:effectLst>
                  <a:glow rad="228600">
                    <a:schemeClr val="accent3">
                      <a:satMod val="175000"/>
                      <a:alpha val="40000"/>
                    </a:schemeClr>
                  </a:glow>
                </a:effectLst>
                <a:latin typeface="NikoshBAN" pitchFamily="2" charset="0"/>
                <a:cs typeface="NikoshBAN" pitchFamily="2" charset="0"/>
              </a:rPr>
              <a:t>পর্যন্ত</a:t>
            </a:r>
            <a:r>
              <a:rPr lang="en-US" sz="3200" dirty="0" smtClean="0">
                <a:effectLst>
                  <a:glow rad="228600">
                    <a:schemeClr val="accent3">
                      <a:satMod val="175000"/>
                      <a:alpha val="40000"/>
                    </a:schemeClr>
                  </a:glow>
                </a:effectLst>
                <a:latin typeface="NikoshBAN" pitchFamily="2" charset="0"/>
                <a:cs typeface="NikoshBAN" pitchFamily="2" charset="0"/>
              </a:rPr>
              <a:t> </a:t>
            </a:r>
            <a:r>
              <a:rPr lang="en-US" sz="3200" dirty="0" err="1" smtClean="0">
                <a:effectLst>
                  <a:glow rad="228600">
                    <a:schemeClr val="accent3">
                      <a:satMod val="175000"/>
                      <a:alpha val="40000"/>
                    </a:schemeClr>
                  </a:glow>
                </a:effectLst>
                <a:latin typeface="NikoshBAN" pitchFamily="2" charset="0"/>
                <a:cs typeface="NikoshBAN" pitchFamily="2" charset="0"/>
              </a:rPr>
              <a:t>সাওম</a:t>
            </a:r>
            <a:r>
              <a:rPr lang="en-US" sz="3200" dirty="0" smtClean="0">
                <a:effectLst>
                  <a:glow rad="228600">
                    <a:schemeClr val="accent3">
                      <a:satMod val="175000"/>
                      <a:alpha val="40000"/>
                    </a:schemeClr>
                  </a:glow>
                </a:effectLst>
                <a:latin typeface="NikoshBAN" pitchFamily="2" charset="0"/>
                <a:cs typeface="NikoshBAN" pitchFamily="2" charset="0"/>
              </a:rPr>
              <a:t> </a:t>
            </a:r>
            <a:r>
              <a:rPr lang="en-US" sz="3200" dirty="0" err="1" smtClean="0">
                <a:effectLst>
                  <a:glow rad="228600">
                    <a:schemeClr val="accent3">
                      <a:satMod val="175000"/>
                      <a:alpha val="40000"/>
                    </a:schemeClr>
                  </a:glow>
                </a:effectLst>
                <a:latin typeface="NikoshBAN" pitchFamily="2" charset="0"/>
                <a:cs typeface="NikoshBAN" pitchFamily="2" charset="0"/>
              </a:rPr>
              <a:t>পালন</a:t>
            </a:r>
            <a:r>
              <a:rPr lang="en-US" sz="3200" dirty="0" smtClean="0">
                <a:effectLst>
                  <a:glow rad="228600">
                    <a:schemeClr val="accent3">
                      <a:satMod val="175000"/>
                      <a:alpha val="40000"/>
                    </a:schemeClr>
                  </a:glow>
                </a:effectLst>
                <a:latin typeface="NikoshBAN" pitchFamily="2" charset="0"/>
                <a:cs typeface="NikoshBAN" pitchFamily="2" charset="0"/>
              </a:rPr>
              <a:t> </a:t>
            </a:r>
            <a:r>
              <a:rPr lang="en-US" sz="3200" dirty="0" err="1" smtClean="0">
                <a:effectLst>
                  <a:glow rad="228600">
                    <a:schemeClr val="accent3">
                      <a:satMod val="175000"/>
                      <a:alpha val="40000"/>
                    </a:schemeClr>
                  </a:glow>
                </a:effectLst>
                <a:latin typeface="NikoshBAN" pitchFamily="2" charset="0"/>
                <a:cs typeface="NikoshBAN" pitchFamily="2" charset="0"/>
              </a:rPr>
              <a:t>করতে</a:t>
            </a:r>
            <a:r>
              <a:rPr lang="en-US" sz="3200" dirty="0" smtClean="0">
                <a:effectLst>
                  <a:glow rad="228600">
                    <a:schemeClr val="accent3">
                      <a:satMod val="175000"/>
                      <a:alpha val="40000"/>
                    </a:schemeClr>
                  </a:glow>
                </a:effectLst>
                <a:latin typeface="NikoshBAN" pitchFamily="2" charset="0"/>
                <a:cs typeface="NikoshBAN" pitchFamily="2" charset="0"/>
              </a:rPr>
              <a:t> </a:t>
            </a:r>
            <a:r>
              <a:rPr lang="en-US" sz="3200" dirty="0" err="1" smtClean="0">
                <a:effectLst>
                  <a:glow rad="228600">
                    <a:schemeClr val="accent3">
                      <a:satMod val="175000"/>
                      <a:alpha val="40000"/>
                    </a:schemeClr>
                  </a:glow>
                </a:effectLst>
                <a:latin typeface="NikoshBAN" pitchFamily="2" charset="0"/>
                <a:cs typeface="NikoshBAN" pitchFamily="2" charset="0"/>
              </a:rPr>
              <a:t>হয়</a:t>
            </a:r>
            <a:r>
              <a:rPr lang="en-US" sz="3200" dirty="0" smtClean="0">
                <a:effectLst>
                  <a:glow rad="228600">
                    <a:schemeClr val="accent3">
                      <a:satMod val="175000"/>
                      <a:alpha val="40000"/>
                    </a:schemeClr>
                  </a:glow>
                </a:effectLst>
                <a:latin typeface="NikoshBAN" pitchFamily="2" charset="0"/>
                <a:cs typeface="NikoshBAN" pitchFamily="2" charset="0"/>
              </a:rPr>
              <a:t>  </a:t>
            </a:r>
            <a:endParaRPr lang="en-US" sz="2800" dirty="0">
              <a:effectLst>
                <a:glow rad="228600">
                  <a:schemeClr val="accent3">
                    <a:satMod val="175000"/>
                    <a:alpha val="40000"/>
                  </a:schemeClr>
                </a:glow>
              </a:effectLst>
              <a:latin typeface="NikoshBAN" pitchFamily="2" charset="0"/>
              <a:cs typeface="NikoshBAN" pitchFamily="2" charset="0"/>
            </a:endParaRPr>
          </a:p>
        </p:txBody>
      </p:sp>
      <p:sp>
        <p:nvSpPr>
          <p:cNvPr id="10" name="Rectangle 9"/>
          <p:cNvSpPr/>
          <p:nvPr/>
        </p:nvSpPr>
        <p:spPr>
          <a:xfrm>
            <a:off x="1524000" y="6019800"/>
            <a:ext cx="1790875" cy="584775"/>
          </a:xfrm>
          <a:prstGeom prst="rect">
            <a:avLst/>
          </a:prstGeom>
        </p:spPr>
        <p:txBody>
          <a:bodyPr wrap="none">
            <a:spAutoFit/>
          </a:bodyPr>
          <a:lstStyle/>
          <a:p>
            <a:r>
              <a:rPr lang="en-US" sz="3200" dirty="0" err="1" smtClean="0">
                <a:solidFill>
                  <a:prstClr val="black"/>
                </a:solidFill>
                <a:effectLst>
                  <a:glow rad="228600">
                    <a:schemeClr val="accent6">
                      <a:satMod val="175000"/>
                      <a:alpha val="40000"/>
                    </a:schemeClr>
                  </a:glow>
                </a:effectLst>
                <a:latin typeface="NikoshBAN" pitchFamily="2" charset="0"/>
                <a:cs typeface="NikoshBAN" pitchFamily="2" charset="0"/>
              </a:rPr>
              <a:t>সুবহে</a:t>
            </a:r>
            <a:r>
              <a:rPr lang="en-US" sz="3200" dirty="0" smtClean="0">
                <a:solidFill>
                  <a:prstClr val="black"/>
                </a:solidFill>
                <a:effectLst>
                  <a:glow rad="228600">
                    <a:schemeClr val="accent6">
                      <a:satMod val="175000"/>
                      <a:alpha val="40000"/>
                    </a:schemeClr>
                  </a:glow>
                </a:effectLst>
                <a:latin typeface="NikoshBAN" pitchFamily="2" charset="0"/>
                <a:cs typeface="NikoshBAN" pitchFamily="2" charset="0"/>
              </a:rPr>
              <a:t> </a:t>
            </a:r>
            <a:r>
              <a:rPr lang="en-US" sz="3200" dirty="0" err="1" smtClean="0">
                <a:solidFill>
                  <a:prstClr val="black"/>
                </a:solidFill>
                <a:effectLst>
                  <a:glow rad="228600">
                    <a:schemeClr val="accent6">
                      <a:satMod val="175000"/>
                      <a:alpha val="40000"/>
                    </a:schemeClr>
                  </a:glow>
                </a:effectLst>
                <a:latin typeface="NikoshBAN" pitchFamily="2" charset="0"/>
                <a:cs typeface="NikoshBAN" pitchFamily="2" charset="0"/>
              </a:rPr>
              <a:t>সাদিক</a:t>
            </a:r>
            <a:endParaRPr lang="en-US" dirty="0">
              <a:effectLst>
                <a:glow rad="228600">
                  <a:schemeClr val="accent6">
                    <a:satMod val="175000"/>
                    <a:alpha val="40000"/>
                  </a:schemeClr>
                </a:glow>
              </a:effectLst>
            </a:endParaRPr>
          </a:p>
        </p:txBody>
      </p:sp>
      <p:sp>
        <p:nvSpPr>
          <p:cNvPr id="11" name="Rectangle 10"/>
          <p:cNvSpPr/>
          <p:nvPr/>
        </p:nvSpPr>
        <p:spPr>
          <a:xfrm>
            <a:off x="6400800" y="6019800"/>
            <a:ext cx="1447800" cy="584775"/>
          </a:xfrm>
          <a:prstGeom prst="rect">
            <a:avLst/>
          </a:prstGeom>
        </p:spPr>
        <p:txBody>
          <a:bodyPr wrap="square">
            <a:spAutoFit/>
          </a:bodyPr>
          <a:lstStyle/>
          <a:p>
            <a:r>
              <a:rPr lang="en-US" sz="3200" dirty="0" smtClean="0">
                <a:solidFill>
                  <a:prstClr val="black"/>
                </a:solidFill>
                <a:latin typeface="NikoshBAN" pitchFamily="2" charset="0"/>
                <a:cs typeface="NikoshBAN" pitchFamily="2" charset="0"/>
              </a:rPr>
              <a:t>  </a:t>
            </a:r>
            <a:r>
              <a:rPr lang="en-US" sz="3200" dirty="0" err="1" smtClean="0">
                <a:solidFill>
                  <a:prstClr val="black"/>
                </a:solidFill>
                <a:effectLst>
                  <a:glow rad="228600">
                    <a:schemeClr val="accent2">
                      <a:satMod val="175000"/>
                      <a:alpha val="40000"/>
                    </a:schemeClr>
                  </a:glow>
                </a:effectLst>
                <a:latin typeface="NikoshBAN" pitchFamily="2" charset="0"/>
                <a:cs typeface="NikoshBAN" pitchFamily="2" charset="0"/>
              </a:rPr>
              <a:t>সুর্যাস্ত</a:t>
            </a:r>
            <a:endParaRPr lang="en-US" dirty="0">
              <a:effectLst>
                <a:glow rad="228600">
                  <a:schemeClr val="accent2">
                    <a:satMod val="175000"/>
                    <a:alpha val="40000"/>
                  </a:schemeClr>
                </a:glow>
              </a:effectLs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419</TotalTime>
  <Words>567</Words>
  <Application>Microsoft Office PowerPoint</Application>
  <PresentationFormat>On-screen Show (4:3)</PresentationFormat>
  <Paragraphs>63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MaruF</dc:creator>
  <cp:lastModifiedBy>Unix Network</cp:lastModifiedBy>
  <cp:revision>107</cp:revision>
  <dcterms:created xsi:type="dcterms:W3CDTF">2006-08-16T00:00:00Z</dcterms:created>
  <dcterms:modified xsi:type="dcterms:W3CDTF">2020-05-05T08:48:23Z</dcterms:modified>
</cp:coreProperties>
</file>