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4334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1999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/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ideViewPr>
    <p:cSldViewPr snapToObjects="1">
      <p:cViewPr>
        <p:scale>
          <a:sx n="96" d="100"/>
          <a:sy n="96" d="100"/>
        </p:scale>
        <p:origin x="0" y="0"/>
      </p:cViewPr>
      <p:guideLst>
        <p:guide orient="horz" pos="2158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presProps" Target="presProps.xml"  /><Relationship Id="rId28" Type="http://schemas.openxmlformats.org/officeDocument/2006/relationships/viewProps" Target="viewProps.xml"  /><Relationship Id="rId29" Type="http://schemas.openxmlformats.org/officeDocument/2006/relationships/theme" Target="theme/theme1.xml"  /><Relationship Id="rId3" Type="http://schemas.openxmlformats.org/officeDocument/2006/relationships/handoutMaster" Target="handoutMasters/handoutMaster1.xml"  /><Relationship Id="rId30" Type="http://schemas.openxmlformats.org/officeDocument/2006/relationships/tableStyles" Target="tableStyles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D8D7A7C4-C82A-4D21-9AB0-F0C5A1D3EF09}" type="datetime1">
              <a:rPr lang="ko-KR" altLang="en-US"/>
              <a:pPr lvl="0">
                <a:defRPr lang="en-US" altLang="en-GB"/>
              </a:pPr>
              <a:t>2020-05-05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F450E784-2449-4FFD-AA69-3F5CFAA75BCB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E2B2BC9D-A816-4D0A-858B-1D023B3A8ACA}" type="datetime1">
              <a:rPr lang="ko-KR" altLang="en-US"/>
              <a:pPr lvl="0">
                <a:defRPr lang="en-US" altLang="en-GB"/>
              </a:pPr>
              <a:t>2020-05-05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5999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en-US" altLang="en-GB"/>
            </a:pPr>
            <a:endParaRPr lang="ko-KR" altLang="en-US"/>
          </a:p>
        </p:txBody>
      </p:sp>
      <p:sp>
        <p:nvSpPr>
          <p:cNvPr id="5" name="Slide Note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 lnSpcReduction="0"/>
          </a:bodyPr>
          <a:lstStyle/>
          <a:p>
            <a:pPr lvl="0">
              <a:defRPr lang="en-US" altLang="en-GB"/>
            </a:pPr>
            <a:r>
              <a:rPr lang="ko-KR" altLang="en-US"/>
              <a:t>Double tap to edit Master text styles</a:t>
            </a:r>
            <a:endParaRPr lang="ko-KR" altLang="en-US"/>
          </a:p>
          <a:p>
            <a:pPr lvl="1">
              <a:defRPr lang="en-US" altLang="en-GB"/>
            </a:pPr>
            <a:r>
              <a:rPr lang="ko-KR" altLang="en-US"/>
              <a:t>Second level</a:t>
            </a:r>
            <a:endParaRPr lang="ko-KR" altLang="en-US"/>
          </a:p>
          <a:p>
            <a:pPr lvl="2">
              <a:defRPr lang="en-US" altLang="en-GB"/>
            </a:pPr>
            <a:r>
              <a:rPr lang="ko-KR" altLang="en-US"/>
              <a:t>Third level</a:t>
            </a:r>
            <a:endParaRPr lang="ko-KR" altLang="en-US"/>
          </a:p>
          <a:p>
            <a:pPr lvl="3">
              <a:defRPr lang="en-US" altLang="en-GB"/>
            </a:pPr>
            <a:r>
              <a:rPr lang="ko-KR" altLang="en-US"/>
              <a:t>Fourth level</a:t>
            </a:r>
            <a:endParaRPr lang="ko-KR" altLang="en-US"/>
          </a:p>
          <a:p>
            <a:pPr lvl="4">
              <a:defRPr lang="en-US" altLang="en-GB"/>
            </a:pPr>
            <a:r>
              <a:rPr lang="ko-KR" altLang="en-US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en-US" altLang="en-GB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en-US" altLang="en-GB"/>
            </a:pPr>
            <a:fld id="{09F4262C-968C-4EE9-8164-CE16364706B3}" type="slidenum">
              <a:rPr lang="ko-KR" altLang="en-US"/>
              <a:pPr lvl="0">
                <a:defRPr lang="en-US" altLang="en-GB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Title Slide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1722425"/>
            <a:ext cx="12191999" cy="363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1722425"/>
            <a:ext cx="1142965" cy="3635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0"/>
            <a:ext cx="1142965" cy="1714488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10" name="직사각형 9"/>
          <p:cNvSpPr/>
          <p:nvPr/>
        </p:nvSpPr>
        <p:spPr>
          <a:xfrm>
            <a:off x="0" y="4143380"/>
            <a:ext cx="1142965" cy="2714620"/>
          </a:xfrm>
          <a:prstGeom prst="rect">
            <a:avLst/>
          </a:prstGeom>
          <a:solidFill>
            <a:schemeClr val="tx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451394" y="2857496"/>
            <a:ext cx="10363199" cy="1100144"/>
          </a:xfrm>
        </p:spPr>
        <p:txBody>
          <a:bodyPr/>
          <a:lstStyle>
            <a:lvl1pPr algn="ctr">
              <a:defRPr sz="5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365794" y="4000504"/>
            <a:ext cx="8534399" cy="772664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/>
            </a:pPr>
            <a:r>
              <a:rPr lang="en-US" altLang="en-US"/>
              <a:t>Double tap to edit Master subtitle style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26AEF07B-025C-4DA6-A63A-FFBEE90F4D5A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2393FB19-7418-4539-9300-6EDB2193EF08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11" name="그룹 40"/>
          <p:cNvGrpSpPr/>
          <p:nvPr userDrawn="1"/>
        </p:nvGrpSpPr>
        <p:grpSpPr>
          <a:xfrm rot="20324388" flipV="1">
            <a:off x="1635040" y="-479261"/>
            <a:ext cx="6620372" cy="6228190"/>
            <a:chOff x="1214414" y="0"/>
            <a:chExt cx="7289841" cy="6858000"/>
          </a:xfrm>
        </p:grpSpPr>
        <p:sp>
          <p:nvSpPr>
            <p:cNvPr id="12" name="타원 30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타원 31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타원 34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타원 35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36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37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38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39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41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타원 42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타원 43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타원 44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타원 45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타원 46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타원 47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타원 48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타원 49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타원 50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타원 51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타원 52"/>
            <p:cNvSpPr/>
            <p:nvPr/>
          </p:nvSpPr>
          <p:spPr>
            <a:xfrm>
              <a:off x="6935986" y="1216041"/>
              <a:ext cx="428596" cy="428597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타원 53"/>
            <p:cNvSpPr/>
            <p:nvPr/>
          </p:nvSpPr>
          <p:spPr>
            <a:xfrm rot="21600000">
              <a:off x="7643835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타원 54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타원 55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타원 56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타원 57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타원 58"/>
            <p:cNvSpPr/>
            <p:nvPr/>
          </p:nvSpPr>
          <p:spPr>
            <a:xfrm rot="21600000"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타원 59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Insert" type="objOnly" preserve="1">
  <p:cSld name="Inser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642917"/>
            <a:ext cx="12191999" cy="371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grpSp>
        <p:nvGrpSpPr>
          <p:cNvPr id="7" name="그룹 6"/>
          <p:cNvGrpSpPr/>
          <p:nvPr/>
        </p:nvGrpSpPr>
        <p:grpSpPr>
          <a:xfrm rot="0">
            <a:off x="0" y="-1"/>
            <a:ext cx="12192007" cy="642918"/>
            <a:chOff x="0" y="4156762"/>
            <a:chExt cx="9144006" cy="357159"/>
          </a:xfrm>
        </p:grpSpPr>
        <p:sp>
          <p:nvSpPr>
            <p:cNvPr id="8" name="직사각형 7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9" name="직사각형 8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0" name="직사각형 9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09599" y="2643181"/>
            <a:ext cx="10972799" cy="1444652"/>
          </a:xfrm>
        </p:spPr>
        <p:txBody>
          <a:bodyPr>
            <a:noAutofit/>
          </a:bodyPr>
          <a:lstStyle>
            <a:lvl1pPr algn="ctr">
              <a:defRPr sz="5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26AEF07B-025C-4DA6-A63A-FFBEE90F4D5A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2393FB19-7418-4539-9300-6EDB2193EF08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11" name=""/>
          <p:cNvGrpSpPr/>
          <p:nvPr userDrawn="1"/>
        </p:nvGrpSpPr>
        <p:grpSpPr>
          <a:xfrm rot="0">
            <a:off x="2637996" y="45159"/>
            <a:ext cx="7369778" cy="6764852"/>
            <a:chOff x="1763648" y="28574"/>
            <a:chExt cx="5544694" cy="5089575"/>
          </a:xfrm>
        </p:grpSpPr>
        <p:sp>
          <p:nvSpPr>
            <p:cNvPr id="12" name="타원 40"/>
            <p:cNvSpPr/>
            <p:nvPr/>
          </p:nvSpPr>
          <p:spPr>
            <a:xfrm>
              <a:off x="2213695" y="3765643"/>
              <a:ext cx="1067421" cy="106742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타원 41"/>
            <p:cNvSpPr/>
            <p:nvPr/>
          </p:nvSpPr>
          <p:spPr>
            <a:xfrm>
              <a:off x="3460185" y="3898781"/>
              <a:ext cx="638549" cy="6385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타원 42"/>
            <p:cNvSpPr/>
            <p:nvPr/>
          </p:nvSpPr>
          <p:spPr>
            <a:xfrm>
              <a:off x="3241047" y="3096458"/>
              <a:ext cx="440624" cy="4406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타원 43"/>
            <p:cNvSpPr/>
            <p:nvPr/>
          </p:nvSpPr>
          <p:spPr>
            <a:xfrm>
              <a:off x="2452866" y="3421630"/>
              <a:ext cx="280400" cy="2804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44"/>
            <p:cNvSpPr/>
            <p:nvPr/>
          </p:nvSpPr>
          <p:spPr>
            <a:xfrm>
              <a:off x="4115379" y="2891462"/>
              <a:ext cx="282754" cy="282754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45"/>
            <p:cNvSpPr/>
            <p:nvPr/>
          </p:nvSpPr>
          <p:spPr>
            <a:xfrm>
              <a:off x="5137038" y="2333019"/>
              <a:ext cx="419402" cy="41940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46"/>
            <p:cNvSpPr/>
            <p:nvPr/>
          </p:nvSpPr>
          <p:spPr>
            <a:xfrm>
              <a:off x="2823984" y="3368613"/>
              <a:ext cx="381719" cy="381719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47"/>
            <p:cNvSpPr/>
            <p:nvPr/>
          </p:nvSpPr>
          <p:spPr>
            <a:xfrm>
              <a:off x="3532194" y="2838446"/>
              <a:ext cx="186148" cy="186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48"/>
            <p:cNvSpPr/>
            <p:nvPr/>
          </p:nvSpPr>
          <p:spPr>
            <a:xfrm>
              <a:off x="5662474" y="2096211"/>
              <a:ext cx="885975" cy="885974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타원 49"/>
            <p:cNvSpPr/>
            <p:nvPr/>
          </p:nvSpPr>
          <p:spPr>
            <a:xfrm>
              <a:off x="5185323" y="1619060"/>
              <a:ext cx="638549" cy="6385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타원 50"/>
            <p:cNvSpPr/>
            <p:nvPr/>
          </p:nvSpPr>
          <p:spPr>
            <a:xfrm>
              <a:off x="4698563" y="2202244"/>
              <a:ext cx="186148" cy="186148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타원 51"/>
            <p:cNvSpPr/>
            <p:nvPr/>
          </p:nvSpPr>
          <p:spPr>
            <a:xfrm>
              <a:off x="5503423" y="2732412"/>
              <a:ext cx="186148" cy="186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타원 52"/>
            <p:cNvSpPr/>
            <p:nvPr/>
          </p:nvSpPr>
          <p:spPr>
            <a:xfrm>
              <a:off x="4973256" y="2732412"/>
              <a:ext cx="282754" cy="2827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타원 53"/>
            <p:cNvSpPr/>
            <p:nvPr/>
          </p:nvSpPr>
          <p:spPr>
            <a:xfrm>
              <a:off x="4645547" y="2732412"/>
              <a:ext cx="186148" cy="18614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타원 54"/>
            <p:cNvSpPr/>
            <p:nvPr/>
          </p:nvSpPr>
          <p:spPr>
            <a:xfrm>
              <a:off x="3725269" y="3209563"/>
              <a:ext cx="501895" cy="501895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타원 55"/>
            <p:cNvSpPr/>
            <p:nvPr/>
          </p:nvSpPr>
          <p:spPr>
            <a:xfrm>
              <a:off x="3248118" y="3633697"/>
              <a:ext cx="186148" cy="18614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타원 56"/>
            <p:cNvSpPr/>
            <p:nvPr/>
          </p:nvSpPr>
          <p:spPr>
            <a:xfrm>
              <a:off x="3195101" y="4641016"/>
              <a:ext cx="186148" cy="186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타원 57"/>
            <p:cNvSpPr/>
            <p:nvPr/>
          </p:nvSpPr>
          <p:spPr>
            <a:xfrm>
              <a:off x="6033591" y="1460009"/>
              <a:ext cx="501895" cy="501895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타원 58"/>
            <p:cNvSpPr/>
            <p:nvPr/>
          </p:nvSpPr>
          <p:spPr>
            <a:xfrm>
              <a:off x="6616776" y="1513026"/>
              <a:ext cx="186148" cy="186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타원 59"/>
            <p:cNvSpPr/>
            <p:nvPr/>
          </p:nvSpPr>
          <p:spPr>
            <a:xfrm>
              <a:off x="6404709" y="664758"/>
              <a:ext cx="318076" cy="318076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타원 60"/>
            <p:cNvSpPr/>
            <p:nvPr/>
          </p:nvSpPr>
          <p:spPr>
            <a:xfrm>
              <a:off x="6669793" y="770791"/>
              <a:ext cx="638549" cy="63854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타원 61"/>
            <p:cNvSpPr/>
            <p:nvPr/>
          </p:nvSpPr>
          <p:spPr>
            <a:xfrm>
              <a:off x="6722809" y="558724"/>
              <a:ext cx="186148" cy="18614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타원 62"/>
            <p:cNvSpPr/>
            <p:nvPr/>
          </p:nvSpPr>
          <p:spPr>
            <a:xfrm>
              <a:off x="6404709" y="28574"/>
              <a:ext cx="497127" cy="49712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타원 63"/>
            <p:cNvSpPr/>
            <p:nvPr/>
          </p:nvSpPr>
          <p:spPr>
            <a:xfrm>
              <a:off x="1763648" y="3792747"/>
              <a:ext cx="419402" cy="41940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타원 64"/>
            <p:cNvSpPr/>
            <p:nvPr/>
          </p:nvSpPr>
          <p:spPr>
            <a:xfrm>
              <a:off x="1816665" y="4481966"/>
              <a:ext cx="186148" cy="18614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타원 65"/>
            <p:cNvSpPr/>
            <p:nvPr/>
          </p:nvSpPr>
          <p:spPr>
            <a:xfrm>
              <a:off x="1922699" y="4677525"/>
              <a:ext cx="440624" cy="4406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타원 66"/>
            <p:cNvSpPr/>
            <p:nvPr/>
          </p:nvSpPr>
          <p:spPr>
            <a:xfrm>
              <a:off x="6969043" y="63900"/>
              <a:ext cx="186148" cy="18614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Table of Contents" type="clipArtAndTx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12191999" cy="2143116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grpSp>
        <p:nvGrpSpPr>
          <p:cNvPr id="3" name="그룹 7"/>
          <p:cNvGrpSpPr/>
          <p:nvPr/>
        </p:nvGrpSpPr>
        <p:grpSpPr>
          <a:xfrm rot="0">
            <a:off x="0" y="0"/>
            <a:ext cx="12192007" cy="176346"/>
            <a:chOff x="0" y="4156762"/>
            <a:chExt cx="9144006" cy="357159"/>
          </a:xfrm>
        </p:grpSpPr>
        <p:sp>
          <p:nvSpPr>
            <p:cNvPr id="9" name="직사각형 8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0" name="직사각형 9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428717" y="928669"/>
            <a:ext cx="8572559" cy="1143000"/>
          </a:xfrm>
        </p:spPr>
        <p:txBody>
          <a:bodyPr/>
          <a:lstStyle>
            <a:lvl1pPr algn="l">
              <a:defRPr sz="50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17" name="텍스트 개체 틀 2"/>
          <p:cNvSpPr>
            <a:spLocks noGrp="1"/>
          </p:cNvSpPr>
          <p:nvPr>
            <p:ph type="body" sz="quarter" idx="15" hasCustomPrompt="1"/>
          </p:nvPr>
        </p:nvSpPr>
        <p:spPr>
          <a:xfrm>
            <a:off x="1428717" y="2286000"/>
            <a:ext cx="8572499" cy="3571874"/>
          </a:xfrm>
        </p:spPr>
        <p:txBody>
          <a:bodyPr/>
          <a:lstStyle>
            <a:lvl1pPr>
              <a:lnSpc>
                <a:spcPct val="150000"/>
              </a:lnSpc>
              <a:defRPr sz="2500"/>
            </a:lvl1pPr>
          </a:lstStyle>
          <a:p>
            <a:pPr lvl="0">
              <a:defRPr lang="ko-KR"/>
            </a:pPr>
            <a:r>
              <a:rPr lang="en-US" altLang="en-US"/>
              <a:t>Introduction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1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2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Body 3</a:t>
            </a:r>
            <a:endParaRPr lang="en-US" altLang="en-US"/>
          </a:p>
          <a:p>
            <a:pPr lvl="0">
              <a:defRPr lang="ko-KR"/>
            </a:pPr>
            <a:r>
              <a:rPr lang="en-US" altLang="en-US"/>
              <a:t>Conclusion</a:t>
            </a:r>
            <a:endParaRPr lang="en-US" altLang="en-US"/>
          </a:p>
          <a:p>
            <a:pPr lvl="0">
              <a:defRPr lang="ko-KR"/>
            </a:pPr>
            <a:endParaRPr lang="en-US" altLang="en-US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99" y="6356349"/>
            <a:ext cx="2844799" cy="365124"/>
          </a:xfrm>
        </p:spPr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1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599" y="6356349"/>
            <a:ext cx="3860799" cy="365124"/>
          </a:xfrm>
        </p:spPr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599" y="6356349"/>
            <a:ext cx="2844799" cy="365124"/>
          </a:xfrm>
        </p:spPr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18" name="그룹 45"/>
          <p:cNvGrpSpPr/>
          <p:nvPr userDrawn="1"/>
        </p:nvGrpSpPr>
        <p:grpSpPr>
          <a:xfrm rot="20271788" flipH="1" flipV="1">
            <a:off x="7368319" y="887499"/>
            <a:ext cx="5082952" cy="4781845"/>
            <a:chOff x="1214414" y="0"/>
            <a:chExt cx="7289840" cy="6858000"/>
          </a:xfrm>
        </p:grpSpPr>
        <p:sp>
          <p:nvSpPr>
            <p:cNvPr id="19" name="타원 8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9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타원 10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타원 11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타원 12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타원 13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타원 14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타원 15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타원 16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타원 17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타원 18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타원 19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타원 20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타원 21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타원 22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타원 23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타원 24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타원 25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타원 26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타원 27"/>
            <p:cNvSpPr/>
            <p:nvPr/>
          </p:nvSpPr>
          <p:spPr>
            <a:xfrm>
              <a:off x="7286644" y="857232"/>
              <a:ext cx="428596" cy="428596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타원 28"/>
            <p:cNvSpPr/>
            <p:nvPr/>
          </p:nvSpPr>
          <p:spPr>
            <a:xfrm>
              <a:off x="7643834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타원 29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타원 30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타원 31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타원 32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타원 33"/>
            <p:cNvSpPr/>
            <p:nvPr/>
          </p:nvSpPr>
          <p:spPr>
            <a:xfrm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타원 34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840466" y="0"/>
            <a:ext cx="2351531" cy="685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grpSp>
        <p:nvGrpSpPr>
          <p:cNvPr id="4" name="그룹 7"/>
          <p:cNvGrpSpPr/>
          <p:nvPr/>
        </p:nvGrpSpPr>
        <p:grpSpPr>
          <a:xfrm rot="0">
            <a:off x="0" y="0"/>
            <a:ext cx="285709" cy="6858001"/>
            <a:chOff x="0" y="-1"/>
            <a:chExt cx="214282" cy="6858001"/>
          </a:xfrm>
        </p:grpSpPr>
        <p:sp>
          <p:nvSpPr>
            <p:cNvPr id="9" name="직사각형 8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grpSp>
          <p:nvGrpSpPr>
            <p:cNvPr id="5" name="그룹 34"/>
            <p:cNvGrpSpPr/>
            <p:nvPr/>
          </p:nvGrpSpPr>
          <p:grpSpPr>
            <a:xfrm rot="0">
              <a:off x="0" y="-1"/>
              <a:ext cx="214282" cy="6858001"/>
              <a:chOff x="-714412" y="-1"/>
              <a:chExt cx="214282" cy="6858001"/>
            </a:xfrm>
          </p:grpSpPr>
          <p:sp>
            <p:nvSpPr>
              <p:cNvPr id="11" name="직사각형 10"/>
              <p:cNvSpPr/>
              <p:nvPr/>
            </p:nvSpPr>
            <p:spPr>
              <a:xfrm>
                <a:off x="-714412" y="1722425"/>
                <a:ext cx="214282" cy="36354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/>
                </a:pPr>
                <a:endParaRPr lang="en-US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-714412" y="-1"/>
                <a:ext cx="214282" cy="17144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/>
                </a:pPr>
                <a:endParaRPr lang="en-US" altLang="en-US"/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-714412" y="4143379"/>
                <a:ext cx="214282" cy="2714621"/>
              </a:xfrm>
              <a:prstGeom prst="rect">
                <a:avLst/>
              </a:prstGeom>
              <a:solidFill>
                <a:schemeClr val="tx2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/>
                </a:pPr>
                <a:endParaRPr lang="en-US" altLang="en-US"/>
              </a:p>
            </p:txBody>
          </p:sp>
        </p:grpSp>
      </p:grpSp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10159999" y="274637"/>
            <a:ext cx="1422398" cy="5851525"/>
          </a:xfrm>
        </p:spPr>
        <p:txBody>
          <a:bodyPr vert="eaVert"/>
          <a:lstStyle>
            <a:lvl1pPr>
              <a:defRPr sz="40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7"/>
            <a:ext cx="9010674" cy="5851525"/>
          </a:xfrm>
        </p:spPr>
        <p:txBody>
          <a:bodyPr vert="eaVert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599" y="6356349"/>
            <a:ext cx="2844799" cy="365124"/>
          </a:xfrm>
        </p:spPr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15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599" y="6356349"/>
            <a:ext cx="3860799" cy="365124"/>
          </a:xfrm>
        </p:spPr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1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599" y="6356349"/>
            <a:ext cx="2844799" cy="3651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1_1_1_1_1_1_Text and Table" preserve="1">
  <p:cSld name="1_1_1_1_1_1_Tex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A7D10A2A-0F1A-4C23-9744-38E7FD8E285D}" type="datetime1">
              <a:rPr lang="en-US" altLang="en-US"/>
              <a:pPr>
                <a:defRPr lang="ko-KR"/>
              </a:pPr>
              <a:t>5/4/2020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DF28FB93-0A08-4E7D-8E63-9EFA29F1E093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  <p:sp>
        <p:nvSpPr>
          <p:cNvPr id="14" name="직사각형 1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27000">
                <a:srgbClr val="ffffcc">
                  <a:alpha val="90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en-US" altLang="en-US"/>
          </a:p>
        </p:txBody>
      </p:sp>
      <p:pic>
        <p:nvPicPr>
          <p:cNvPr id="17" name="그림 7" descr="6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-42" y="0"/>
            <a:ext cx="9684682" cy="6858000"/>
          </a:xfrm>
          <a:prstGeom prst="rect">
            <a:avLst/>
          </a:prstGeom>
        </p:spPr>
      </p:pic>
      <p:sp>
        <p:nvSpPr>
          <p:cNvPr id="18" name="세로 제목 1"/>
          <p:cNvSpPr>
            <a:spLocks noGrp="1"/>
          </p:cNvSpPr>
          <p:nvPr>
            <p:ph type="title" orient="vert" idx="13"/>
          </p:nvPr>
        </p:nvSpPr>
        <p:spPr>
          <a:xfrm>
            <a:off x="10159999" y="274637"/>
            <a:ext cx="1422399" cy="5851525"/>
          </a:xfrm>
        </p:spPr>
        <p:txBody>
          <a:bodyPr vert="eaVert" lIns="91440" tIns="45720" rIns="91440" bIns="45720" anchor="ctr"/>
          <a:lstStyle>
            <a:lvl1pPr>
              <a:defRPr sz="41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19" name="세로 텍스트 개체 틀 2"/>
          <p:cNvSpPr>
            <a:spLocks noGrp="1"/>
          </p:cNvSpPr>
          <p:nvPr>
            <p:ph type="body" orient="vert" idx="13"/>
          </p:nvPr>
        </p:nvSpPr>
        <p:spPr>
          <a:xfrm>
            <a:off x="609598" y="274637"/>
            <a:ext cx="9134855" cy="5851525"/>
          </a:xfrm>
        </p:spPr>
        <p:txBody>
          <a:bodyPr vert="eaVert" lIns="91440" tIns="45720" rIns="91440" bIns="45720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1_1_1_1_1_1_1_1_1_1_1_Text and Table" preserve="1">
  <p:cSld name="1_1_1_1_1_1_1_1_1_1_1_Tex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A7D10A2A-0F1A-4C23-9744-38E7FD8E285D}" type="datetime1">
              <a:rPr lang="en-US" altLang="en-US"/>
              <a:pPr>
                <a:defRPr lang="ko-KR"/>
              </a:pPr>
              <a:t>5/4/2020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 lang="ko-KR"/>
            </a:pPr>
            <a:fld id="{DF28FB93-0A08-4E7D-8E63-9EFA29F1E093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  <p:sp>
        <p:nvSpPr>
          <p:cNvPr id="14" name="직사각형 1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27000">
                <a:srgbClr val="ffffcc">
                  <a:alpha val="90000"/>
                </a:srgb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/>
            </a:pPr>
            <a:endParaRPr lang="en-US" altLang="en-US"/>
          </a:p>
        </p:txBody>
      </p:sp>
      <p:pic>
        <p:nvPicPr>
          <p:cNvPr id="17" name="그림 7" descr="6.png"/>
          <p:cNvPicPr>
            <a:picLocks noChangeAspect="1"/>
          </p:cNvPicPr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-42" y="0"/>
            <a:ext cx="9684682" cy="6858000"/>
          </a:xfrm>
          <a:prstGeom prst="rect">
            <a:avLst/>
          </a:prstGeom>
        </p:spPr>
      </p:pic>
      <p:sp>
        <p:nvSpPr>
          <p:cNvPr id="18" name="세로 제목 1"/>
          <p:cNvSpPr>
            <a:spLocks noGrp="1"/>
          </p:cNvSpPr>
          <p:nvPr>
            <p:ph type="title" orient="vert" idx="13"/>
          </p:nvPr>
        </p:nvSpPr>
        <p:spPr>
          <a:xfrm>
            <a:off x="10159999" y="274637"/>
            <a:ext cx="1422399" cy="5851525"/>
          </a:xfrm>
        </p:spPr>
        <p:txBody>
          <a:bodyPr vert="eaVert" lIns="91440" tIns="45720" rIns="91440" bIns="45720" anchor="ctr"/>
          <a:lstStyle>
            <a:lvl1pPr>
              <a:defRPr sz="410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19" name="세로 텍스트 개체 틀 2"/>
          <p:cNvSpPr>
            <a:spLocks noGrp="1"/>
          </p:cNvSpPr>
          <p:nvPr>
            <p:ph type="body" orient="vert" idx="13"/>
          </p:nvPr>
        </p:nvSpPr>
        <p:spPr>
          <a:xfrm>
            <a:off x="609598" y="274637"/>
            <a:ext cx="9134855" cy="5851525"/>
          </a:xfrm>
        </p:spPr>
        <p:txBody>
          <a:bodyPr vert="eaVert" lIns="91440" tIns="45720" rIns="91440" bIns="45720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26AEF07B-025C-4DA6-A63A-FFBEE90F4D5A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2393FB19-7418-4539-9300-6EDB2193EF08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6" name="그룹 17"/>
          <p:cNvGrpSpPr/>
          <p:nvPr userDrawn="1"/>
        </p:nvGrpSpPr>
        <p:grpSpPr>
          <a:xfrm rot="0">
            <a:off x="10626920" y="152400"/>
            <a:ext cx="1362007" cy="2441294"/>
            <a:chOff x="8077200" y="152400"/>
            <a:chExt cx="928516" cy="1664292"/>
          </a:xfrm>
        </p:grpSpPr>
        <p:sp>
          <p:nvSpPr>
            <p:cNvPr id="7" name="타원 11"/>
            <p:cNvSpPr/>
            <p:nvPr/>
          </p:nvSpPr>
          <p:spPr>
            <a:xfrm>
              <a:off x="8381998" y="1676400"/>
              <a:ext cx="140292" cy="1402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" name="타원 12"/>
            <p:cNvSpPr/>
            <p:nvPr/>
          </p:nvSpPr>
          <p:spPr>
            <a:xfrm>
              <a:off x="8077200" y="939502"/>
              <a:ext cx="393533" cy="393533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타원 13"/>
            <p:cNvSpPr/>
            <p:nvPr/>
          </p:nvSpPr>
          <p:spPr>
            <a:xfrm>
              <a:off x="8458197" y="1143000"/>
              <a:ext cx="512058" cy="512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타원 14"/>
            <p:cNvSpPr/>
            <p:nvPr/>
          </p:nvSpPr>
          <p:spPr>
            <a:xfrm>
              <a:off x="8470762" y="808315"/>
              <a:ext cx="230308" cy="230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타원 15"/>
            <p:cNvSpPr/>
            <p:nvPr/>
          </p:nvSpPr>
          <p:spPr>
            <a:xfrm>
              <a:off x="8077200" y="152400"/>
              <a:ext cx="615059" cy="6150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타원 16"/>
            <p:cNvSpPr/>
            <p:nvPr/>
          </p:nvSpPr>
          <p:spPr>
            <a:xfrm>
              <a:off x="8775408" y="196106"/>
              <a:ext cx="230308" cy="230308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Section Header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0"/>
            <a:ext cx="12191999" cy="4143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grpSp>
        <p:nvGrpSpPr>
          <p:cNvPr id="8" name="그룹 7"/>
          <p:cNvGrpSpPr/>
          <p:nvPr/>
        </p:nvGrpSpPr>
        <p:grpSpPr>
          <a:xfrm rot="0">
            <a:off x="0" y="4156761"/>
            <a:ext cx="12192007" cy="700997"/>
            <a:chOff x="0" y="4156762"/>
            <a:chExt cx="9144006" cy="357159"/>
          </a:xfrm>
        </p:grpSpPr>
        <p:sp>
          <p:nvSpPr>
            <p:cNvPr id="9" name="직사각형 8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0" name="직사각형 9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2158765"/>
            <a:ext cx="10363199" cy="1076322"/>
          </a:xfrm>
        </p:spPr>
        <p:txBody>
          <a:bodyPr anchor="ctr"/>
          <a:lstStyle>
            <a:lvl1pPr algn="ctr">
              <a:defRPr sz="50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3263902"/>
            <a:ext cx="10363199" cy="665162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26AEF07B-025C-4DA6-A63A-FFBEE90F4D5A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2393FB19-7418-4539-9300-6EDB2193EF08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12" name="그룹 40"/>
          <p:cNvGrpSpPr/>
          <p:nvPr userDrawn="1"/>
        </p:nvGrpSpPr>
        <p:grpSpPr>
          <a:xfrm rot="1275611" flipH="1" flipV="1">
            <a:off x="4095196" y="-479261"/>
            <a:ext cx="6620372" cy="6228190"/>
            <a:chOff x="1214414" y="0"/>
            <a:chExt cx="7289841" cy="6858000"/>
          </a:xfrm>
        </p:grpSpPr>
        <p:sp>
          <p:nvSpPr>
            <p:cNvPr id="13" name="타원 30"/>
            <p:cNvSpPr/>
            <p:nvPr/>
          </p:nvSpPr>
          <p:spPr>
            <a:xfrm>
              <a:off x="1820834" y="5035552"/>
              <a:ext cx="1438308" cy="1438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타원 31"/>
            <p:cNvSpPr/>
            <p:nvPr/>
          </p:nvSpPr>
          <p:spPr>
            <a:xfrm>
              <a:off x="3500430" y="5214950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타원 34"/>
            <p:cNvSpPr/>
            <p:nvPr/>
          </p:nvSpPr>
          <p:spPr>
            <a:xfrm>
              <a:off x="3205150" y="4133852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35"/>
            <p:cNvSpPr/>
            <p:nvPr/>
          </p:nvSpPr>
          <p:spPr>
            <a:xfrm>
              <a:off x="2143108" y="4572008"/>
              <a:ext cx="377828" cy="377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타원 36"/>
            <p:cNvSpPr/>
            <p:nvPr/>
          </p:nvSpPr>
          <p:spPr>
            <a:xfrm>
              <a:off x="4286248" y="3857628"/>
              <a:ext cx="381000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타원 37"/>
            <p:cNvSpPr/>
            <p:nvPr/>
          </p:nvSpPr>
          <p:spPr>
            <a:xfrm>
              <a:off x="5578508" y="3105148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38"/>
            <p:cNvSpPr/>
            <p:nvPr/>
          </p:nvSpPr>
          <p:spPr>
            <a:xfrm>
              <a:off x="2643174" y="4500570"/>
              <a:ext cx="514352" cy="514352"/>
            </a:xfrm>
            <a:prstGeom prst="ellipse">
              <a:avLst/>
            </a:prstGeom>
            <a:solidFill>
              <a:schemeClr val="accent2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39"/>
            <p:cNvSpPr/>
            <p:nvPr/>
          </p:nvSpPr>
          <p:spPr>
            <a:xfrm>
              <a:off x="3500430" y="378619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타원 41"/>
            <p:cNvSpPr/>
            <p:nvPr/>
          </p:nvSpPr>
          <p:spPr>
            <a:xfrm>
              <a:off x="6286512" y="2786058"/>
              <a:ext cx="1193816" cy="1193816"/>
            </a:xfrm>
            <a:prstGeom prst="ellipse">
              <a:avLst/>
            </a:prstGeom>
            <a:solidFill>
              <a:schemeClr val="tx2">
                <a:lumMod val="75000"/>
                <a:lumOff val="2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타원 42"/>
            <p:cNvSpPr/>
            <p:nvPr/>
          </p:nvSpPr>
          <p:spPr>
            <a:xfrm>
              <a:off x="5643570" y="2143116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타원 43"/>
            <p:cNvSpPr/>
            <p:nvPr/>
          </p:nvSpPr>
          <p:spPr>
            <a:xfrm>
              <a:off x="5072066" y="2928934"/>
              <a:ext cx="250828" cy="250828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타원 44"/>
            <p:cNvSpPr/>
            <p:nvPr/>
          </p:nvSpPr>
          <p:spPr>
            <a:xfrm>
              <a:off x="6072198" y="364331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타원 45"/>
            <p:cNvSpPr/>
            <p:nvPr/>
          </p:nvSpPr>
          <p:spPr>
            <a:xfrm>
              <a:off x="5357818" y="3643314"/>
              <a:ext cx="3810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타원 46"/>
            <p:cNvSpPr/>
            <p:nvPr/>
          </p:nvSpPr>
          <p:spPr>
            <a:xfrm>
              <a:off x="5000628" y="364331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타원 47"/>
            <p:cNvSpPr/>
            <p:nvPr/>
          </p:nvSpPr>
          <p:spPr>
            <a:xfrm>
              <a:off x="3857620" y="4286256"/>
              <a:ext cx="676284" cy="676284"/>
            </a:xfrm>
            <a:prstGeom prst="ellipse">
              <a:avLst/>
            </a:prstGeom>
            <a:solidFill>
              <a:schemeClr val="accent2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타원 48"/>
            <p:cNvSpPr/>
            <p:nvPr/>
          </p:nvSpPr>
          <p:spPr>
            <a:xfrm>
              <a:off x="3214678" y="4857760"/>
              <a:ext cx="250828" cy="250828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타원 49"/>
            <p:cNvSpPr/>
            <p:nvPr/>
          </p:nvSpPr>
          <p:spPr>
            <a:xfrm>
              <a:off x="3143240" y="6215082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타원 50"/>
            <p:cNvSpPr/>
            <p:nvPr/>
          </p:nvSpPr>
          <p:spPr>
            <a:xfrm>
              <a:off x="6786578" y="1928802"/>
              <a:ext cx="676284" cy="676284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타원 51"/>
            <p:cNvSpPr/>
            <p:nvPr/>
          </p:nvSpPr>
          <p:spPr>
            <a:xfrm>
              <a:off x="7572396" y="200024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타원 52"/>
            <p:cNvSpPr/>
            <p:nvPr/>
          </p:nvSpPr>
          <p:spPr>
            <a:xfrm>
              <a:off x="6935986" y="1216041"/>
              <a:ext cx="428596" cy="428597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타원 53"/>
            <p:cNvSpPr/>
            <p:nvPr/>
          </p:nvSpPr>
          <p:spPr>
            <a:xfrm rot="21600000">
              <a:off x="7643835" y="1000108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타원 54"/>
            <p:cNvSpPr/>
            <p:nvPr/>
          </p:nvSpPr>
          <p:spPr>
            <a:xfrm>
              <a:off x="7715272" y="714356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타원 55"/>
            <p:cNvSpPr/>
            <p:nvPr/>
          </p:nvSpPr>
          <p:spPr>
            <a:xfrm>
              <a:off x="7286644" y="0"/>
              <a:ext cx="669860" cy="6698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타원 56"/>
            <p:cNvSpPr/>
            <p:nvPr/>
          </p:nvSpPr>
          <p:spPr>
            <a:xfrm>
              <a:off x="1214414" y="5072074"/>
              <a:ext cx="565128" cy="565128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타원 57"/>
            <p:cNvSpPr/>
            <p:nvPr/>
          </p:nvSpPr>
          <p:spPr>
            <a:xfrm>
              <a:off x="1285852" y="6000768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타원 58"/>
            <p:cNvSpPr/>
            <p:nvPr/>
          </p:nvSpPr>
          <p:spPr>
            <a:xfrm rot="21600000">
              <a:off x="1428728" y="6264276"/>
              <a:ext cx="593724" cy="59372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타원 59"/>
            <p:cNvSpPr/>
            <p:nvPr/>
          </p:nvSpPr>
          <p:spPr>
            <a:xfrm>
              <a:off x="8047062" y="47600"/>
              <a:ext cx="250828" cy="250828"/>
            </a:xfrm>
            <a:prstGeom prst="ellipse">
              <a:avLst/>
            </a:prstGeom>
            <a:solidFill>
              <a:schemeClr val="accent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wo Contents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294722"/>
            <a:ext cx="5384799" cy="4905109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294722"/>
            <a:ext cx="5384799" cy="4905109"/>
          </a:xfrm>
        </p:spPr>
        <p:txBody>
          <a:bodyPr/>
          <a:lstStyle>
            <a:lvl1pPr>
              <a:defRPr sz="3000"/>
            </a:lvl1pPr>
            <a:lvl2pPr>
              <a:defRPr sz="28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Table" type="tbl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sp>
        <p:nvSpPr>
          <p:cNvPr id="5" name="제목 1"/>
          <p:cNvSpPr>
            <a:spLocks noGrp="1"/>
          </p:cNvSpPr>
          <p:nvPr>
            <p:ph type="title" idx="0"/>
          </p:nvPr>
        </p:nvSpPr>
        <p:spPr>
          <a:xfrm>
            <a:off x="609599" y="198437"/>
            <a:ext cx="10972799" cy="779461"/>
          </a:xfrm>
        </p:spPr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6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300162"/>
            <a:ext cx="10972799" cy="488962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/>
            </a:pPr>
            <a:r>
              <a:rPr lang="en-US" altLang="en-US"/>
              <a:t>Double tap icon to add table</a:t>
            </a:r>
            <a:endParaRPr lang="en-US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Four Contents" type="fourObj" preserve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6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286189"/>
            <a:ext cx="5384799" cy="240024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7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286189"/>
            <a:ext cx="5384799" cy="240024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8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790018"/>
            <a:ext cx="5384799" cy="240024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9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790018"/>
            <a:ext cx="5384799" cy="240024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185736"/>
            <a:ext cx="10991850" cy="804862"/>
          </a:xfrm>
        </p:spPr>
        <p:txBody>
          <a:bodyPr anchor="ctr"/>
          <a:lstStyle>
            <a:lvl1pPr algn="l">
              <a:defRPr sz="5000" b="0"/>
            </a:lvl1pPr>
          </a:lstStyle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697567" y="1300162"/>
            <a:ext cx="8699498" cy="3910012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/>
            </a:pPr>
            <a:r>
              <a:rPr lang="en-US" altLang="en-US"/>
              <a:t>Double tap icon to add picture</a:t>
            </a:r>
            <a:endParaRPr lang="en-US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97567" y="5367337"/>
            <a:ext cx="8699498" cy="804861"/>
          </a:xfrm>
        </p:spPr>
        <p:txBody>
          <a:bodyPr/>
          <a:lstStyle>
            <a:lvl1pPr marL="0" indent="0">
              <a:buNone/>
              <a:defRPr sz="2500"/>
            </a:lvl1pPr>
            <a:lvl2pPr marL="457200" indent="0">
              <a:buNone/>
              <a:defRPr sz="2500"/>
            </a:lvl2pPr>
            <a:lvl3pPr marL="914400" indent="0">
              <a:buNone/>
              <a:defRPr sz="2500"/>
            </a:lvl3pPr>
            <a:lvl4pPr marL="1371600" indent="0">
              <a:buNone/>
              <a:defRPr sz="2500"/>
            </a:lvl4pPr>
            <a:lvl5pPr marL="1828800" indent="0">
              <a:buNone/>
              <a:defRPr sz="2500"/>
            </a:lvl5pPr>
            <a:lvl6pPr marL="2286000" indent="0">
              <a:buNone/>
              <a:defRPr sz="2500"/>
            </a:lvl6pPr>
            <a:lvl7pPr marL="2743200" indent="0">
              <a:buNone/>
              <a:defRPr sz="2500"/>
            </a:lvl7pPr>
            <a:lvl8pPr marL="3200400" indent="0">
              <a:buNone/>
              <a:defRPr sz="2500"/>
            </a:lvl8pPr>
            <a:lvl9pPr marL="3657600" indent="0">
              <a:buNone/>
              <a:defRPr sz="2500"/>
            </a:lvl9pPr>
          </a:lstStyle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 lang="ko-KR"/>
            </a:pPr>
            <a:fld id="{FB2C3BA8-7008-44E5-83A0-6743EE901A3B}" type="datetime1">
              <a:rPr lang="en-US" altLang="en-US" sz="1200"/>
              <a:pPr algn="l">
                <a:defRPr lang="ko-KR"/>
              </a:pPr>
              <a:t>5/4/2020</a:t>
            </a:fld>
            <a:endParaRPr lang="en-US" altLang="en-US" sz="120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 lang="ko-KR"/>
            </a:pPr>
            <a:r>
              <a:rPr lang="en-US" altLang="en-US" sz="1200"/>
              <a:t/>
            </a:r>
            <a:endParaRPr lang="en-US" altLang="en-US" sz="120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 lang="ko-KR"/>
            </a:pPr>
            <a:fld id="{C652D455-576A-47EE-AA1C-2E70CF7A80C7}" type="slidenum">
              <a:rPr lang="en-US" altLang="en-US" sz="1200"/>
              <a:pPr algn="r">
                <a:defRPr lang="ko-KR"/>
              </a:pPr>
              <a:t>‹#›</a:t>
            </a:fld>
            <a:endParaRPr lang="en-US" altLang="en-US" sz="1200"/>
          </a:p>
        </p:txBody>
      </p:sp>
      <p:grpSp>
        <p:nvGrpSpPr>
          <p:cNvPr id="8" name="그룹 27"/>
          <p:cNvGrpSpPr/>
          <p:nvPr userDrawn="1"/>
        </p:nvGrpSpPr>
        <p:grpSpPr>
          <a:xfrm rot="0">
            <a:off x="10676192" y="180972"/>
            <a:ext cx="1338015" cy="3293051"/>
            <a:chOff x="7681902" y="180972"/>
            <a:chExt cx="1328754" cy="3270256"/>
          </a:xfrm>
        </p:grpSpPr>
        <p:sp>
          <p:nvSpPr>
            <p:cNvPr id="9" name="타원 11"/>
            <p:cNvSpPr/>
            <p:nvPr/>
          </p:nvSpPr>
          <p:spPr>
            <a:xfrm>
              <a:off x="7977182" y="2224094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타원 12"/>
            <p:cNvSpPr/>
            <p:nvPr/>
          </p:nvSpPr>
          <p:spPr>
            <a:xfrm>
              <a:off x="7681902" y="114299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타원 13"/>
            <p:cNvSpPr/>
            <p:nvPr/>
          </p:nvSpPr>
          <p:spPr>
            <a:xfrm>
              <a:off x="8382000" y="762000"/>
              <a:ext cx="380999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타원 14"/>
            <p:cNvSpPr/>
            <p:nvPr/>
          </p:nvSpPr>
          <p:spPr>
            <a:xfrm>
              <a:off x="7977182" y="79533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타원 15"/>
            <p:cNvSpPr/>
            <p:nvPr/>
          </p:nvSpPr>
          <p:spPr>
            <a:xfrm>
              <a:off x="8334372" y="1295400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타원 16"/>
            <p:cNvSpPr/>
            <p:nvPr/>
          </p:nvSpPr>
          <p:spPr>
            <a:xfrm>
              <a:off x="7691430" y="186690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타원 17"/>
            <p:cNvSpPr/>
            <p:nvPr/>
          </p:nvSpPr>
          <p:spPr>
            <a:xfrm>
              <a:off x="8610600" y="320040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타원 18"/>
            <p:cNvSpPr/>
            <p:nvPr/>
          </p:nvSpPr>
          <p:spPr>
            <a:xfrm>
              <a:off x="8562972" y="180972"/>
              <a:ext cx="428628" cy="4286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17" name="그룹 27"/>
          <p:cNvGrpSpPr/>
          <p:nvPr userDrawn="1"/>
        </p:nvGrpSpPr>
        <p:grpSpPr>
          <a:xfrm rot="10800000">
            <a:off x="187269" y="3268189"/>
            <a:ext cx="1338015" cy="3293051"/>
            <a:chOff x="7681902" y="180971"/>
            <a:chExt cx="1328754" cy="3270256"/>
          </a:xfrm>
        </p:grpSpPr>
        <p:sp>
          <p:nvSpPr>
            <p:cNvPr id="18" name="타원 11"/>
            <p:cNvSpPr/>
            <p:nvPr/>
          </p:nvSpPr>
          <p:spPr>
            <a:xfrm>
              <a:off x="7977182" y="2224094"/>
              <a:ext cx="860420" cy="86042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타원 12"/>
            <p:cNvSpPr/>
            <p:nvPr/>
          </p:nvSpPr>
          <p:spPr>
            <a:xfrm>
              <a:off x="7681902" y="1142996"/>
              <a:ext cx="593724" cy="5937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타원 13"/>
            <p:cNvSpPr/>
            <p:nvPr/>
          </p:nvSpPr>
          <p:spPr>
            <a:xfrm>
              <a:off x="8382000" y="762000"/>
              <a:ext cx="380999" cy="381000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타원 14"/>
            <p:cNvSpPr/>
            <p:nvPr/>
          </p:nvSpPr>
          <p:spPr>
            <a:xfrm>
              <a:off x="7977182" y="795334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타원 15"/>
            <p:cNvSpPr/>
            <p:nvPr/>
          </p:nvSpPr>
          <p:spPr>
            <a:xfrm>
              <a:off x="8334372" y="1295400"/>
              <a:ext cx="676284" cy="676284"/>
            </a:xfrm>
            <a:prstGeom prst="ellipse">
              <a:avLst/>
            </a:prstGeom>
            <a:solidFill>
              <a:schemeClr val="accent2">
                <a:alpha val="1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타원 16"/>
            <p:cNvSpPr/>
            <p:nvPr/>
          </p:nvSpPr>
          <p:spPr>
            <a:xfrm>
              <a:off x="7691430" y="1866904"/>
              <a:ext cx="250828" cy="250828"/>
            </a:xfrm>
            <a:prstGeom prst="ellipse">
              <a:avLst/>
            </a:prstGeom>
            <a:solidFill>
              <a:schemeClr val="bg2">
                <a:lumMod val="40000"/>
                <a:lumOff val="6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타원 17"/>
            <p:cNvSpPr/>
            <p:nvPr/>
          </p:nvSpPr>
          <p:spPr>
            <a:xfrm>
              <a:off x="8610600" y="3200400"/>
              <a:ext cx="250828" cy="2508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타원 18"/>
            <p:cNvSpPr/>
            <p:nvPr/>
          </p:nvSpPr>
          <p:spPr>
            <a:xfrm>
              <a:off x="8562972" y="180971"/>
              <a:ext cx="428628" cy="42862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theme" Target="../theme/theme1.xml"  /><Relationship Id="rId16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조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12191999" cy="100010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/>
            </a:pPr>
            <a:endParaRPr lang="en-US" altLang="en-US"/>
          </a:p>
        </p:txBody>
      </p:sp>
      <p:pic>
        <p:nvPicPr>
          <p:cNvPr id="12" name="Picture 2" descr="132"/>
          <p:cNvPicPr>
            <a:picLocks noChangeAspect="1" noChangeArrowheads="1"/>
          </p:cNvPicPr>
          <p:nvPr/>
        </p:nvPicPr>
        <p:blipFill rotWithShape="1">
          <a:blip r:embed="rId16">
            <a:alphaModFix/>
            <a:grayscl/>
            <a:lum/>
          </a:blip>
          <a:srcRect/>
          <a:stretch>
            <a:fillRect/>
          </a:stretch>
        </p:blipFill>
        <p:spPr>
          <a:xfrm>
            <a:off x="0" y="4214817"/>
            <a:ext cx="12191999" cy="2643181"/>
          </a:xfrm>
          <a:prstGeom prst="rect">
            <a:avLst/>
          </a:prstGeom>
          <a:noFill/>
        </p:spPr>
      </p:pic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188889"/>
            <a:ext cx="10972799" cy="801709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/>
            </a:pPr>
            <a:r>
              <a:rPr lang="en-US" altLang="en-US"/>
              <a:t>Double tap to edit Master title style</a:t>
            </a:r>
            <a:endParaRPr lang="en-US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285860"/>
            <a:ext cx="10972799" cy="4913972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/>
            </a:pPr>
            <a:r>
              <a:rPr lang="en-US" altLang="en-US"/>
              <a:t>Double tap to edit Master text styles</a:t>
            </a:r>
            <a:endParaRPr lang="en-US" altLang="en-US"/>
          </a:p>
          <a:p>
            <a:pPr lvl="1">
              <a:defRPr lang="ko-KR"/>
            </a:pPr>
            <a:r>
              <a:rPr lang="en-US" altLang="en-US"/>
              <a:t>Second level</a:t>
            </a:r>
            <a:endParaRPr lang="en-US" altLang="en-US"/>
          </a:p>
          <a:p>
            <a:pPr lvl="2">
              <a:defRPr lang="ko-KR"/>
            </a:pPr>
            <a:r>
              <a:rPr lang="en-US" altLang="en-US"/>
              <a:t>Third level</a:t>
            </a:r>
            <a:endParaRPr lang="en-US" altLang="en-US"/>
          </a:p>
          <a:p>
            <a:pPr lvl="3">
              <a:defRPr lang="ko-KR"/>
            </a:pPr>
            <a:r>
              <a:rPr lang="en-US" altLang="en-US"/>
              <a:t>Fourth level</a:t>
            </a:r>
            <a:endParaRPr lang="en-US" altLang="en-US"/>
          </a:p>
          <a:p>
            <a:pPr lvl="4">
              <a:defRPr lang="ko-KR"/>
            </a:pPr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49"/>
            <a:ext cx="2844799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/>
            </a:pPr>
            <a:fld id="{FB2C3BA8-7008-44E5-83A0-6743EE901A3B}" type="datetime1">
              <a:rPr lang="en-US" altLang="en-US"/>
              <a:pPr>
                <a:defRPr lang="ko-KR"/>
              </a:pPr>
              <a:t>5/4/2020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49"/>
            <a:ext cx="3860799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/>
            </a:pPr>
            <a:r>
              <a:rPr lang="en-US" altLang="en-US"/>
              <a:t/>
            </a:r>
            <a:endParaRPr lang="en-US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49"/>
            <a:ext cx="2844799" cy="36512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/>
            </a:pPr>
            <a:fld id="{C652D455-576A-47EE-AA1C-2E70CF7A80C7}" type="slidenum">
              <a:rPr lang="en-US" altLang="en-US"/>
              <a:pPr>
                <a:defRPr lang="ko-KR"/>
              </a:pPr>
              <a:t>‹#›</a:t>
            </a:fld>
            <a:endParaRPr lang="en-US" altLang="en-US"/>
          </a:p>
        </p:txBody>
      </p:sp>
      <p:grpSp>
        <p:nvGrpSpPr>
          <p:cNvPr id="7" name="그룹 26"/>
          <p:cNvGrpSpPr/>
          <p:nvPr/>
        </p:nvGrpSpPr>
        <p:grpSpPr>
          <a:xfrm rot="0">
            <a:off x="0" y="0"/>
            <a:ext cx="285709" cy="1000108"/>
            <a:chOff x="0" y="0"/>
            <a:chExt cx="357158" cy="1000108"/>
          </a:xfrm>
        </p:grpSpPr>
        <p:sp>
          <p:nvSpPr>
            <p:cNvPr id="22" name="직사각형 21"/>
            <p:cNvSpPr/>
            <p:nvPr/>
          </p:nvSpPr>
          <p:spPr>
            <a:xfrm>
              <a:off x="0" y="0"/>
              <a:ext cx="357158" cy="78579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0" y="631373"/>
              <a:ext cx="357158" cy="368735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/>
              </a:pPr>
              <a:endParaRPr lang="en-US" altLang="en-US"/>
            </a:p>
          </p:txBody>
        </p:sp>
      </p:grpSp>
      <p:grpSp>
        <p:nvGrpSpPr>
          <p:cNvPr id="25" name="그룹 17"/>
          <p:cNvGrpSpPr/>
          <p:nvPr userDrawn="1"/>
        </p:nvGrpSpPr>
        <p:grpSpPr>
          <a:xfrm rot="0">
            <a:off x="10941606" y="152400"/>
            <a:ext cx="952072" cy="1706515"/>
            <a:chOff x="8077200" y="152400"/>
            <a:chExt cx="928516" cy="1664292"/>
          </a:xfrm>
        </p:grpSpPr>
        <p:sp>
          <p:nvSpPr>
            <p:cNvPr id="26" name="타원 11"/>
            <p:cNvSpPr/>
            <p:nvPr/>
          </p:nvSpPr>
          <p:spPr>
            <a:xfrm>
              <a:off x="8381998" y="1676400"/>
              <a:ext cx="140292" cy="14029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타원 12"/>
            <p:cNvSpPr/>
            <p:nvPr/>
          </p:nvSpPr>
          <p:spPr>
            <a:xfrm>
              <a:off x="8077200" y="939502"/>
              <a:ext cx="393533" cy="393533"/>
            </a:xfrm>
            <a:prstGeom prst="ellipse">
              <a:avLst/>
            </a:prstGeom>
            <a:solidFill>
              <a:schemeClr val="accent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타원 13"/>
            <p:cNvSpPr/>
            <p:nvPr/>
          </p:nvSpPr>
          <p:spPr>
            <a:xfrm>
              <a:off x="8458197" y="1143000"/>
              <a:ext cx="512058" cy="512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타원 14"/>
            <p:cNvSpPr/>
            <p:nvPr/>
          </p:nvSpPr>
          <p:spPr>
            <a:xfrm>
              <a:off x="8470762" y="808315"/>
              <a:ext cx="230308" cy="23030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타원 15"/>
            <p:cNvSpPr/>
            <p:nvPr/>
          </p:nvSpPr>
          <p:spPr>
            <a:xfrm>
              <a:off x="8077200" y="152400"/>
              <a:ext cx="615059" cy="61505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타원 16"/>
            <p:cNvSpPr/>
            <p:nvPr/>
          </p:nvSpPr>
          <p:spPr>
            <a:xfrm>
              <a:off x="8775408" y="196106"/>
              <a:ext cx="230308" cy="230308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Wingdings"/>
        <a:buChar char="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58800" indent="-1778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87400" indent="-1905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2032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indent="-1905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«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688" indent="-182563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1651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188" indent="-182563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275" indent="-174625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4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5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6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8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9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20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1.jpeg"  /><Relationship Id="rId3" Type="http://schemas.openxmlformats.org/officeDocument/2006/relationships/image" Target="../media/image22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image" Target="../media/image24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9.jpeg"  /><Relationship Id="rId3" Type="http://schemas.openxmlformats.org/officeDocument/2006/relationships/image" Target="../media/image10.jpeg"  /><Relationship Id="rId4" Type="http://schemas.openxmlformats.org/officeDocument/2006/relationships/image" Target="../media/image11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2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2" y="116586"/>
            <a:ext cx="11953494" cy="6336792"/>
          </a:xfrm>
          <a:prstGeom prst="parallelogram">
            <a:avLst>
              <a:gd name="adj" fmla="val 25000"/>
            </a:avLst>
          </a:prstGeom>
          <a:ln w="127000" cap="sq" cmpd="sng" algn="ctr">
            <a:gradFill flip="none" rotWithShape="1">
              <a:gsLst>
                <a:gs pos="0">
                  <a:srgbClr val="3e3423">
                    <a:alpha val="100000"/>
                  </a:srgbClr>
                </a:gs>
                <a:gs pos="30000">
                  <a:srgbClr val="f79646">
                    <a:lumMod val="40000"/>
                    <a:lumOff val="60000"/>
                    <a:alpha val="100000"/>
                  </a:srgbClr>
                </a:gs>
                <a:gs pos="20000">
                  <a:srgbClr val="eeece1">
                    <a:lumMod val="50000"/>
                    <a:alpha val="100000"/>
                  </a:srgbClr>
                </a:gs>
                <a:gs pos="70000">
                  <a:srgbClr val="eeece1">
                    <a:lumMod val="30000"/>
                    <a:alpha val="100000"/>
                  </a:srgbClr>
                </a:gs>
                <a:gs pos="100000">
                  <a:srgbClr val="3e3423">
                    <a:alpha val="100000"/>
                  </a:srgbClr>
                </a:gs>
                <a:gs pos="49000">
                  <a:srgbClr val="eeece1">
                    <a:lumMod val="50000"/>
                    <a:alpha val="100000"/>
                  </a:srgbClr>
                </a:gs>
              </a:gsLst>
              <a:lin ang="13500000" scaled="1"/>
              <a:tileRect/>
            </a:gradFill>
            <a:prstDash val="solid"/>
            <a:miter/>
          </a:ln>
          <a:effectLst>
            <a:innerShdw blurRad="114300">
              <a:prstClr val="black"/>
            </a:innerShdw>
            <a:reflection blurRad="6350" stA="50000" endA="300" endPos="50000" dir="5400000" sy="-100000" algn="bl" rotWithShape="0"/>
          </a:effectLst>
        </p:spPr>
      </p:pic>
      <p:sp>
        <p:nvSpPr>
          <p:cNvPr id="3" name="제목 1"/>
          <p:cNvSpPr>
            <a:spLocks noGrp="1"/>
          </p:cNvSpPr>
          <p:nvPr>
            <p:ph type="title" idx="0"/>
          </p:nvPr>
        </p:nvSpPr>
        <p:spPr>
          <a:xfrm>
            <a:off x="5159883" y="1268730"/>
            <a:ext cx="5040630" cy="2016252"/>
          </a:xfrm>
        </p:spPr>
        <p:txBody>
          <a:bodyPr/>
          <a:lstStyle/>
          <a:p>
            <a:pPr>
              <a:defRPr lang="en-US" altLang="en-GB"/>
            </a:pPr>
            <a:r>
              <a:rPr lang="en-US" altLang="en-GB" sz="6600" b="1">
                <a:solidFill>
                  <a:srgbClr val="0000ff"/>
                </a:solidFill>
              </a:rPr>
              <a:t>WELCOME </a:t>
            </a:r>
            <a:endParaRPr lang="en-US" altLang="en-GB" sz="6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7674" y="485775"/>
            <a:ext cx="11296651" cy="5886450"/>
          </a:xfrm>
          <a:prstGeom prst="rect">
            <a:avLst/>
          </a:prstGeom>
        </p:spPr>
      </p:pic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3" y="116586"/>
            <a:ext cx="11953492" cy="662482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3" y="116586"/>
            <a:ext cx="11953492" cy="6552818"/>
          </a:xfrm>
          <a:prstGeom prst="rect">
            <a:avLst/>
          </a:prstGeom>
          <a:ln w="127000" cap="sq" cmpd="sng" algn="ctr">
            <a:gradFill flip="xy" rotWithShape="1">
              <a:gsLst>
                <a:gs pos="0">
                  <a:srgbClr val="6a1134">
                    <a:alpha val="100000"/>
                  </a:srgbClr>
                </a:gs>
                <a:gs pos="100000">
                  <a:srgbClr val="c0504d">
                    <a:lumMod val="40000"/>
                    <a:lumOff val="60000"/>
                    <a:alpha val="100000"/>
                  </a:srgbClr>
                </a:gs>
                <a:gs pos="40000">
                  <a:srgbClr val="450d21">
                    <a:alpha val="100000"/>
                  </a:srgbClr>
                </a:gs>
                <a:gs pos="44000">
                  <a:srgbClr val="b22236">
                    <a:alpha val="100000"/>
                  </a:srgbClr>
                </a:gs>
              </a:gsLst>
              <a:lin ang="5400000" scaled="1"/>
              <a:tileRect/>
            </a:gradFill>
            <a:prstDash val="solid"/>
            <a:round/>
          </a:ln>
          <a:effectLst>
            <a:outerShdw blurRad="101600" dir="18900000" sy="25000" kx="-1500000" algn="b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3" y="116586"/>
            <a:ext cx="11953493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rcRect t="1600"/>
          <a:stretch>
            <a:fillRect/>
          </a:stretch>
        </p:blipFill>
        <p:spPr>
          <a:xfrm>
            <a:off x="119252" y="64866"/>
            <a:ext cx="11953494" cy="667654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3" y="116586"/>
            <a:ext cx="11953493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3825" y="116586"/>
            <a:ext cx="11944349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2" y="116587"/>
            <a:ext cx="11953494" cy="6624827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2" y="116586"/>
            <a:ext cx="1195349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2" y="116586"/>
            <a:ext cx="5760720" cy="6624828"/>
          </a:xfrm>
          <a:prstGeom prst="rect">
            <a:avLst/>
          </a:prstGeom>
        </p:spPr>
      </p:pic>
      <p:pic>
        <p:nvPicPr>
          <p:cNvPr id="6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51980" y="116586"/>
            <a:ext cx="6120765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215639" y="44576"/>
            <a:ext cx="4896612" cy="936117"/>
          </a:xfrm>
        </p:spPr>
        <p:txBody>
          <a:bodyPr/>
          <a:lstStyle/>
          <a:p>
            <a:pPr>
              <a:defRPr lang="en-US" altLang="en-GB"/>
            </a:pPr>
            <a:r>
              <a:rPr lang="en-US" altLang="en-GB" sz="6000" b="1" u="sng">
                <a:solidFill>
                  <a:schemeClr val="accent4"/>
                </a:solidFill>
              </a:rPr>
              <a:t>Summary</a:t>
            </a:r>
            <a:r>
              <a:rPr lang="en-US" altLang="en-GB" u="sng">
                <a:solidFill>
                  <a:schemeClr val="accent4"/>
                </a:solidFill>
              </a:rPr>
              <a:t> </a:t>
            </a:r>
            <a:endParaRPr lang="en-US" altLang="en-GB" u="sng">
              <a:solidFill>
                <a:schemeClr val="accent4"/>
              </a:solidFill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2" y="1052703"/>
            <a:ext cx="11953494" cy="568871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19252" y="44577"/>
            <a:ext cx="11953493" cy="13681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5400" b="1" u="sng">
                <a:solidFill>
                  <a:srgbClr val="0000ff"/>
                </a:solidFill>
                <a:latin typeface="Arial"/>
                <a:cs typeface="Arial"/>
              </a:rPr>
              <a:t> Introduction &amp; Lesson</a:t>
            </a:r>
            <a:endParaRPr lang="en-US" altLang="en-GB" sz="5400" b="1" u="sng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9252" y="1484757"/>
            <a:ext cx="6048756" cy="52566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en-US" altLang="en-GB"/>
            </a:pP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3200">
                <a:solidFill>
                  <a:srgbClr val="0000ff"/>
                </a:solidFill>
              </a:rPr>
              <a:t>Hosne  Ara Basry</a:t>
            </a: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2800">
                <a:solidFill>
                  <a:srgbClr val="0000ff"/>
                </a:solidFill>
              </a:rPr>
              <a:t>(Lecturer in English)</a:t>
            </a:r>
            <a:endParaRPr lang="en-US" altLang="en-GB" sz="28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3200">
                <a:solidFill>
                  <a:srgbClr val="0000ff"/>
                </a:solidFill>
              </a:rPr>
              <a:t>Bhaktiarpara Charpir Aulia Alim</a:t>
            </a: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3200">
                <a:solidFill>
                  <a:srgbClr val="0000ff"/>
                </a:solidFill>
              </a:rPr>
              <a:t>Madrasah, Anowara, Ctg.</a:t>
            </a: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3200">
                <a:solidFill>
                  <a:srgbClr val="0000ff"/>
                </a:solidFill>
              </a:rPr>
              <a:t>Cell no: 01816001006</a:t>
            </a: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3200">
                <a:solidFill>
                  <a:srgbClr val="0000ff"/>
                </a:solidFill>
              </a:rPr>
              <a:t>Email: </a:t>
            </a:r>
            <a:endParaRPr lang="en-US" altLang="en-GB" sz="32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2800">
                <a:solidFill>
                  <a:srgbClr val="0000ff"/>
                </a:solidFill>
              </a:rPr>
              <a:t>hosnearaamir94638@gmail.com</a:t>
            </a:r>
            <a:endParaRPr lang="en-US" altLang="en-GB" sz="2800">
              <a:solidFill>
                <a:srgbClr val="0000ff"/>
              </a:solidFill>
            </a:endParaRPr>
          </a:p>
        </p:txBody>
      </p:sp>
      <p:sp>
        <p:nvSpPr>
          <p:cNvPr id="6" name="제목 1"/>
          <p:cNvSpPr>
            <a:spLocks noGrp="1"/>
          </p:cNvSpPr>
          <p:nvPr/>
        </p:nvSpPr>
        <p:spPr>
          <a:xfrm>
            <a:off x="6240016" y="1484757"/>
            <a:ext cx="5832727" cy="52566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anchor="ctr"/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4800" b="0" i="0" u="sng" kern="1200" mc:Ignorable="hp" hp:hslEmbossed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Subject : </a:t>
            </a:r>
            <a:endParaRPr xmlns:mc="http://schemas.openxmlformats.org/markup-compatibility/2006" xmlns:hp="http://schemas.haansoft.com/office/presentation/8.0" lang="en-US" altLang="en-GB" sz="4800" b="0" i="0" u="sng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endParaRPr xmlns:mc="http://schemas.openxmlformats.org/markup-compatibility/2006" xmlns:hp="http://schemas.haansoft.com/office/presentation/8.0" lang="en-US" altLang="en-GB" sz="4800" b="0" i="0" u="sng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3600" b="0" i="0" kern="1200" mc:Ignorable="hp" hp:hslEmbossed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English  first  paper</a:t>
            </a:r>
            <a:endParaRPr xmlns:mc="http://schemas.openxmlformats.org/markup-compatibility/2006" xmlns:hp="http://schemas.haansoft.com/office/presentation/8.0" lang="en-US" altLang="en-GB" sz="3600" b="0" i="0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3600" b="0" i="0" kern="1200" mc:Ignorable="hp" hp:hslEmbossed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English  for Today </a:t>
            </a:r>
            <a:endParaRPr xmlns:mc="http://schemas.openxmlformats.org/markup-compatibility/2006" xmlns:hp="http://schemas.haansoft.com/office/presentation/8.0" lang="en-US" altLang="en-GB" sz="3600" b="0" i="0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3600" b="0" i="0" kern="1200" mc:Ignorable="hp" hp:hslEmbossed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H.S.C/Alim</a:t>
            </a:r>
            <a:endParaRPr xmlns:mc="http://schemas.openxmlformats.org/markup-compatibility/2006" xmlns:hp="http://schemas.haansoft.com/office/presentation/8.0" lang="en-US" altLang="en-GB" sz="3600" b="0" i="0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algn="l" defTabSz="914400" eaLnBrk="1" latinLnBrk="0" hangingPunct="1">
              <a:spcBef>
                <a:spcPct val="0"/>
              </a:spcBef>
              <a:buNone/>
              <a:defRPr lang="en-US" altLang="en-GB"/>
            </a:pPr>
            <a:r>
              <a:rPr xmlns:mc="http://schemas.openxmlformats.org/markup-compatibility/2006" xmlns:hp="http://schemas.haansoft.com/office/presentation/8.0" lang="en-US" altLang="en-GB" sz="3600" b="0" i="0" kern="1200" mc:Ignorable="hp" hp:hslEmbossed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Duration:45m</a:t>
            </a:r>
            <a:endParaRPr xmlns:mc="http://schemas.openxmlformats.org/markup-compatibility/2006" xmlns:hp="http://schemas.haansoft.com/office/presentation/8.0" lang="en-US" altLang="en-GB" sz="3600" b="0" i="0" kern="1200" mc:Ignorable="hp" hp:hslEmbossed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med" mc:Ignorable="hp" hp:hslDur="1000">
    <p:push/>
  </p:transition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883473" y="116586"/>
            <a:ext cx="8425052" cy="10081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5400">
                <a:solidFill>
                  <a:srgbClr val="0000ff"/>
                </a:solidFill>
              </a:rPr>
              <a:t>Group Work </a:t>
            </a:r>
            <a:endParaRPr lang="en-US" altLang="en-GB" sz="540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91260" y="4365117"/>
            <a:ext cx="11881485" cy="237629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en-US" altLang="en-GB"/>
            </a:pPr>
            <a:r>
              <a:rPr lang="en-US" altLang="en-GB" sz="4285">
                <a:solidFill>
                  <a:srgbClr val="0000ff"/>
                </a:solidFill>
              </a:rPr>
              <a:t> </a:t>
            </a:r>
            <a:r>
              <a:rPr lang="ko-KR" altLang="en-GB" sz="4285">
                <a:solidFill>
                  <a:srgbClr val="0000ff"/>
                </a:solidFill>
              </a:rPr>
              <a:t>★</a:t>
            </a:r>
            <a:r>
              <a:rPr lang="en-US" altLang="en-GB" sz="4285">
                <a:solidFill>
                  <a:srgbClr val="0000ff"/>
                </a:solidFill>
              </a:rPr>
              <a:t> Discuss about the child labour situation in </a:t>
            </a:r>
            <a:endParaRPr lang="en-US" altLang="en-GB" sz="4285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285">
                <a:solidFill>
                  <a:srgbClr val="0000ff"/>
                </a:solidFill>
              </a:rPr>
              <a:t>     the world.</a:t>
            </a:r>
            <a:endParaRPr lang="en-US" altLang="en-GB" sz="4285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285">
                <a:solidFill>
                  <a:srgbClr val="0000ff"/>
                </a:solidFill>
              </a:rPr>
              <a:t> </a:t>
            </a:r>
            <a:r>
              <a:rPr lang="ko-KR" altLang="en-GB" sz="4285">
                <a:solidFill>
                  <a:srgbClr val="0000ff"/>
                </a:solidFill>
              </a:rPr>
              <a:t>★</a:t>
            </a:r>
            <a:r>
              <a:rPr lang="en-US" altLang="en-GB" sz="4285">
                <a:solidFill>
                  <a:srgbClr val="0000ff"/>
                </a:solidFill>
              </a:rPr>
              <a:t> Write five senteces about the child labour.</a:t>
            </a:r>
            <a:endParaRPr lang="en-US" altLang="en-GB" sz="4285">
              <a:solidFill>
                <a:srgbClr val="0000ff"/>
              </a:solidFill>
            </a:endParaRPr>
          </a:p>
        </p:txBody>
      </p:sp>
      <p:pic>
        <p:nvPicPr>
          <p:cNvPr id="4" name="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>
            <a:fillRect/>
          </a:stretch>
        </p:blipFill>
        <p:spPr>
          <a:xfrm>
            <a:off x="839342" y="1268729"/>
            <a:ext cx="10297288" cy="3096388"/>
          </a:xfrm>
          <a:prstGeom prst="rect">
            <a:avLst/>
          </a:prstGeom>
          <a:solidFill>
            <a:schemeClr val="lt1"/>
          </a:solidFill>
          <a:ln w="25400" cap="flat" cmpd="sng" algn="ctr">
            <a:solidFill>
              <a:schemeClr val="accent2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1000">
    <p:wipe/>
  </p:transition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611690" y="116585"/>
            <a:ext cx="4968620" cy="1152144"/>
          </a:xfrm>
        </p:spPr>
        <p:txBody>
          <a:bodyPr/>
          <a:lstStyle/>
          <a:p>
            <a:pPr>
              <a:defRPr lang="en-US" altLang="en-GB"/>
            </a:pPr>
            <a:r>
              <a:rPr lang="en-US" altLang="en-GB" sz="6000">
                <a:solidFill>
                  <a:srgbClr val="0000ff"/>
                </a:solidFill>
              </a:rPr>
              <a:t>Evaluation </a:t>
            </a:r>
            <a:endParaRPr lang="en-US" altLang="en-GB" sz="600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9251" y="1052702"/>
            <a:ext cx="11953494" cy="56887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en-US" altLang="en-GB"/>
            </a:pPr>
            <a:endParaRPr lang="en-US" altLang="en-GB"/>
          </a:p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 </a:t>
            </a:r>
            <a:endParaRPr lang="ko-KR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 </a:t>
            </a: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 How do employers treat child labourers?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 </a:t>
            </a: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 What human rights do the employers violate?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 </a:t>
            </a: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 What's the condition of the child labour in our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      country?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 </a:t>
            </a:r>
            <a:endParaRPr lang="en-US" altLang="en-GB" sz="4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3431666" y="116585"/>
            <a:ext cx="4104513" cy="10081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5400">
                <a:solidFill>
                  <a:srgbClr val="0000ff"/>
                </a:solidFill>
              </a:rPr>
              <a:t>Home Work  </a:t>
            </a:r>
            <a:endParaRPr lang="en-US" altLang="en-GB" sz="540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55257" y="1196721"/>
            <a:ext cx="11881484" cy="55446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 lang="en-US" altLang="en-GB"/>
            </a:pPr>
            <a:endParaRPr lang="ko-KR" altLang="en-GB" sz="48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800">
                <a:solidFill>
                  <a:srgbClr val="0000ff"/>
                </a:solidFill>
              </a:rPr>
              <a:t>★</a:t>
            </a:r>
            <a:r>
              <a:rPr lang="en-US" altLang="en-GB" sz="4800">
                <a:solidFill>
                  <a:srgbClr val="0000ff"/>
                </a:solidFill>
              </a:rPr>
              <a:t>Learn word meaning of the poem.</a:t>
            </a:r>
            <a:endParaRPr lang="en-US" altLang="en-GB" sz="48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800">
                <a:solidFill>
                  <a:srgbClr val="0000ff"/>
                </a:solidFill>
              </a:rPr>
              <a:t>★</a:t>
            </a:r>
            <a:r>
              <a:rPr lang="en-US" altLang="en-GB" sz="4800">
                <a:solidFill>
                  <a:srgbClr val="0000ff"/>
                </a:solidFill>
              </a:rPr>
              <a:t>Write a theme of the poem in your own words.  </a:t>
            </a:r>
            <a:endParaRPr lang="en-US" altLang="en-GB" sz="48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ivot" attr="SubType=pivotrightupin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2" y="116586"/>
            <a:ext cx="11953494" cy="6408801"/>
          </a:xfrm>
          <a:prstGeom prst="parallelogram">
            <a:avLst>
              <a:gd name="adj" fmla="val 25000"/>
            </a:avLst>
          </a:prstGeom>
          <a:ln w="127000" cap="sq" cmpd="sng" algn="ctr">
            <a:gradFill flip="none" rotWithShape="1">
              <a:gsLst>
                <a:gs pos="0">
                  <a:srgbClr val="3e3423">
                    <a:alpha val="100000"/>
                  </a:srgbClr>
                </a:gs>
                <a:gs pos="30000">
                  <a:srgbClr val="f79646">
                    <a:lumMod val="40000"/>
                    <a:lumOff val="60000"/>
                    <a:alpha val="100000"/>
                  </a:srgbClr>
                </a:gs>
                <a:gs pos="20000">
                  <a:srgbClr val="eeece1">
                    <a:lumMod val="50000"/>
                    <a:alpha val="100000"/>
                  </a:srgbClr>
                </a:gs>
                <a:gs pos="70000">
                  <a:srgbClr val="eeece1">
                    <a:lumMod val="30000"/>
                    <a:alpha val="100000"/>
                  </a:srgbClr>
                </a:gs>
                <a:gs pos="100000">
                  <a:srgbClr val="3e3423">
                    <a:alpha val="100000"/>
                  </a:srgbClr>
                </a:gs>
                <a:gs pos="49000">
                  <a:srgbClr val="eeece1">
                    <a:lumMod val="50000"/>
                    <a:alpha val="100000"/>
                  </a:srgbClr>
                </a:gs>
              </a:gsLst>
              <a:lin ang="13500000" scaled="1"/>
              <a:tileRect/>
            </a:gradFill>
            <a:prstDash val="solid"/>
            <a:miter/>
          </a:ln>
          <a:effectLst>
            <a:innerShdw blurRad="114300">
              <a:prstClr val="black"/>
            </a:innerShdw>
            <a:reflection blurRad="6350" stA="50000" endA="300" endPos="50000" dir="5400000" sy="-100000" algn="bl" rotWithShape="0"/>
          </a:effectLst>
        </p:spPr>
      </p:pic>
      <p:sp>
        <p:nvSpPr>
          <p:cNvPr id="3" name="제목 1"/>
          <p:cNvSpPr>
            <a:spLocks noGrp="1"/>
          </p:cNvSpPr>
          <p:nvPr>
            <p:ph type="title" idx="0"/>
          </p:nvPr>
        </p:nvSpPr>
        <p:spPr>
          <a:xfrm>
            <a:off x="4849752" y="1628775"/>
            <a:ext cx="6142860" cy="2016252"/>
          </a:xfrm>
        </p:spPr>
        <p:txBody>
          <a:bodyPr/>
          <a:lstStyle/>
          <a:p>
            <a:pPr>
              <a:defRPr lang="en-US" altLang="en-GB"/>
            </a:pPr>
            <a:r>
              <a:rPr lang="en-US" altLang="en-GB" sz="6600">
                <a:solidFill>
                  <a:srgbClr val="0000ff"/>
                </a:solidFill>
              </a:rPr>
              <a:t>THANK YOU </a:t>
            </a:r>
            <a:endParaRPr lang="en-US" altLang="en-GB" sz="6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tretch>
            <a:fillRect/>
          </a:stretch>
        </p:blipFill>
        <p:spPr>
          <a:xfrm>
            <a:off x="119252" y="116586"/>
            <a:ext cx="1195349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tretch>
            <a:fillRect/>
          </a:stretch>
        </p:blipFill>
        <p:spPr>
          <a:xfrm>
            <a:off x="119252" y="116586"/>
            <a:ext cx="1195349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2" y="116586"/>
            <a:ext cx="1195349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19252" y="116586"/>
            <a:ext cx="11953494" cy="662482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 lang="en-US" altLang="en-GB"/>
            </a:pPr>
            <a:r>
              <a:rPr lang="en-US" altLang="en-GB" sz="4800" b="1" u="sng">
                <a:solidFill>
                  <a:srgbClr val="0000ff"/>
                </a:solidFill>
              </a:rPr>
              <a:t>Today's Lesson-</a:t>
            </a:r>
            <a:r>
              <a:rPr lang="en-US" altLang="en-GB" sz="4800" u="sng">
                <a:solidFill>
                  <a:srgbClr val="0000ff"/>
                </a:solidFill>
              </a:rPr>
              <a:t> </a:t>
            </a:r>
            <a:endParaRPr lang="en-US" altLang="en-GB" sz="4800" u="sng">
              <a:solidFill>
                <a:srgbClr val="0000ff"/>
              </a:solidFill>
            </a:endParaRPr>
          </a:p>
          <a:p>
            <a:pPr>
              <a:defRPr lang="en-US" altLang="en-GB"/>
            </a:pPr>
            <a:r>
              <a:rPr lang="en-US" altLang="en-GB" sz="4800" u="sng">
                <a:solidFill>
                  <a:srgbClr val="0000ff"/>
                </a:solidFill>
              </a:rPr>
              <a:t>Poem</a:t>
            </a:r>
            <a:endParaRPr lang="en-US" altLang="en-GB" sz="4800" u="sng">
              <a:solidFill>
                <a:srgbClr val="0000ff"/>
              </a:solidFill>
            </a:endParaRPr>
          </a:p>
          <a:p>
            <a:pPr>
              <a:defRPr lang="en-US" altLang="en-GB"/>
            </a:pPr>
            <a:r>
              <a:rPr lang="en-US" altLang="en-GB" sz="4800" u="sng">
                <a:solidFill>
                  <a:srgbClr val="0000ff"/>
                </a:solidFill>
              </a:rPr>
              <a:t>Written by Robert Frost </a:t>
            </a:r>
            <a:endParaRPr lang="en-US" altLang="en-GB" sz="4800" u="sng">
              <a:solidFill>
                <a:srgbClr val="0000ff"/>
              </a:solidFill>
            </a:endParaRPr>
          </a:p>
          <a:p>
            <a:pPr>
              <a:defRPr lang="en-US" altLang="en-GB"/>
            </a:pPr>
            <a:endParaRPr lang="en-US" altLang="en-GB" sz="4800" u="sng">
              <a:solidFill>
                <a:srgbClr val="000000"/>
              </a:solidFill>
            </a:endParaRPr>
          </a:p>
          <a:p>
            <a:pPr>
              <a:defRPr lang="en-US" altLang="en-GB"/>
            </a:pPr>
            <a:endParaRPr lang="en-US" altLang="en-GB" sz="4800" u="sng">
              <a:solidFill>
                <a:srgbClr val="000000"/>
              </a:solidFill>
            </a:endParaRPr>
          </a:p>
          <a:p>
            <a:pPr>
              <a:defRPr lang="en-US" altLang="en-GB"/>
            </a:pPr>
            <a:r>
              <a:rPr lang="en-US" altLang="en-GB" sz="4800" u="sng">
                <a:solidFill>
                  <a:srgbClr val="000000"/>
                </a:solidFill>
              </a:rPr>
              <a:t>po </a:t>
            </a:r>
            <a:endParaRPr lang="en-US" altLang="en-GB" sz="4800" u="sng">
              <a:solidFill>
                <a:srgbClr val="000000"/>
              </a:solidFill>
            </a:endParaRPr>
          </a:p>
          <a:p>
            <a:pPr>
              <a:defRPr lang="en-US" altLang="en-GB"/>
            </a:pPr>
            <a:endParaRPr lang="en-US" altLang="en-GB" sz="4000">
              <a:solidFill>
                <a:srgbClr val="000000"/>
              </a:solidFill>
            </a:endParaRPr>
          </a:p>
          <a:p>
            <a:pPr>
              <a:defRPr lang="en-US" altLang="en-GB"/>
            </a:pPr>
            <a:endParaRPr lang="en-US" altLang="en-GB" sz="4000">
              <a:solidFill>
                <a:srgbClr val="000000"/>
              </a:solidFill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9386" y="3212973"/>
            <a:ext cx="10009251" cy="1800225"/>
          </a:xfrm>
          <a:prstGeom prst="parallelogram">
            <a:avLst>
              <a:gd name="adj" fmla="val 25000"/>
            </a:avLst>
          </a:prstGeom>
          <a:ln w="127000" cap="sq" cmpd="sng" algn="ctr">
            <a:gradFill flip="none" rotWithShape="1">
              <a:gsLst>
                <a:gs pos="0">
                  <a:srgbClr val="3e3423">
                    <a:alpha val="100000"/>
                  </a:srgbClr>
                </a:gs>
                <a:gs pos="30000">
                  <a:srgbClr val="f79646">
                    <a:lumMod val="40000"/>
                    <a:lumOff val="60000"/>
                    <a:alpha val="100000"/>
                  </a:srgbClr>
                </a:gs>
                <a:gs pos="20000">
                  <a:srgbClr val="eeece1">
                    <a:lumMod val="50000"/>
                    <a:alpha val="100000"/>
                  </a:srgbClr>
                </a:gs>
                <a:gs pos="70000">
                  <a:srgbClr val="eeece1">
                    <a:lumMod val="30000"/>
                    <a:alpha val="100000"/>
                  </a:srgbClr>
                </a:gs>
                <a:gs pos="100000">
                  <a:srgbClr val="3e3423">
                    <a:alpha val="100000"/>
                  </a:srgbClr>
                </a:gs>
                <a:gs pos="49000">
                  <a:srgbClr val="eeece1">
                    <a:lumMod val="50000"/>
                    <a:alpha val="100000"/>
                  </a:srgbClr>
                </a:gs>
              </a:gsLst>
              <a:lin ang="13500000" scaled="1"/>
              <a:tileRect/>
            </a:gradFill>
            <a:prstDash val="solid"/>
            <a:miter/>
          </a:ln>
          <a:effectLst>
            <a:innerShdw blurRad="114300">
              <a:prstClr val="black"/>
            </a:innerShdw>
            <a:reflection blurRad="6350" stA="50000" endA="300" endPos="5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slow" mc:Ignorable="hp" hp:hslDur="4400">
        <hp:hncExtTransition type="comb" attr="None"/>
      </p:transition>
    </mc:Choice>
    <mc:Choice xmlns:p14="http://schemas.microsoft.com/office/powerpoint/2010/main" Requires="p14">
      <p:transition xmlns:mc="http://schemas.openxmlformats.org/markup-compatibility/2006" xmlns:p14="http://schemas.microsoft.com/office/powerpoint/2010/main" spd="slow" mc:Ignorable="p14" p14:dur="4400">
        <p14:honeycomb/>
      </p:transition>
    </mc:Choice>
    <mc:Fallback>
      <p:transition xmlns:mc="http://schemas.openxmlformats.org/markup-compatibility/2006" xmlns:hp="http://schemas.haansoft.com/office/presentation/8.0" spd="slow" mc:Ignorable="hp" hp:hslDur="44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19253" y="116586"/>
            <a:ext cx="11953493" cy="12241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defRPr lang="en-US" altLang="en-GB"/>
            </a:pPr>
            <a:r>
              <a:rPr lang="en-US" altLang="en-GB" b="1">
                <a:solidFill>
                  <a:srgbClr val="0000ff"/>
                </a:solidFill>
              </a:rPr>
              <a:t>Learning Outcomes</a:t>
            </a:r>
            <a:endParaRPr lang="en-US" altLang="en-GB" b="1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9253" y="1412747"/>
            <a:ext cx="11953492" cy="53286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After the end of the lesson the students will be learn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about -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The poet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Word meaning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The poem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Critical analysis 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ko-KR" altLang="en-GB" sz="4000">
                <a:solidFill>
                  <a:srgbClr val="0000ff"/>
                </a:solidFill>
              </a:rPr>
              <a:t>★</a:t>
            </a:r>
            <a:r>
              <a:rPr lang="en-US" altLang="en-GB" sz="4000">
                <a:solidFill>
                  <a:srgbClr val="0000ff"/>
                </a:solidFill>
              </a:rPr>
              <a:t>Summary </a:t>
            </a:r>
            <a:endParaRPr lang="en-US" altLang="en-GB" sz="4000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endParaRPr lang="en-US" altLang="en-GB" sz="4000" u="sng">
              <a:solidFill>
                <a:srgbClr val="0000ff"/>
              </a:solidFill>
            </a:endParaRPr>
          </a:p>
          <a:p>
            <a:pPr>
              <a:buNone/>
              <a:defRPr lang="en-US" altLang="en-GB"/>
            </a:pPr>
            <a:r>
              <a:rPr lang="en-US" altLang="en-GB" sz="4000">
                <a:solidFill>
                  <a:srgbClr val="0000ff"/>
                </a:solidFill>
              </a:rPr>
              <a:t> </a:t>
            </a:r>
            <a:endParaRPr lang="en-US" altLang="en-GB" sz="4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spd="med" mc:Ignorable="hp" hp:hslDur="1400">
    <p:split dir="in"/>
  </p:transition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tretch>
            <a:fillRect/>
          </a:stretch>
        </p:blipFill>
        <p:spPr>
          <a:xfrm>
            <a:off x="119253" y="1628775"/>
            <a:ext cx="5328664" cy="5112637"/>
          </a:xfrm>
          <a:prstGeom prst="rect">
            <a:avLst/>
          </a:prstGeom>
        </p:spPr>
      </p:pic>
      <p:pic>
        <p:nvPicPr>
          <p:cNvPr id="4" name="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tretch>
            <a:fillRect/>
          </a:stretch>
        </p:blipFill>
        <p:spPr>
          <a:xfrm>
            <a:off x="5519926" y="1628775"/>
            <a:ext cx="6552819" cy="5112638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4"/>
          <a:srcRect t="40210"/>
          <a:stretch>
            <a:fillRect/>
          </a:stretch>
        </p:blipFill>
        <p:spPr>
          <a:xfrm>
            <a:off x="119253" y="44577"/>
            <a:ext cx="11953492" cy="151218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1350">
    <p:strips/>
  </p:transition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9252" y="116585"/>
            <a:ext cx="11953494" cy="662482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조각">
  <a:themeElements>
    <a:clrScheme name="조각">
      <a:dk1>
        <a:srgbClr val="101f24"/>
      </a:dk1>
      <a:lt1>
        <a:srgbClr val="ffffff"/>
      </a:lt1>
      <a:dk2>
        <a:srgbClr val="3366cc"/>
      </a:dk2>
      <a:lt2>
        <a:srgbClr val="0099cc"/>
      </a:lt2>
      <a:accent1>
        <a:srgbClr val="399aad"/>
      </a:accent1>
      <a:accent2>
        <a:srgbClr val="2b7381"/>
      </a:accent2>
      <a:accent3>
        <a:srgbClr val="003366"/>
      </a:accent3>
      <a:accent4>
        <a:srgbClr val="003399"/>
      </a:accent4>
      <a:accent5>
        <a:srgbClr val="009999"/>
      </a:accent5>
      <a:accent6>
        <a:srgbClr val="83bb71"/>
      </a:accent6>
      <a:hlink>
        <a:srgbClr val="00ffff"/>
      </a:hlink>
      <a:folHlink>
        <a:srgbClr val="333333"/>
      </a:folHlink>
    </a:clrScheme>
    <a:fontScheme name="조각">
      <a:majorFont>
        <a:latin typeface="Verdana"/>
        <a:ea typeface="문체부 제목 돋음체"/>
        <a:cs typeface=""/>
      </a:majorFont>
      <a:minorFont>
        <a:latin typeface="Arial"/>
        <a:ea typeface="함초롬돋움"/>
        <a:cs typeface=""/>
      </a:minorFont>
    </a:fontScheme>
    <a:fmtScheme name="조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>
              <a:shade val="95000"/>
              <a:satMod val="10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Hancom Office">
      <a:majorFont>
        <a:latin typeface="HCR Dotum"/>
        <a:ea typeface="HCR Dotum"/>
        <a:cs typeface=""/>
      </a:majorFont>
      <a:minorFont>
        <a:latin typeface="HCR Dotum"/>
        <a:ea typeface="HCR Dotum"/>
        <a:cs typeface="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131</ep:Words>
  <ep:PresentationFormat/>
  <ep:Paragraphs>34</ep:Paragraphs>
  <ep:Slides>23</ep:Slides>
  <ep:Notes>0</ep:Notes>
  <ep:TotalTime>0</ep:TotalTime>
  <ep:HiddenSlides>0</ep:HiddenSlides>
  <ep:MMClips>0</ep:MMClips>
  <ep:HeadingPairs>
    <vt:vector size="4" baseType="variant">
      <vt:variant>
        <vt:lpstr>Theme</vt:lpstr>
      </vt:variant>
      <vt:variant>
        <vt:i4>1</vt:i4>
      </vt:variant>
      <vt:variant>
        <vt:lpstr>Slide Title</vt:lpstr>
      </vt:variant>
      <vt:variant>
        <vt:i4>23</vt:i4>
      </vt:variant>
    </vt:vector>
  </ep:HeadingPairs>
  <ep:TitlesOfParts>
    <vt:vector size="24" baseType="lpstr">
      <vt:lpstr>조각</vt:lpstr>
      <vt:lpstr>WELCOME</vt:lpstr>
      <vt:lpstr>Introduction &amp; Lesson</vt:lpstr>
      <vt:lpstr>Slide 3</vt:lpstr>
      <vt:lpstr>Slide 4</vt:lpstr>
      <vt:lpstr>Slide 5</vt:lpstr>
      <vt:lpstr>Today's Lesson-  Poem Written by Robert Frost    po</vt:lpstr>
      <vt:lpstr>Learning Outcomes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Summary</vt:lpstr>
      <vt:lpstr>Group Work</vt:lpstr>
      <vt:lpstr>Evaluation</vt:lpstr>
      <vt:lpstr>Home Work</vt:lpstr>
      <vt:lpstr>THANK YOU</vt:lpstr>
    </vt:vector>
  </ep:TitlesOfParts>
  <ep:HyperlinkBase/>
  <ep:Application>Hancom Office Hanshow 2014</ep:Application>
  <ep:AppVersion>0900.0000.60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amirmanu1972</cp:lastModifiedBy>
  <dcterms:modified xsi:type="dcterms:W3CDTF">2020-05-04T18:05:24.238</dcterms:modified>
  <cp:revision>823</cp:revision>
</cp:coreProperties>
</file>