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7" r:id="rId2"/>
    <p:sldId id="256" r:id="rId3"/>
    <p:sldId id="258" r:id="rId4"/>
    <p:sldId id="259" r:id="rId5"/>
    <p:sldId id="260" r:id="rId6"/>
    <p:sldId id="263" r:id="rId7"/>
    <p:sldId id="261" r:id="rId8"/>
    <p:sldId id="262" r:id="rId9"/>
    <p:sldId id="264" r:id="rId10"/>
    <p:sldId id="265" r:id="rId11"/>
    <p:sldId id="267" r:id="rId12"/>
    <p:sldId id="268" r:id="rId13"/>
    <p:sldId id="269" r:id="rId14"/>
    <p:sldId id="270" r:id="rId15"/>
    <p:sldId id="271"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C3F65-C8BE-4472-B294-0C9A283167BC}" type="doc">
      <dgm:prSet loTypeId="urn:microsoft.com/office/officeart/2005/8/layout/target1" loCatId="relationship" qsTypeId="urn:microsoft.com/office/officeart/2005/8/quickstyle/simple1" qsCatId="simple" csTypeId="urn:microsoft.com/office/officeart/2005/8/colors/accent1_2" csCatId="accent1" phldr="1"/>
      <dgm:spPr/>
    </dgm:pt>
    <dgm:pt modelId="{781EE817-54B6-4BE4-B695-A81955532501}">
      <dgm:prSet phldrT="[Text]" custT="1"/>
      <dgm:spPr>
        <a:solidFill>
          <a:schemeClr val="accent1">
            <a:lumMod val="75000"/>
          </a:schemeClr>
        </a:solidFill>
      </dgm:spPr>
      <dgm:t>
        <a:bodyPr/>
        <a:lstStyle/>
        <a:p>
          <a:r>
            <a:rPr lang="en-US" sz="2400" dirty="0" err="1" smtClean="0"/>
            <a:t>মৌলিক</a:t>
          </a:r>
          <a:r>
            <a:rPr lang="en-US" sz="2400" dirty="0" smtClean="0"/>
            <a:t> </a:t>
          </a:r>
          <a:r>
            <a:rPr lang="en-US" sz="2400" dirty="0" err="1" smtClean="0"/>
            <a:t>পণ্য</a:t>
          </a:r>
          <a:endParaRPr lang="en-US" sz="2400" dirty="0" smtClean="0"/>
        </a:p>
        <a:p>
          <a:r>
            <a:rPr lang="en-US" sz="2400" dirty="0" smtClean="0"/>
            <a:t>(</a:t>
          </a:r>
          <a:r>
            <a:rPr lang="en-US" sz="2400" dirty="0" err="1" smtClean="0"/>
            <a:t>সুবিধাসমুহ</a:t>
          </a:r>
          <a:r>
            <a:rPr lang="en-US" sz="2400" dirty="0" smtClean="0"/>
            <a:t>)</a:t>
          </a:r>
          <a:endParaRPr lang="en-US" sz="2400" dirty="0"/>
        </a:p>
      </dgm:t>
    </dgm:pt>
    <dgm:pt modelId="{AB2982D5-7214-4BA1-A5B6-D18DEE7EF733}" type="parTrans" cxnId="{025C1911-0057-4330-B97F-F9632FF90D4B}">
      <dgm:prSet/>
      <dgm:spPr/>
      <dgm:t>
        <a:bodyPr/>
        <a:lstStyle/>
        <a:p>
          <a:endParaRPr lang="en-US"/>
        </a:p>
      </dgm:t>
    </dgm:pt>
    <dgm:pt modelId="{8FBA47FB-F4BC-4C3A-9010-F28E2C6EB1AF}" type="sibTrans" cxnId="{025C1911-0057-4330-B97F-F9632FF90D4B}">
      <dgm:prSet/>
      <dgm:spPr/>
      <dgm:t>
        <a:bodyPr/>
        <a:lstStyle/>
        <a:p>
          <a:endParaRPr lang="en-US"/>
        </a:p>
      </dgm:t>
    </dgm:pt>
    <dgm:pt modelId="{8B1D701A-608F-45EA-A99F-A2A9EE510293}">
      <dgm:prSet phldrT="[Text]" custT="1"/>
      <dgm:spPr>
        <a:solidFill>
          <a:schemeClr val="accent1">
            <a:lumMod val="60000"/>
            <a:lumOff val="40000"/>
          </a:schemeClr>
        </a:solidFill>
      </dgm:spPr>
      <dgm:t>
        <a:bodyPr/>
        <a:lstStyle/>
        <a:p>
          <a:r>
            <a:rPr lang="en-US" sz="2800" dirty="0" err="1" smtClean="0"/>
            <a:t>প্রকৃত</a:t>
          </a:r>
          <a:r>
            <a:rPr lang="en-US" sz="2800" dirty="0" smtClean="0"/>
            <a:t> </a:t>
          </a:r>
          <a:r>
            <a:rPr lang="en-US" sz="2800" dirty="0" err="1" smtClean="0"/>
            <a:t>পণ্য</a:t>
          </a:r>
          <a:endParaRPr lang="en-US" sz="2800" dirty="0" smtClean="0"/>
        </a:p>
        <a:p>
          <a:r>
            <a:rPr lang="en-US" sz="1700" dirty="0" err="1" smtClean="0"/>
            <a:t>বৈশিষ্ট্য</a:t>
          </a:r>
          <a:r>
            <a:rPr lang="en-US" sz="1700" dirty="0" smtClean="0"/>
            <a:t>, </a:t>
          </a:r>
          <a:r>
            <a:rPr lang="en-US" sz="1700" dirty="0" err="1" smtClean="0"/>
            <a:t>ডিজাইন</a:t>
          </a:r>
          <a:r>
            <a:rPr lang="en-US" sz="1700" dirty="0" smtClean="0"/>
            <a:t>,</a:t>
          </a:r>
        </a:p>
        <a:p>
          <a:r>
            <a:rPr lang="en-US" sz="1700" dirty="0" err="1" smtClean="0"/>
            <a:t>মোড়ক</a:t>
          </a:r>
          <a:r>
            <a:rPr lang="en-US" sz="1700" dirty="0" smtClean="0"/>
            <a:t>, </a:t>
          </a:r>
          <a:r>
            <a:rPr lang="en-US" sz="1700" dirty="0" err="1" smtClean="0"/>
            <a:t>মান</a:t>
          </a:r>
          <a:r>
            <a:rPr lang="en-US" sz="1700" dirty="0" smtClean="0"/>
            <a:t>, </a:t>
          </a:r>
          <a:r>
            <a:rPr lang="en-US" sz="1700" dirty="0" err="1" smtClean="0"/>
            <a:t>ব্রান্ড</a:t>
          </a:r>
          <a:endParaRPr lang="en-US" sz="1700" dirty="0" smtClean="0"/>
        </a:p>
        <a:p>
          <a:endParaRPr lang="en-US" sz="1700" dirty="0"/>
        </a:p>
      </dgm:t>
    </dgm:pt>
    <dgm:pt modelId="{F7987740-7B87-483B-8C19-ECF4117FEF93}" type="parTrans" cxnId="{69F58000-E9D4-4B8B-B624-5CE1409F5409}">
      <dgm:prSet/>
      <dgm:spPr/>
      <dgm:t>
        <a:bodyPr/>
        <a:lstStyle/>
        <a:p>
          <a:endParaRPr lang="en-US"/>
        </a:p>
      </dgm:t>
    </dgm:pt>
    <dgm:pt modelId="{192B6E3D-1B07-487D-8746-56155ADF511E}" type="sibTrans" cxnId="{69F58000-E9D4-4B8B-B624-5CE1409F5409}">
      <dgm:prSet/>
      <dgm:spPr/>
      <dgm:t>
        <a:bodyPr/>
        <a:lstStyle/>
        <a:p>
          <a:endParaRPr lang="en-US"/>
        </a:p>
      </dgm:t>
    </dgm:pt>
    <dgm:pt modelId="{E4D5F763-3A8F-45D4-B711-FCE51C4EF9D7}">
      <dgm:prSet phldrT="[Text]"/>
      <dgm:spPr>
        <a:solidFill>
          <a:schemeClr val="accent1">
            <a:lumMod val="40000"/>
            <a:lumOff val="60000"/>
          </a:schemeClr>
        </a:solidFill>
      </dgm:spPr>
      <dgm:t>
        <a:bodyPr/>
        <a:lstStyle/>
        <a:p>
          <a:r>
            <a:rPr lang="en-US" dirty="0" err="1" smtClean="0"/>
            <a:t>উদ্দীপিত</a:t>
          </a:r>
          <a:r>
            <a:rPr lang="en-US" dirty="0" smtClean="0"/>
            <a:t>(Augmented) </a:t>
          </a:r>
          <a:r>
            <a:rPr lang="en-US" dirty="0" err="1" smtClean="0"/>
            <a:t>পণ্য</a:t>
          </a:r>
          <a:r>
            <a:rPr lang="en-US" dirty="0" smtClean="0"/>
            <a:t>, </a:t>
          </a:r>
          <a:r>
            <a:rPr lang="en-US" dirty="0" err="1" smtClean="0"/>
            <a:t>বিক্রয়োত্তর</a:t>
          </a:r>
          <a:r>
            <a:rPr lang="en-US" dirty="0" smtClean="0"/>
            <a:t> </a:t>
          </a:r>
          <a:r>
            <a:rPr lang="en-US" dirty="0" err="1" smtClean="0"/>
            <a:t>সেবা</a:t>
          </a:r>
          <a:r>
            <a:rPr lang="en-US" dirty="0" smtClean="0"/>
            <a:t>, </a:t>
          </a:r>
          <a:r>
            <a:rPr lang="en-US" dirty="0" err="1" smtClean="0"/>
            <a:t>ওয়ারেন্টি</a:t>
          </a:r>
          <a:r>
            <a:rPr lang="en-US" dirty="0" smtClean="0"/>
            <a:t>, </a:t>
          </a:r>
          <a:r>
            <a:rPr lang="en-US" dirty="0" err="1" smtClean="0"/>
            <a:t>প্রতিস্থাপন</a:t>
          </a:r>
          <a:endParaRPr lang="en-US" dirty="0"/>
        </a:p>
      </dgm:t>
    </dgm:pt>
    <dgm:pt modelId="{74A3D8AB-D69F-4DDD-A5CF-B406899EC846}" type="parTrans" cxnId="{28B1252D-8FE2-4497-B129-2056ACD342E8}">
      <dgm:prSet/>
      <dgm:spPr/>
      <dgm:t>
        <a:bodyPr/>
        <a:lstStyle/>
        <a:p>
          <a:endParaRPr lang="en-US"/>
        </a:p>
      </dgm:t>
    </dgm:pt>
    <dgm:pt modelId="{10B248C1-961F-4ABC-888C-1F985B6F13B6}" type="sibTrans" cxnId="{28B1252D-8FE2-4497-B129-2056ACD342E8}">
      <dgm:prSet/>
      <dgm:spPr/>
      <dgm:t>
        <a:bodyPr/>
        <a:lstStyle/>
        <a:p>
          <a:endParaRPr lang="en-US"/>
        </a:p>
      </dgm:t>
    </dgm:pt>
    <dgm:pt modelId="{B89505BF-E07F-49B3-8717-831FAA8C4D1B}" type="pres">
      <dgm:prSet presAssocID="{9F2C3F65-C8BE-4472-B294-0C9A283167BC}" presName="composite" presStyleCnt="0">
        <dgm:presLayoutVars>
          <dgm:chMax val="5"/>
          <dgm:dir/>
          <dgm:resizeHandles val="exact"/>
        </dgm:presLayoutVars>
      </dgm:prSet>
      <dgm:spPr/>
    </dgm:pt>
    <dgm:pt modelId="{BA4A0880-AF45-444B-9B48-62914F2150B8}" type="pres">
      <dgm:prSet presAssocID="{781EE817-54B6-4BE4-B695-A81955532501}" presName="circle1" presStyleLbl="lnNode1" presStyleIdx="0" presStyleCnt="3" custScaleX="184745" custScaleY="199432" custLinFactNeighborX="-38338" custLinFactNeighborY="-61914"/>
      <dgm:spPr>
        <a:solidFill>
          <a:schemeClr val="accent1">
            <a:lumMod val="75000"/>
          </a:schemeClr>
        </a:solidFill>
      </dgm:spPr>
    </dgm:pt>
    <dgm:pt modelId="{0E689921-4B6D-43A3-8C5A-A069B21DCA22}" type="pres">
      <dgm:prSet presAssocID="{781EE817-54B6-4BE4-B695-A81955532501}" presName="text1" presStyleLbl="revTx" presStyleIdx="0" presStyleCnt="3" custScaleX="99820" custScaleY="76310" custLinFactNeighborX="17021" custLinFactNeighborY="13264">
        <dgm:presLayoutVars>
          <dgm:bulletEnabled val="1"/>
        </dgm:presLayoutVars>
      </dgm:prSet>
      <dgm:spPr/>
      <dgm:t>
        <a:bodyPr/>
        <a:lstStyle/>
        <a:p>
          <a:endParaRPr lang="en-US"/>
        </a:p>
      </dgm:t>
    </dgm:pt>
    <dgm:pt modelId="{BA81939E-AC41-4596-86CC-79EF156CC69C}" type="pres">
      <dgm:prSet presAssocID="{781EE817-54B6-4BE4-B695-A81955532501}" presName="line1" presStyleLbl="callout" presStyleIdx="0" presStyleCnt="6" custFlipVert="0" custSzY="45720" custScaleX="573859" custLinFactX="-100000" custLinFactY="-465922" custLinFactNeighborX="-138510" custLinFactNeighborY="-500000"/>
      <dgm:spPr/>
    </dgm:pt>
    <dgm:pt modelId="{7FDAB210-383A-4D1E-8FCF-10F97B0AF6C9}" type="pres">
      <dgm:prSet presAssocID="{781EE817-54B6-4BE4-B695-A81955532501}" presName="d1" presStyleLbl="callout" presStyleIdx="1" presStyleCnt="6" custFlipVert="0" custScaleX="2430" custScaleY="88727" custLinFactNeighborX="-61370" custLinFactNeighborY="-17151"/>
      <dgm:spPr/>
    </dgm:pt>
    <dgm:pt modelId="{302F3144-CE89-4C12-AC15-B9FD00808AFD}" type="pres">
      <dgm:prSet presAssocID="{8B1D701A-608F-45EA-A99F-A2A9EE510293}" presName="circle2" presStyleLbl="lnNode1" presStyleIdx="1" presStyleCnt="3" custScaleX="121271" custScaleY="126764" custLinFactNeighborX="-14242" custLinFactNeighborY="-16920"/>
      <dgm:spPr>
        <a:solidFill>
          <a:schemeClr val="accent1">
            <a:lumMod val="60000"/>
            <a:lumOff val="40000"/>
          </a:schemeClr>
        </a:solidFill>
      </dgm:spPr>
    </dgm:pt>
    <dgm:pt modelId="{15C2195D-7C48-43B4-835D-B5DC6CDD2E2D}" type="pres">
      <dgm:prSet presAssocID="{8B1D701A-608F-45EA-A99F-A2A9EE510293}" presName="text2" presStyleLbl="revTx" presStyleIdx="1" presStyleCnt="3" custScaleX="101885" custScaleY="106188" custLinFactNeighborX="17020" custLinFactNeighborY="14147">
        <dgm:presLayoutVars>
          <dgm:bulletEnabled val="1"/>
        </dgm:presLayoutVars>
      </dgm:prSet>
      <dgm:spPr/>
      <dgm:t>
        <a:bodyPr/>
        <a:lstStyle/>
        <a:p>
          <a:endParaRPr lang="en-US"/>
        </a:p>
      </dgm:t>
    </dgm:pt>
    <dgm:pt modelId="{BD8F5C58-D1B6-45E9-A9C0-582C7D5A7276}" type="pres">
      <dgm:prSet presAssocID="{8B1D701A-608F-45EA-A99F-A2A9EE510293}" presName="line2" presStyleLbl="callout" presStyleIdx="2" presStyleCnt="6" custFlipVert="0" custSzY="45720" custScaleX="231887" custLinFactY="-251652" custLinFactNeighborX="-50680" custLinFactNeighborY="-300000"/>
      <dgm:spPr/>
    </dgm:pt>
    <dgm:pt modelId="{69923736-3D1B-4CBA-A7D6-3241C82D46F0}" type="pres">
      <dgm:prSet presAssocID="{8B1D701A-608F-45EA-A99F-A2A9EE510293}" presName="d2" presStyleLbl="callout" presStyleIdx="3" presStyleCnt="6" custScaleX="54827" custScaleY="53519" custLinFactNeighborX="-14314" custLinFactNeighborY="-32038"/>
      <dgm:spPr/>
    </dgm:pt>
    <dgm:pt modelId="{4C4FB202-496B-4431-A59E-CB47DED2400B}" type="pres">
      <dgm:prSet presAssocID="{E4D5F763-3A8F-45D4-B711-FCE51C4EF9D7}" presName="circle3" presStyleLbl="lnNode1" presStyleIdx="2" presStyleCnt="3" custScaleX="108932" custScaleY="106598" custLinFactNeighborX="-8666" custLinFactNeighborY="-12349"/>
      <dgm:spPr>
        <a:solidFill>
          <a:schemeClr val="accent1">
            <a:lumMod val="40000"/>
            <a:lumOff val="60000"/>
          </a:schemeClr>
        </a:solidFill>
      </dgm:spPr>
    </dgm:pt>
    <dgm:pt modelId="{95EBEDAB-802B-409C-BBBB-A6192231E585}" type="pres">
      <dgm:prSet presAssocID="{E4D5F763-3A8F-45D4-B711-FCE51C4EF9D7}" presName="text3" presStyleLbl="revTx" presStyleIdx="2" presStyleCnt="3" custScaleY="86902" custLinFactNeighborX="18566" custLinFactNeighborY="18569">
        <dgm:presLayoutVars>
          <dgm:bulletEnabled val="1"/>
        </dgm:presLayoutVars>
      </dgm:prSet>
      <dgm:spPr/>
      <dgm:t>
        <a:bodyPr/>
        <a:lstStyle/>
        <a:p>
          <a:endParaRPr lang="en-US"/>
        </a:p>
      </dgm:t>
    </dgm:pt>
    <dgm:pt modelId="{15589095-5212-4CE9-8AA1-91677073FE9F}" type="pres">
      <dgm:prSet presAssocID="{E4D5F763-3A8F-45D4-B711-FCE51C4EF9D7}" presName="line3" presStyleLbl="callout" presStyleIdx="4" presStyleCnt="6" custFlipVert="0" custSzY="45719" custScaleX="176951" custLinFactY="-200000" custLinFactNeighborX="-11464" custLinFactNeighborY="-229295"/>
      <dgm:spPr/>
    </dgm:pt>
    <dgm:pt modelId="{A97AB2D3-7FE6-430D-A419-F229F2878BBE}" type="pres">
      <dgm:prSet presAssocID="{E4D5F763-3A8F-45D4-B711-FCE51C4EF9D7}" presName="d3" presStyleLbl="callout" presStyleIdx="5" presStyleCnt="6" custFlipVert="1" custFlipHor="1" custScaleX="31731" custScaleY="29148" custLinFactNeighborX="9005" custLinFactNeighborY="-45132"/>
      <dgm:spPr/>
    </dgm:pt>
  </dgm:ptLst>
  <dgm:cxnLst>
    <dgm:cxn modelId="{8F8931B7-5CCD-4710-A8DA-F0A6200DB8D0}" type="presOf" srcId="{E4D5F763-3A8F-45D4-B711-FCE51C4EF9D7}" destId="{95EBEDAB-802B-409C-BBBB-A6192231E585}" srcOrd="0" destOrd="0" presId="urn:microsoft.com/office/officeart/2005/8/layout/target1"/>
    <dgm:cxn modelId="{69F58000-E9D4-4B8B-B624-5CE1409F5409}" srcId="{9F2C3F65-C8BE-4472-B294-0C9A283167BC}" destId="{8B1D701A-608F-45EA-A99F-A2A9EE510293}" srcOrd="1" destOrd="0" parTransId="{F7987740-7B87-483B-8C19-ECF4117FEF93}" sibTransId="{192B6E3D-1B07-487D-8746-56155ADF511E}"/>
    <dgm:cxn modelId="{28B1252D-8FE2-4497-B129-2056ACD342E8}" srcId="{9F2C3F65-C8BE-4472-B294-0C9A283167BC}" destId="{E4D5F763-3A8F-45D4-B711-FCE51C4EF9D7}" srcOrd="2" destOrd="0" parTransId="{74A3D8AB-D69F-4DDD-A5CF-B406899EC846}" sibTransId="{10B248C1-961F-4ABC-888C-1F985B6F13B6}"/>
    <dgm:cxn modelId="{025C1911-0057-4330-B97F-F9632FF90D4B}" srcId="{9F2C3F65-C8BE-4472-B294-0C9A283167BC}" destId="{781EE817-54B6-4BE4-B695-A81955532501}" srcOrd="0" destOrd="0" parTransId="{AB2982D5-7214-4BA1-A5B6-D18DEE7EF733}" sibTransId="{8FBA47FB-F4BC-4C3A-9010-F28E2C6EB1AF}"/>
    <dgm:cxn modelId="{016C5A01-7CAE-4594-A275-BCF8F1DD674A}" type="presOf" srcId="{781EE817-54B6-4BE4-B695-A81955532501}" destId="{0E689921-4B6D-43A3-8C5A-A069B21DCA22}" srcOrd="0" destOrd="0" presId="urn:microsoft.com/office/officeart/2005/8/layout/target1"/>
    <dgm:cxn modelId="{F64E07A2-A1B5-415F-B1D1-890615FC05E0}" type="presOf" srcId="{9F2C3F65-C8BE-4472-B294-0C9A283167BC}" destId="{B89505BF-E07F-49B3-8717-831FAA8C4D1B}" srcOrd="0" destOrd="0" presId="urn:microsoft.com/office/officeart/2005/8/layout/target1"/>
    <dgm:cxn modelId="{2EFFAE26-4884-49CE-84E7-9630E4861D78}" type="presOf" srcId="{8B1D701A-608F-45EA-A99F-A2A9EE510293}" destId="{15C2195D-7C48-43B4-835D-B5DC6CDD2E2D}" srcOrd="0" destOrd="0" presId="urn:microsoft.com/office/officeart/2005/8/layout/target1"/>
    <dgm:cxn modelId="{3F6C09A2-9699-4F6F-B066-1B5AB9A69B15}" type="presParOf" srcId="{B89505BF-E07F-49B3-8717-831FAA8C4D1B}" destId="{BA4A0880-AF45-444B-9B48-62914F2150B8}" srcOrd="0" destOrd="0" presId="urn:microsoft.com/office/officeart/2005/8/layout/target1"/>
    <dgm:cxn modelId="{C8DC719A-C6E3-4411-90E7-7C5B09E69362}" type="presParOf" srcId="{B89505BF-E07F-49B3-8717-831FAA8C4D1B}" destId="{0E689921-4B6D-43A3-8C5A-A069B21DCA22}" srcOrd="1" destOrd="0" presId="urn:microsoft.com/office/officeart/2005/8/layout/target1"/>
    <dgm:cxn modelId="{79E7C8C8-55EC-4C81-87A6-2B1C2EAB80D9}" type="presParOf" srcId="{B89505BF-E07F-49B3-8717-831FAA8C4D1B}" destId="{BA81939E-AC41-4596-86CC-79EF156CC69C}" srcOrd="2" destOrd="0" presId="urn:microsoft.com/office/officeart/2005/8/layout/target1"/>
    <dgm:cxn modelId="{F6DCAE69-79EA-42FF-B871-A8071C52ED8E}" type="presParOf" srcId="{B89505BF-E07F-49B3-8717-831FAA8C4D1B}" destId="{7FDAB210-383A-4D1E-8FCF-10F97B0AF6C9}" srcOrd="3" destOrd="0" presId="urn:microsoft.com/office/officeart/2005/8/layout/target1"/>
    <dgm:cxn modelId="{385D0F57-836A-4575-803A-1F6345925A51}" type="presParOf" srcId="{B89505BF-E07F-49B3-8717-831FAA8C4D1B}" destId="{302F3144-CE89-4C12-AC15-B9FD00808AFD}" srcOrd="4" destOrd="0" presId="urn:microsoft.com/office/officeart/2005/8/layout/target1"/>
    <dgm:cxn modelId="{22216FA8-6C9B-4EE1-9C8B-125D4D80A7F8}" type="presParOf" srcId="{B89505BF-E07F-49B3-8717-831FAA8C4D1B}" destId="{15C2195D-7C48-43B4-835D-B5DC6CDD2E2D}" srcOrd="5" destOrd="0" presId="urn:microsoft.com/office/officeart/2005/8/layout/target1"/>
    <dgm:cxn modelId="{35C712B2-B0BC-4EAC-B0B9-A908CC5ACA7E}" type="presParOf" srcId="{B89505BF-E07F-49B3-8717-831FAA8C4D1B}" destId="{BD8F5C58-D1B6-45E9-A9C0-582C7D5A7276}" srcOrd="6" destOrd="0" presId="urn:microsoft.com/office/officeart/2005/8/layout/target1"/>
    <dgm:cxn modelId="{B3F64E11-546F-453B-BD11-8892ECA135C1}" type="presParOf" srcId="{B89505BF-E07F-49B3-8717-831FAA8C4D1B}" destId="{69923736-3D1B-4CBA-A7D6-3241C82D46F0}" srcOrd="7" destOrd="0" presId="urn:microsoft.com/office/officeart/2005/8/layout/target1"/>
    <dgm:cxn modelId="{AA8506A3-139D-4979-ABAA-0DECC8EC2997}" type="presParOf" srcId="{B89505BF-E07F-49B3-8717-831FAA8C4D1B}" destId="{4C4FB202-496B-4431-A59E-CB47DED2400B}" srcOrd="8" destOrd="0" presId="urn:microsoft.com/office/officeart/2005/8/layout/target1"/>
    <dgm:cxn modelId="{CEBAEDB1-D6F6-44B3-BBAC-CB72FE96DE15}" type="presParOf" srcId="{B89505BF-E07F-49B3-8717-831FAA8C4D1B}" destId="{95EBEDAB-802B-409C-BBBB-A6192231E585}" srcOrd="9" destOrd="0" presId="urn:microsoft.com/office/officeart/2005/8/layout/target1"/>
    <dgm:cxn modelId="{A9E63766-2F2D-48E7-8A61-A92A5B8B7947}" type="presParOf" srcId="{B89505BF-E07F-49B3-8717-831FAA8C4D1B}" destId="{15589095-5212-4CE9-8AA1-91677073FE9F}" srcOrd="10" destOrd="0" presId="urn:microsoft.com/office/officeart/2005/8/layout/target1"/>
    <dgm:cxn modelId="{F0A8E7B0-CBC1-4ED1-BECF-51B036501D3B}" type="presParOf" srcId="{B89505BF-E07F-49B3-8717-831FAA8C4D1B}" destId="{A97AB2D3-7FE6-430D-A419-F229F2878BBE}"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E6BF1-EDFE-4B64-A0E7-D0BC8FC9D363}"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A5AB3A10-642A-428C-BFF4-4A6652E65AAB}">
      <dgm:prSet phldrT="[Text]"/>
      <dgm:spPr/>
      <dgm:t>
        <a:bodyPr/>
        <a:lstStyle/>
        <a:p>
          <a:r>
            <a:rPr lang="en-US" dirty="0" err="1" smtClean="0"/>
            <a:t>পণ্য</a:t>
          </a:r>
          <a:endParaRPr lang="en-US" dirty="0"/>
        </a:p>
      </dgm:t>
    </dgm:pt>
    <dgm:pt modelId="{05FBA927-C3F4-4B65-B334-A21E2D2F5240}" type="parTrans" cxnId="{5F8BBF76-D760-46A1-87D3-489EE9073617}">
      <dgm:prSet/>
      <dgm:spPr/>
      <dgm:t>
        <a:bodyPr/>
        <a:lstStyle/>
        <a:p>
          <a:endParaRPr lang="en-US"/>
        </a:p>
      </dgm:t>
    </dgm:pt>
    <dgm:pt modelId="{5AD96282-9D5B-4E2B-B5AB-69FDB2CB83C5}" type="sibTrans" cxnId="{5F8BBF76-D760-46A1-87D3-489EE9073617}">
      <dgm:prSet/>
      <dgm:spPr/>
      <dgm:t>
        <a:bodyPr/>
        <a:lstStyle/>
        <a:p>
          <a:endParaRPr lang="en-US"/>
        </a:p>
      </dgm:t>
    </dgm:pt>
    <dgm:pt modelId="{4C8B5241-5717-4588-9AB0-CC86B2C4E1F3}">
      <dgm:prSet phldrT="[Text]"/>
      <dgm:spPr/>
      <dgm:t>
        <a:bodyPr/>
        <a:lstStyle/>
        <a:p>
          <a:r>
            <a:rPr lang="en-US" dirty="0" err="1" smtClean="0"/>
            <a:t>ভোগ্য</a:t>
          </a:r>
          <a:r>
            <a:rPr lang="en-US" dirty="0" smtClean="0"/>
            <a:t> </a:t>
          </a:r>
          <a:r>
            <a:rPr lang="en-US" dirty="0" err="1" smtClean="0"/>
            <a:t>পণ্য</a:t>
          </a:r>
          <a:endParaRPr lang="en-US" dirty="0"/>
        </a:p>
      </dgm:t>
    </dgm:pt>
    <dgm:pt modelId="{D262F816-7997-4D4F-AFC3-C34C8B8A2871}" type="parTrans" cxnId="{74C8B852-B5AF-441B-A971-1013717ACD47}">
      <dgm:prSet/>
      <dgm:spPr/>
      <dgm:t>
        <a:bodyPr/>
        <a:lstStyle/>
        <a:p>
          <a:endParaRPr lang="en-US"/>
        </a:p>
      </dgm:t>
    </dgm:pt>
    <dgm:pt modelId="{BE965856-805A-4638-961C-22C43C3F7082}" type="sibTrans" cxnId="{74C8B852-B5AF-441B-A971-1013717ACD47}">
      <dgm:prSet/>
      <dgm:spPr/>
      <dgm:t>
        <a:bodyPr/>
        <a:lstStyle/>
        <a:p>
          <a:endParaRPr lang="en-US"/>
        </a:p>
      </dgm:t>
    </dgm:pt>
    <dgm:pt modelId="{D132EB02-637E-4221-9EA4-9068FA1AADB8}">
      <dgm:prSet phldrT="[Text]"/>
      <dgm:spPr/>
      <dgm:t>
        <a:bodyPr/>
        <a:lstStyle/>
        <a:p>
          <a:r>
            <a:rPr lang="en-US" dirty="0" err="1" smtClean="0"/>
            <a:t>সুবিধাজনক</a:t>
          </a:r>
          <a:r>
            <a:rPr lang="en-US" dirty="0" smtClean="0"/>
            <a:t> </a:t>
          </a:r>
          <a:r>
            <a:rPr lang="en-US" dirty="0" err="1" smtClean="0"/>
            <a:t>পণ্য</a:t>
          </a:r>
          <a:r>
            <a:rPr lang="en-US" dirty="0" smtClean="0"/>
            <a:t>	</a:t>
          </a:r>
          <a:endParaRPr lang="en-US" dirty="0"/>
        </a:p>
      </dgm:t>
    </dgm:pt>
    <dgm:pt modelId="{C55395FA-506F-4587-99EC-C7709EBCA951}" type="parTrans" cxnId="{0A06AD41-107A-4E04-9C3D-6FA9FCD86967}">
      <dgm:prSet/>
      <dgm:spPr/>
      <dgm:t>
        <a:bodyPr/>
        <a:lstStyle/>
        <a:p>
          <a:endParaRPr lang="en-US"/>
        </a:p>
      </dgm:t>
    </dgm:pt>
    <dgm:pt modelId="{85BCCB45-0D0B-47B3-967A-D390E6FAD8F0}" type="sibTrans" cxnId="{0A06AD41-107A-4E04-9C3D-6FA9FCD86967}">
      <dgm:prSet/>
      <dgm:spPr/>
      <dgm:t>
        <a:bodyPr/>
        <a:lstStyle/>
        <a:p>
          <a:endParaRPr lang="en-US"/>
        </a:p>
      </dgm:t>
    </dgm:pt>
    <dgm:pt modelId="{44126D29-03B4-4766-B0A1-1AC3BA6D1F0E}">
      <dgm:prSet phldrT="[Text]"/>
      <dgm:spPr/>
      <dgm:t>
        <a:bodyPr/>
        <a:lstStyle/>
        <a:p>
          <a:r>
            <a:rPr lang="en-US" dirty="0" err="1" smtClean="0"/>
            <a:t>অযাচিত</a:t>
          </a:r>
          <a:r>
            <a:rPr lang="en-US" dirty="0" smtClean="0"/>
            <a:t> </a:t>
          </a:r>
          <a:r>
            <a:rPr lang="en-US" dirty="0" err="1" smtClean="0"/>
            <a:t>পণ্য</a:t>
          </a:r>
          <a:endParaRPr lang="en-US" dirty="0"/>
        </a:p>
      </dgm:t>
    </dgm:pt>
    <dgm:pt modelId="{B27275C9-5C70-42A8-9081-D4300CFC0289}" type="parTrans" cxnId="{4EDE1E94-998F-4A38-8E04-BC90685A7624}">
      <dgm:prSet/>
      <dgm:spPr/>
      <dgm:t>
        <a:bodyPr/>
        <a:lstStyle/>
        <a:p>
          <a:endParaRPr lang="en-US"/>
        </a:p>
      </dgm:t>
    </dgm:pt>
    <dgm:pt modelId="{781C058A-5BF5-406E-AE61-D9DB35B9335C}" type="sibTrans" cxnId="{4EDE1E94-998F-4A38-8E04-BC90685A7624}">
      <dgm:prSet/>
      <dgm:spPr/>
      <dgm:t>
        <a:bodyPr/>
        <a:lstStyle/>
        <a:p>
          <a:endParaRPr lang="en-US"/>
        </a:p>
      </dgm:t>
    </dgm:pt>
    <dgm:pt modelId="{18AFCA19-51EF-4A1D-A35E-3F43A91C8CAB}">
      <dgm:prSet phldrT="[Text]"/>
      <dgm:spPr/>
      <dgm:t>
        <a:bodyPr/>
        <a:lstStyle/>
        <a:p>
          <a:r>
            <a:rPr lang="en-US" err="1" smtClean="0"/>
            <a:t>শিল্প</a:t>
          </a:r>
          <a:r>
            <a:rPr lang="en-US" smtClean="0"/>
            <a:t> পণ্য</a:t>
          </a:r>
          <a:endParaRPr lang="en-US" dirty="0"/>
        </a:p>
      </dgm:t>
    </dgm:pt>
    <dgm:pt modelId="{ED8C7D50-4B70-4B57-9190-827FA88740B5}" type="parTrans" cxnId="{8D2CB332-51B2-44FC-A441-4B0AF162FB05}">
      <dgm:prSet/>
      <dgm:spPr/>
      <dgm:t>
        <a:bodyPr/>
        <a:lstStyle/>
        <a:p>
          <a:endParaRPr lang="en-US"/>
        </a:p>
      </dgm:t>
    </dgm:pt>
    <dgm:pt modelId="{F9876500-0E15-410C-A49C-E2417B88939B}" type="sibTrans" cxnId="{8D2CB332-51B2-44FC-A441-4B0AF162FB05}">
      <dgm:prSet/>
      <dgm:spPr/>
      <dgm:t>
        <a:bodyPr/>
        <a:lstStyle/>
        <a:p>
          <a:endParaRPr lang="en-US"/>
        </a:p>
      </dgm:t>
    </dgm:pt>
    <dgm:pt modelId="{69EFE066-1644-4CA7-8BF5-AC3EF9C66D15}">
      <dgm:prSet phldrT="[Text]"/>
      <dgm:spPr/>
      <dgm:t>
        <a:bodyPr/>
        <a:lstStyle/>
        <a:p>
          <a:r>
            <a:rPr lang="en-US" dirty="0" err="1" smtClean="0"/>
            <a:t>উপকরণ</a:t>
          </a:r>
          <a:r>
            <a:rPr lang="en-US" dirty="0" smtClean="0"/>
            <a:t> ও </a:t>
          </a:r>
          <a:r>
            <a:rPr lang="en-US" dirty="0" err="1" smtClean="0"/>
            <a:t>সেবাসমুহ</a:t>
          </a:r>
          <a:endParaRPr lang="en-US" dirty="0"/>
        </a:p>
      </dgm:t>
    </dgm:pt>
    <dgm:pt modelId="{D381C532-E1F0-4802-959C-3DDB048801AC}" type="sibTrans" cxnId="{C384A14F-F664-4FC5-ADA8-ECA7B4305030}">
      <dgm:prSet/>
      <dgm:spPr/>
      <dgm:t>
        <a:bodyPr/>
        <a:lstStyle/>
        <a:p>
          <a:endParaRPr lang="en-US"/>
        </a:p>
      </dgm:t>
    </dgm:pt>
    <dgm:pt modelId="{CEF5A8EB-67F5-484C-88E6-46A3C7566EB4}" type="parTrans" cxnId="{C384A14F-F664-4FC5-ADA8-ECA7B4305030}">
      <dgm:prSet/>
      <dgm:spPr/>
      <dgm:t>
        <a:bodyPr/>
        <a:lstStyle/>
        <a:p>
          <a:endParaRPr lang="en-US"/>
        </a:p>
      </dgm:t>
    </dgm:pt>
    <dgm:pt modelId="{17A622F1-F04B-4434-928D-A012FDE54B85}">
      <dgm:prSet/>
      <dgm:spPr/>
      <dgm:t>
        <a:bodyPr/>
        <a:lstStyle/>
        <a:p>
          <a:r>
            <a:rPr lang="en-US" dirty="0" err="1" smtClean="0"/>
            <a:t>শপিং</a:t>
          </a:r>
          <a:r>
            <a:rPr lang="en-US" dirty="0" smtClean="0"/>
            <a:t> </a:t>
          </a:r>
          <a:r>
            <a:rPr lang="en-US" dirty="0" err="1" smtClean="0"/>
            <a:t>পণ্য</a:t>
          </a:r>
          <a:endParaRPr lang="en-US" dirty="0"/>
        </a:p>
      </dgm:t>
    </dgm:pt>
    <dgm:pt modelId="{6C9D1895-8CC1-4B2E-9FA0-A276BF9CC211}" type="parTrans" cxnId="{DF53EC5F-784A-4BE5-B493-E005A93EBFEA}">
      <dgm:prSet/>
      <dgm:spPr/>
      <dgm:t>
        <a:bodyPr/>
        <a:lstStyle/>
        <a:p>
          <a:endParaRPr lang="en-US"/>
        </a:p>
      </dgm:t>
    </dgm:pt>
    <dgm:pt modelId="{40609DB6-487C-4D48-910B-E9F26C487465}" type="sibTrans" cxnId="{DF53EC5F-784A-4BE5-B493-E005A93EBFEA}">
      <dgm:prSet/>
      <dgm:spPr/>
      <dgm:t>
        <a:bodyPr/>
        <a:lstStyle/>
        <a:p>
          <a:endParaRPr lang="en-US"/>
        </a:p>
      </dgm:t>
    </dgm:pt>
    <dgm:pt modelId="{EAFED1BA-FC6B-4394-888E-639786A75927}">
      <dgm:prSet/>
      <dgm:spPr/>
      <dgm:t>
        <a:bodyPr/>
        <a:lstStyle/>
        <a:p>
          <a:r>
            <a:rPr lang="en-US" dirty="0" err="1" smtClean="0"/>
            <a:t>বিশিষ্ট</a:t>
          </a:r>
          <a:r>
            <a:rPr lang="en-US" dirty="0" smtClean="0"/>
            <a:t> </a:t>
          </a:r>
          <a:r>
            <a:rPr lang="en-US" dirty="0" err="1" smtClean="0"/>
            <a:t>পণ্য</a:t>
          </a:r>
          <a:endParaRPr lang="en-US" dirty="0"/>
        </a:p>
      </dgm:t>
    </dgm:pt>
    <dgm:pt modelId="{A9CB311B-C334-47A6-91E2-1432D06C3ADC}" type="parTrans" cxnId="{45CBCE2B-2347-4151-91C5-DCC1475AED63}">
      <dgm:prSet/>
      <dgm:spPr/>
      <dgm:t>
        <a:bodyPr/>
        <a:lstStyle/>
        <a:p>
          <a:endParaRPr lang="en-US"/>
        </a:p>
      </dgm:t>
    </dgm:pt>
    <dgm:pt modelId="{5E8CB19E-BDF2-4FA5-AD1F-B8DC1DCBFA91}" type="sibTrans" cxnId="{45CBCE2B-2347-4151-91C5-DCC1475AED63}">
      <dgm:prSet/>
      <dgm:spPr/>
      <dgm:t>
        <a:bodyPr/>
        <a:lstStyle/>
        <a:p>
          <a:endParaRPr lang="en-US"/>
        </a:p>
      </dgm:t>
    </dgm:pt>
    <dgm:pt modelId="{F4AAC356-00A1-49CC-8BD8-58244146D396}">
      <dgm:prSet/>
      <dgm:spPr/>
      <dgm:t>
        <a:bodyPr/>
        <a:lstStyle/>
        <a:p>
          <a:r>
            <a:rPr lang="en-US" dirty="0" err="1" smtClean="0"/>
            <a:t>কাঁচামাল</a:t>
          </a:r>
          <a:r>
            <a:rPr lang="en-US" dirty="0" smtClean="0"/>
            <a:t> ও </a:t>
          </a:r>
          <a:r>
            <a:rPr lang="en-US" dirty="0" err="1" smtClean="0"/>
            <a:t>যন্ত্রাংশ</a:t>
          </a:r>
          <a:endParaRPr lang="en-US" dirty="0"/>
        </a:p>
      </dgm:t>
    </dgm:pt>
    <dgm:pt modelId="{F09F5C00-A8C8-421F-9633-AB5CAA860340}" type="sibTrans" cxnId="{077EBB94-2ECA-47BF-B05F-C101331ED952}">
      <dgm:prSet/>
      <dgm:spPr/>
      <dgm:t>
        <a:bodyPr/>
        <a:lstStyle/>
        <a:p>
          <a:endParaRPr lang="en-US"/>
        </a:p>
      </dgm:t>
    </dgm:pt>
    <dgm:pt modelId="{78984802-A0EC-40B1-8CD5-DF2273F9C8CB}" type="parTrans" cxnId="{077EBB94-2ECA-47BF-B05F-C101331ED952}">
      <dgm:prSet/>
      <dgm:spPr/>
      <dgm:t>
        <a:bodyPr/>
        <a:lstStyle/>
        <a:p>
          <a:endParaRPr lang="en-US"/>
        </a:p>
      </dgm:t>
    </dgm:pt>
    <dgm:pt modelId="{45E69D74-4497-47B0-821B-34EE1283232C}">
      <dgm:prSet/>
      <dgm:spPr/>
      <dgm:t>
        <a:bodyPr/>
        <a:lstStyle/>
        <a:p>
          <a:r>
            <a:rPr lang="en-US" dirty="0" err="1" smtClean="0"/>
            <a:t>মূলধন</a:t>
          </a:r>
          <a:r>
            <a:rPr lang="en-US" dirty="0" smtClean="0"/>
            <a:t> </a:t>
          </a:r>
          <a:r>
            <a:rPr lang="en-US" dirty="0" err="1" smtClean="0"/>
            <a:t>জাতীয়</a:t>
          </a:r>
          <a:r>
            <a:rPr lang="en-US" dirty="0" smtClean="0"/>
            <a:t> </a:t>
          </a:r>
          <a:r>
            <a:rPr lang="en-US" dirty="0" err="1" smtClean="0"/>
            <a:t>পণ্য</a:t>
          </a:r>
          <a:endParaRPr lang="en-US" dirty="0"/>
        </a:p>
      </dgm:t>
    </dgm:pt>
    <dgm:pt modelId="{A633B5F2-6400-485F-87D8-A580A2FBFFBB}" type="sibTrans" cxnId="{294643D7-9720-41E3-A403-0FB0113DA0C8}">
      <dgm:prSet/>
      <dgm:spPr/>
      <dgm:t>
        <a:bodyPr/>
        <a:lstStyle/>
        <a:p>
          <a:endParaRPr lang="en-US"/>
        </a:p>
      </dgm:t>
    </dgm:pt>
    <dgm:pt modelId="{98BD5BBE-287F-4582-AE29-CB47D02342C5}" type="parTrans" cxnId="{294643D7-9720-41E3-A403-0FB0113DA0C8}">
      <dgm:prSet/>
      <dgm:spPr/>
      <dgm:t>
        <a:bodyPr/>
        <a:lstStyle/>
        <a:p>
          <a:endParaRPr lang="en-US"/>
        </a:p>
      </dgm:t>
    </dgm:pt>
    <dgm:pt modelId="{5751ADD8-24C6-4387-AF0F-157990EC3A25}" type="pres">
      <dgm:prSet presAssocID="{948E6BF1-EDFE-4B64-A0E7-D0BC8FC9D363}" presName="mainComposite" presStyleCnt="0">
        <dgm:presLayoutVars>
          <dgm:chPref val="1"/>
          <dgm:dir/>
          <dgm:animOne val="branch"/>
          <dgm:animLvl val="lvl"/>
          <dgm:resizeHandles val="exact"/>
        </dgm:presLayoutVars>
      </dgm:prSet>
      <dgm:spPr/>
      <dgm:t>
        <a:bodyPr/>
        <a:lstStyle/>
        <a:p>
          <a:endParaRPr lang="en-US"/>
        </a:p>
      </dgm:t>
    </dgm:pt>
    <dgm:pt modelId="{33A0AA10-1019-4FD0-B815-0124066A5177}" type="pres">
      <dgm:prSet presAssocID="{948E6BF1-EDFE-4B64-A0E7-D0BC8FC9D363}" presName="hierFlow" presStyleCnt="0"/>
      <dgm:spPr/>
    </dgm:pt>
    <dgm:pt modelId="{87F97188-7A0E-4AED-A8BD-F7DDC64B6E28}" type="pres">
      <dgm:prSet presAssocID="{948E6BF1-EDFE-4B64-A0E7-D0BC8FC9D363}" presName="hierChild1" presStyleCnt="0">
        <dgm:presLayoutVars>
          <dgm:chPref val="1"/>
          <dgm:animOne val="branch"/>
          <dgm:animLvl val="lvl"/>
        </dgm:presLayoutVars>
      </dgm:prSet>
      <dgm:spPr/>
    </dgm:pt>
    <dgm:pt modelId="{D486DC4B-3F8A-4275-AB6D-E50D92BAAE5E}" type="pres">
      <dgm:prSet presAssocID="{A5AB3A10-642A-428C-BFF4-4A6652E65AAB}" presName="Name14" presStyleCnt="0"/>
      <dgm:spPr/>
    </dgm:pt>
    <dgm:pt modelId="{7B8F495D-24A6-4302-BA7A-7CDA31082936}" type="pres">
      <dgm:prSet presAssocID="{A5AB3A10-642A-428C-BFF4-4A6652E65AAB}" presName="level1Shape" presStyleLbl="node0" presStyleIdx="0" presStyleCnt="1" custLinFactNeighborX="-714" custLinFactNeighborY="2142">
        <dgm:presLayoutVars>
          <dgm:chPref val="3"/>
        </dgm:presLayoutVars>
      </dgm:prSet>
      <dgm:spPr/>
      <dgm:t>
        <a:bodyPr/>
        <a:lstStyle/>
        <a:p>
          <a:endParaRPr lang="en-US"/>
        </a:p>
      </dgm:t>
    </dgm:pt>
    <dgm:pt modelId="{EA6EC769-E3DF-495B-83DA-5901C6254FE2}" type="pres">
      <dgm:prSet presAssocID="{A5AB3A10-642A-428C-BFF4-4A6652E65AAB}" presName="hierChild2" presStyleCnt="0"/>
      <dgm:spPr/>
    </dgm:pt>
    <dgm:pt modelId="{16FC832F-0A42-4D65-9D5A-4BBB8B41B08D}" type="pres">
      <dgm:prSet presAssocID="{D262F816-7997-4D4F-AFC3-C34C8B8A2871}" presName="Name19" presStyleLbl="parChTrans1D2" presStyleIdx="0" presStyleCnt="2"/>
      <dgm:spPr/>
      <dgm:t>
        <a:bodyPr/>
        <a:lstStyle/>
        <a:p>
          <a:endParaRPr lang="en-US"/>
        </a:p>
      </dgm:t>
    </dgm:pt>
    <dgm:pt modelId="{88C8C082-45FF-4E7D-B7D8-B6C242EF505B}" type="pres">
      <dgm:prSet presAssocID="{4C8B5241-5717-4588-9AB0-CC86B2C4E1F3}" presName="Name21" presStyleCnt="0"/>
      <dgm:spPr/>
    </dgm:pt>
    <dgm:pt modelId="{CB4A220D-0DA9-4012-9D88-7C75383521D7}" type="pres">
      <dgm:prSet presAssocID="{4C8B5241-5717-4588-9AB0-CC86B2C4E1F3}" presName="level2Shape" presStyleLbl="node2" presStyleIdx="0" presStyleCnt="2"/>
      <dgm:spPr/>
      <dgm:t>
        <a:bodyPr/>
        <a:lstStyle/>
        <a:p>
          <a:endParaRPr lang="en-US"/>
        </a:p>
      </dgm:t>
    </dgm:pt>
    <dgm:pt modelId="{584BAFC0-08CA-4C89-8891-A59CFAFB08F7}" type="pres">
      <dgm:prSet presAssocID="{4C8B5241-5717-4588-9AB0-CC86B2C4E1F3}" presName="hierChild3" presStyleCnt="0"/>
      <dgm:spPr/>
    </dgm:pt>
    <dgm:pt modelId="{BD70B0AB-24A7-46CE-BD6D-DE2E0CB78E14}" type="pres">
      <dgm:prSet presAssocID="{C55395FA-506F-4587-99EC-C7709EBCA951}" presName="Name19" presStyleLbl="parChTrans1D3" presStyleIdx="0" presStyleCnt="7"/>
      <dgm:spPr/>
      <dgm:t>
        <a:bodyPr/>
        <a:lstStyle/>
        <a:p>
          <a:endParaRPr lang="en-US"/>
        </a:p>
      </dgm:t>
    </dgm:pt>
    <dgm:pt modelId="{C55AE005-FEF6-492E-A0D1-FE1C7F4B40E1}" type="pres">
      <dgm:prSet presAssocID="{D132EB02-637E-4221-9EA4-9068FA1AADB8}" presName="Name21" presStyleCnt="0"/>
      <dgm:spPr/>
    </dgm:pt>
    <dgm:pt modelId="{F86DE929-CD33-49D8-AB9E-B8ED7B5F4D98}" type="pres">
      <dgm:prSet presAssocID="{D132EB02-637E-4221-9EA4-9068FA1AADB8}" presName="level2Shape" presStyleLbl="node3" presStyleIdx="0" presStyleCnt="7"/>
      <dgm:spPr/>
      <dgm:t>
        <a:bodyPr/>
        <a:lstStyle/>
        <a:p>
          <a:endParaRPr lang="en-US"/>
        </a:p>
      </dgm:t>
    </dgm:pt>
    <dgm:pt modelId="{AE02412E-8990-40AB-9849-95DABD7F28FB}" type="pres">
      <dgm:prSet presAssocID="{D132EB02-637E-4221-9EA4-9068FA1AADB8}" presName="hierChild3" presStyleCnt="0"/>
      <dgm:spPr/>
    </dgm:pt>
    <dgm:pt modelId="{52B85662-377B-4B0F-B13A-E8EF9900B4AF}" type="pres">
      <dgm:prSet presAssocID="{6C9D1895-8CC1-4B2E-9FA0-A276BF9CC211}" presName="Name19" presStyleLbl="parChTrans1D3" presStyleIdx="1" presStyleCnt="7"/>
      <dgm:spPr/>
      <dgm:t>
        <a:bodyPr/>
        <a:lstStyle/>
        <a:p>
          <a:endParaRPr lang="en-US"/>
        </a:p>
      </dgm:t>
    </dgm:pt>
    <dgm:pt modelId="{580CB395-8DB5-41D4-80F0-1B57A85DE8FC}" type="pres">
      <dgm:prSet presAssocID="{17A622F1-F04B-4434-928D-A012FDE54B85}" presName="Name21" presStyleCnt="0"/>
      <dgm:spPr/>
    </dgm:pt>
    <dgm:pt modelId="{256CE3D5-ADB4-43AB-A25A-3B8B49CED928}" type="pres">
      <dgm:prSet presAssocID="{17A622F1-F04B-4434-928D-A012FDE54B85}" presName="level2Shape" presStyleLbl="node3" presStyleIdx="1" presStyleCnt="7"/>
      <dgm:spPr/>
      <dgm:t>
        <a:bodyPr/>
        <a:lstStyle/>
        <a:p>
          <a:endParaRPr lang="en-US"/>
        </a:p>
      </dgm:t>
    </dgm:pt>
    <dgm:pt modelId="{3A6A96F6-87E6-4D0E-916A-4CA43D54B05F}" type="pres">
      <dgm:prSet presAssocID="{17A622F1-F04B-4434-928D-A012FDE54B85}" presName="hierChild3" presStyleCnt="0"/>
      <dgm:spPr/>
    </dgm:pt>
    <dgm:pt modelId="{79BAD6BF-86EC-4CC7-BF8C-766DB22D0810}" type="pres">
      <dgm:prSet presAssocID="{A9CB311B-C334-47A6-91E2-1432D06C3ADC}" presName="Name19" presStyleLbl="parChTrans1D3" presStyleIdx="2" presStyleCnt="7"/>
      <dgm:spPr/>
      <dgm:t>
        <a:bodyPr/>
        <a:lstStyle/>
        <a:p>
          <a:endParaRPr lang="en-US"/>
        </a:p>
      </dgm:t>
    </dgm:pt>
    <dgm:pt modelId="{130A42B4-5258-425F-A4C4-B331B729FEDA}" type="pres">
      <dgm:prSet presAssocID="{EAFED1BA-FC6B-4394-888E-639786A75927}" presName="Name21" presStyleCnt="0"/>
      <dgm:spPr/>
    </dgm:pt>
    <dgm:pt modelId="{1C758D51-FA83-414C-AC55-14C3DFC24883}" type="pres">
      <dgm:prSet presAssocID="{EAFED1BA-FC6B-4394-888E-639786A75927}" presName="level2Shape" presStyleLbl="node3" presStyleIdx="2" presStyleCnt="7"/>
      <dgm:spPr/>
      <dgm:t>
        <a:bodyPr/>
        <a:lstStyle/>
        <a:p>
          <a:endParaRPr lang="en-US"/>
        </a:p>
      </dgm:t>
    </dgm:pt>
    <dgm:pt modelId="{89DD9B61-C904-4D67-8B81-7342DBDE5D8D}" type="pres">
      <dgm:prSet presAssocID="{EAFED1BA-FC6B-4394-888E-639786A75927}" presName="hierChild3" presStyleCnt="0"/>
      <dgm:spPr/>
    </dgm:pt>
    <dgm:pt modelId="{FDFEB48F-A682-4C9A-AEEC-945FEDA2ACED}" type="pres">
      <dgm:prSet presAssocID="{B27275C9-5C70-42A8-9081-D4300CFC0289}" presName="Name19" presStyleLbl="parChTrans1D3" presStyleIdx="3" presStyleCnt="7"/>
      <dgm:spPr/>
      <dgm:t>
        <a:bodyPr/>
        <a:lstStyle/>
        <a:p>
          <a:endParaRPr lang="en-US"/>
        </a:p>
      </dgm:t>
    </dgm:pt>
    <dgm:pt modelId="{A29B804B-FDE2-431F-958D-BA61EACA3BF9}" type="pres">
      <dgm:prSet presAssocID="{44126D29-03B4-4766-B0A1-1AC3BA6D1F0E}" presName="Name21" presStyleCnt="0"/>
      <dgm:spPr/>
    </dgm:pt>
    <dgm:pt modelId="{830B396D-DDC5-4C98-953D-E6FF4EFFE94C}" type="pres">
      <dgm:prSet presAssocID="{44126D29-03B4-4766-B0A1-1AC3BA6D1F0E}" presName="level2Shape" presStyleLbl="node3" presStyleIdx="3" presStyleCnt="7"/>
      <dgm:spPr/>
      <dgm:t>
        <a:bodyPr/>
        <a:lstStyle/>
        <a:p>
          <a:endParaRPr lang="en-US"/>
        </a:p>
      </dgm:t>
    </dgm:pt>
    <dgm:pt modelId="{360AD1EA-23B9-48B6-8A4A-BBEC74984A5A}" type="pres">
      <dgm:prSet presAssocID="{44126D29-03B4-4766-B0A1-1AC3BA6D1F0E}" presName="hierChild3" presStyleCnt="0"/>
      <dgm:spPr/>
    </dgm:pt>
    <dgm:pt modelId="{B756EADE-B692-42D8-A7AB-245CC1C51931}" type="pres">
      <dgm:prSet presAssocID="{ED8C7D50-4B70-4B57-9190-827FA88740B5}" presName="Name19" presStyleLbl="parChTrans1D2" presStyleIdx="1" presStyleCnt="2"/>
      <dgm:spPr/>
      <dgm:t>
        <a:bodyPr/>
        <a:lstStyle/>
        <a:p>
          <a:endParaRPr lang="en-US"/>
        </a:p>
      </dgm:t>
    </dgm:pt>
    <dgm:pt modelId="{A9EE5D6B-E9A9-4883-826C-854CD6D2F2B4}" type="pres">
      <dgm:prSet presAssocID="{18AFCA19-51EF-4A1D-A35E-3F43A91C8CAB}" presName="Name21" presStyleCnt="0"/>
      <dgm:spPr/>
    </dgm:pt>
    <dgm:pt modelId="{ECACA744-842D-4AEA-A8F4-B10E75BBCAB8}" type="pres">
      <dgm:prSet presAssocID="{18AFCA19-51EF-4A1D-A35E-3F43A91C8CAB}" presName="level2Shape" presStyleLbl="node2" presStyleIdx="1" presStyleCnt="2"/>
      <dgm:spPr/>
      <dgm:t>
        <a:bodyPr/>
        <a:lstStyle/>
        <a:p>
          <a:endParaRPr lang="en-US"/>
        </a:p>
      </dgm:t>
    </dgm:pt>
    <dgm:pt modelId="{311882A4-9FAA-42FF-AD50-0ECBA8109994}" type="pres">
      <dgm:prSet presAssocID="{18AFCA19-51EF-4A1D-A35E-3F43A91C8CAB}" presName="hierChild3" presStyleCnt="0"/>
      <dgm:spPr/>
    </dgm:pt>
    <dgm:pt modelId="{245BD888-291D-4021-B664-031F3156434F}" type="pres">
      <dgm:prSet presAssocID="{78984802-A0EC-40B1-8CD5-DF2273F9C8CB}" presName="Name19" presStyleLbl="parChTrans1D3" presStyleIdx="4" presStyleCnt="7"/>
      <dgm:spPr/>
      <dgm:t>
        <a:bodyPr/>
        <a:lstStyle/>
        <a:p>
          <a:endParaRPr lang="en-US"/>
        </a:p>
      </dgm:t>
    </dgm:pt>
    <dgm:pt modelId="{D77CE52E-278D-4711-B6C6-C6D9D30C10EB}" type="pres">
      <dgm:prSet presAssocID="{F4AAC356-00A1-49CC-8BD8-58244146D396}" presName="Name21" presStyleCnt="0"/>
      <dgm:spPr/>
    </dgm:pt>
    <dgm:pt modelId="{706B4E39-8D89-4976-84D9-71B5EB425BA1}" type="pres">
      <dgm:prSet presAssocID="{F4AAC356-00A1-49CC-8BD8-58244146D396}" presName="level2Shape" presStyleLbl="node3" presStyleIdx="4" presStyleCnt="7"/>
      <dgm:spPr/>
      <dgm:t>
        <a:bodyPr/>
        <a:lstStyle/>
        <a:p>
          <a:endParaRPr lang="en-US"/>
        </a:p>
      </dgm:t>
    </dgm:pt>
    <dgm:pt modelId="{49139A53-68C9-4D69-82E9-74CA3BFEBDD6}" type="pres">
      <dgm:prSet presAssocID="{F4AAC356-00A1-49CC-8BD8-58244146D396}" presName="hierChild3" presStyleCnt="0"/>
      <dgm:spPr/>
    </dgm:pt>
    <dgm:pt modelId="{4326608A-49E7-4B5D-A45F-DFCB036515D4}" type="pres">
      <dgm:prSet presAssocID="{98BD5BBE-287F-4582-AE29-CB47D02342C5}" presName="Name19" presStyleLbl="parChTrans1D3" presStyleIdx="5" presStyleCnt="7"/>
      <dgm:spPr/>
      <dgm:t>
        <a:bodyPr/>
        <a:lstStyle/>
        <a:p>
          <a:endParaRPr lang="en-US"/>
        </a:p>
      </dgm:t>
    </dgm:pt>
    <dgm:pt modelId="{9EE86C92-5AC8-4B88-B022-B0403EF0864A}" type="pres">
      <dgm:prSet presAssocID="{45E69D74-4497-47B0-821B-34EE1283232C}" presName="Name21" presStyleCnt="0"/>
      <dgm:spPr/>
    </dgm:pt>
    <dgm:pt modelId="{C6099903-0816-466D-A751-E9B027A5ADD0}" type="pres">
      <dgm:prSet presAssocID="{45E69D74-4497-47B0-821B-34EE1283232C}" presName="level2Shape" presStyleLbl="node3" presStyleIdx="5" presStyleCnt="7"/>
      <dgm:spPr/>
      <dgm:t>
        <a:bodyPr/>
        <a:lstStyle/>
        <a:p>
          <a:endParaRPr lang="en-US"/>
        </a:p>
      </dgm:t>
    </dgm:pt>
    <dgm:pt modelId="{80DFB577-0589-40E6-8941-4362AF8CAF98}" type="pres">
      <dgm:prSet presAssocID="{45E69D74-4497-47B0-821B-34EE1283232C}" presName="hierChild3" presStyleCnt="0"/>
      <dgm:spPr/>
    </dgm:pt>
    <dgm:pt modelId="{6A862913-7CBE-45FA-9341-53134ADBBEED}" type="pres">
      <dgm:prSet presAssocID="{CEF5A8EB-67F5-484C-88E6-46A3C7566EB4}" presName="Name19" presStyleLbl="parChTrans1D3" presStyleIdx="6" presStyleCnt="7"/>
      <dgm:spPr/>
      <dgm:t>
        <a:bodyPr/>
        <a:lstStyle/>
        <a:p>
          <a:endParaRPr lang="en-US"/>
        </a:p>
      </dgm:t>
    </dgm:pt>
    <dgm:pt modelId="{9D98DB5E-C829-4FAD-8520-E0DFD6E226AF}" type="pres">
      <dgm:prSet presAssocID="{69EFE066-1644-4CA7-8BF5-AC3EF9C66D15}" presName="Name21" presStyleCnt="0"/>
      <dgm:spPr/>
    </dgm:pt>
    <dgm:pt modelId="{6FBABF30-EAD3-42E7-94E6-D79AA42D0CF4}" type="pres">
      <dgm:prSet presAssocID="{69EFE066-1644-4CA7-8BF5-AC3EF9C66D15}" presName="level2Shape" presStyleLbl="node3" presStyleIdx="6" presStyleCnt="7" custLinFactNeighborX="99485" custLinFactNeighborY="-6314"/>
      <dgm:spPr/>
      <dgm:t>
        <a:bodyPr/>
        <a:lstStyle/>
        <a:p>
          <a:endParaRPr lang="en-US"/>
        </a:p>
      </dgm:t>
    </dgm:pt>
    <dgm:pt modelId="{9CCFCCB9-C498-444A-B344-9D6C8837DB56}" type="pres">
      <dgm:prSet presAssocID="{69EFE066-1644-4CA7-8BF5-AC3EF9C66D15}" presName="hierChild3" presStyleCnt="0"/>
      <dgm:spPr/>
    </dgm:pt>
    <dgm:pt modelId="{99FAC21C-6485-4488-94EC-AC86E91FF698}" type="pres">
      <dgm:prSet presAssocID="{948E6BF1-EDFE-4B64-A0E7-D0BC8FC9D363}" presName="bgShapesFlow" presStyleCnt="0"/>
      <dgm:spPr/>
    </dgm:pt>
  </dgm:ptLst>
  <dgm:cxnLst>
    <dgm:cxn modelId="{88EFD741-AD83-46F6-8BC7-E4D447BA2B24}" type="presOf" srcId="{78984802-A0EC-40B1-8CD5-DF2273F9C8CB}" destId="{245BD888-291D-4021-B664-031F3156434F}" srcOrd="0" destOrd="0" presId="urn:microsoft.com/office/officeart/2005/8/layout/hierarchy6"/>
    <dgm:cxn modelId="{8D2CB332-51B2-44FC-A441-4B0AF162FB05}" srcId="{A5AB3A10-642A-428C-BFF4-4A6652E65AAB}" destId="{18AFCA19-51EF-4A1D-A35E-3F43A91C8CAB}" srcOrd="1" destOrd="0" parTransId="{ED8C7D50-4B70-4B57-9190-827FA88740B5}" sibTransId="{F9876500-0E15-410C-A49C-E2417B88939B}"/>
    <dgm:cxn modelId="{4B8B3F6A-5EE2-419F-B11F-5B0DB7A29355}" type="presOf" srcId="{EAFED1BA-FC6B-4394-888E-639786A75927}" destId="{1C758D51-FA83-414C-AC55-14C3DFC24883}" srcOrd="0" destOrd="0" presId="urn:microsoft.com/office/officeart/2005/8/layout/hierarchy6"/>
    <dgm:cxn modelId="{4EDE1E94-998F-4A38-8E04-BC90685A7624}" srcId="{4C8B5241-5717-4588-9AB0-CC86B2C4E1F3}" destId="{44126D29-03B4-4766-B0A1-1AC3BA6D1F0E}" srcOrd="3" destOrd="0" parTransId="{B27275C9-5C70-42A8-9081-D4300CFC0289}" sibTransId="{781C058A-5BF5-406E-AE61-D9DB35B9335C}"/>
    <dgm:cxn modelId="{3468A4C7-C709-4AAB-931D-CB042D7DD26C}" type="presOf" srcId="{18AFCA19-51EF-4A1D-A35E-3F43A91C8CAB}" destId="{ECACA744-842D-4AEA-A8F4-B10E75BBCAB8}" srcOrd="0" destOrd="0" presId="urn:microsoft.com/office/officeart/2005/8/layout/hierarchy6"/>
    <dgm:cxn modelId="{294643D7-9720-41E3-A403-0FB0113DA0C8}" srcId="{18AFCA19-51EF-4A1D-A35E-3F43A91C8CAB}" destId="{45E69D74-4497-47B0-821B-34EE1283232C}" srcOrd="1" destOrd="0" parTransId="{98BD5BBE-287F-4582-AE29-CB47D02342C5}" sibTransId="{A633B5F2-6400-485F-87D8-A580A2FBFFBB}"/>
    <dgm:cxn modelId="{A3CD0903-B0EE-4080-9559-655DE5662ACB}" type="presOf" srcId="{948E6BF1-EDFE-4B64-A0E7-D0BC8FC9D363}" destId="{5751ADD8-24C6-4387-AF0F-157990EC3A25}" srcOrd="0" destOrd="0" presId="urn:microsoft.com/office/officeart/2005/8/layout/hierarchy6"/>
    <dgm:cxn modelId="{C384A14F-F664-4FC5-ADA8-ECA7B4305030}" srcId="{18AFCA19-51EF-4A1D-A35E-3F43A91C8CAB}" destId="{69EFE066-1644-4CA7-8BF5-AC3EF9C66D15}" srcOrd="2" destOrd="0" parTransId="{CEF5A8EB-67F5-484C-88E6-46A3C7566EB4}" sibTransId="{D381C532-E1F0-4802-959C-3DDB048801AC}"/>
    <dgm:cxn modelId="{45CBCE2B-2347-4151-91C5-DCC1475AED63}" srcId="{4C8B5241-5717-4588-9AB0-CC86B2C4E1F3}" destId="{EAFED1BA-FC6B-4394-888E-639786A75927}" srcOrd="2" destOrd="0" parTransId="{A9CB311B-C334-47A6-91E2-1432D06C3ADC}" sibTransId="{5E8CB19E-BDF2-4FA5-AD1F-B8DC1DCBFA91}"/>
    <dgm:cxn modelId="{8574A104-913D-460B-BFD2-D2752D199A00}" type="presOf" srcId="{44126D29-03B4-4766-B0A1-1AC3BA6D1F0E}" destId="{830B396D-DDC5-4C98-953D-E6FF4EFFE94C}" srcOrd="0" destOrd="0" presId="urn:microsoft.com/office/officeart/2005/8/layout/hierarchy6"/>
    <dgm:cxn modelId="{BF81CA5C-E19C-4419-B60E-BF1D4CF0A7A5}" type="presOf" srcId="{17A622F1-F04B-4434-928D-A012FDE54B85}" destId="{256CE3D5-ADB4-43AB-A25A-3B8B49CED928}" srcOrd="0" destOrd="0" presId="urn:microsoft.com/office/officeart/2005/8/layout/hierarchy6"/>
    <dgm:cxn modelId="{2D80F10B-9DBF-4BE1-B4FE-FE9CE4A6D403}" type="presOf" srcId="{6C9D1895-8CC1-4B2E-9FA0-A276BF9CC211}" destId="{52B85662-377B-4B0F-B13A-E8EF9900B4AF}" srcOrd="0" destOrd="0" presId="urn:microsoft.com/office/officeart/2005/8/layout/hierarchy6"/>
    <dgm:cxn modelId="{16B5F22D-C802-44D8-8492-111574807DCE}" type="presOf" srcId="{ED8C7D50-4B70-4B57-9190-827FA88740B5}" destId="{B756EADE-B692-42D8-A7AB-245CC1C51931}" srcOrd="0" destOrd="0" presId="urn:microsoft.com/office/officeart/2005/8/layout/hierarchy6"/>
    <dgm:cxn modelId="{B2E00A9B-F715-474C-895C-3A7C5614FA39}" type="presOf" srcId="{B27275C9-5C70-42A8-9081-D4300CFC0289}" destId="{FDFEB48F-A682-4C9A-AEEC-945FEDA2ACED}" srcOrd="0" destOrd="0" presId="urn:microsoft.com/office/officeart/2005/8/layout/hierarchy6"/>
    <dgm:cxn modelId="{0A06AD41-107A-4E04-9C3D-6FA9FCD86967}" srcId="{4C8B5241-5717-4588-9AB0-CC86B2C4E1F3}" destId="{D132EB02-637E-4221-9EA4-9068FA1AADB8}" srcOrd="0" destOrd="0" parTransId="{C55395FA-506F-4587-99EC-C7709EBCA951}" sibTransId="{85BCCB45-0D0B-47B3-967A-D390E6FAD8F0}"/>
    <dgm:cxn modelId="{DF53EC5F-784A-4BE5-B493-E005A93EBFEA}" srcId="{4C8B5241-5717-4588-9AB0-CC86B2C4E1F3}" destId="{17A622F1-F04B-4434-928D-A012FDE54B85}" srcOrd="1" destOrd="0" parTransId="{6C9D1895-8CC1-4B2E-9FA0-A276BF9CC211}" sibTransId="{40609DB6-487C-4D48-910B-E9F26C487465}"/>
    <dgm:cxn modelId="{CC1702B8-712A-49BB-8E31-8CA292E4AB7D}" type="presOf" srcId="{69EFE066-1644-4CA7-8BF5-AC3EF9C66D15}" destId="{6FBABF30-EAD3-42E7-94E6-D79AA42D0CF4}" srcOrd="0" destOrd="0" presId="urn:microsoft.com/office/officeart/2005/8/layout/hierarchy6"/>
    <dgm:cxn modelId="{0C5D506F-44E6-48AE-B1E5-1D2A70F5578E}" type="presOf" srcId="{A5AB3A10-642A-428C-BFF4-4A6652E65AAB}" destId="{7B8F495D-24A6-4302-BA7A-7CDA31082936}" srcOrd="0" destOrd="0" presId="urn:microsoft.com/office/officeart/2005/8/layout/hierarchy6"/>
    <dgm:cxn modelId="{25D41A7E-13A9-4582-818F-728599D129EC}" type="presOf" srcId="{A9CB311B-C334-47A6-91E2-1432D06C3ADC}" destId="{79BAD6BF-86EC-4CC7-BF8C-766DB22D0810}" srcOrd="0" destOrd="0" presId="urn:microsoft.com/office/officeart/2005/8/layout/hierarchy6"/>
    <dgm:cxn modelId="{FDE61B1B-0369-492A-B215-6C9AE46D512B}" type="presOf" srcId="{D262F816-7997-4D4F-AFC3-C34C8B8A2871}" destId="{16FC832F-0A42-4D65-9D5A-4BBB8B41B08D}" srcOrd="0" destOrd="0" presId="urn:microsoft.com/office/officeart/2005/8/layout/hierarchy6"/>
    <dgm:cxn modelId="{5F8BBF76-D760-46A1-87D3-489EE9073617}" srcId="{948E6BF1-EDFE-4B64-A0E7-D0BC8FC9D363}" destId="{A5AB3A10-642A-428C-BFF4-4A6652E65AAB}" srcOrd="0" destOrd="0" parTransId="{05FBA927-C3F4-4B65-B334-A21E2D2F5240}" sibTransId="{5AD96282-9D5B-4E2B-B5AB-69FDB2CB83C5}"/>
    <dgm:cxn modelId="{F8CE79E4-D024-43C7-8269-B3CA4D90E2FF}" type="presOf" srcId="{C55395FA-506F-4587-99EC-C7709EBCA951}" destId="{BD70B0AB-24A7-46CE-BD6D-DE2E0CB78E14}" srcOrd="0" destOrd="0" presId="urn:microsoft.com/office/officeart/2005/8/layout/hierarchy6"/>
    <dgm:cxn modelId="{683E574C-94A1-4EE3-AB93-D3483188093D}" type="presOf" srcId="{45E69D74-4497-47B0-821B-34EE1283232C}" destId="{C6099903-0816-466D-A751-E9B027A5ADD0}" srcOrd="0" destOrd="0" presId="urn:microsoft.com/office/officeart/2005/8/layout/hierarchy6"/>
    <dgm:cxn modelId="{A3FA72A5-FA12-45B9-9E2A-AC4F3388F497}" type="presOf" srcId="{D132EB02-637E-4221-9EA4-9068FA1AADB8}" destId="{F86DE929-CD33-49D8-AB9E-B8ED7B5F4D98}" srcOrd="0" destOrd="0" presId="urn:microsoft.com/office/officeart/2005/8/layout/hierarchy6"/>
    <dgm:cxn modelId="{92B3CF3A-F44F-40C6-B219-4683E1001483}" type="presOf" srcId="{4C8B5241-5717-4588-9AB0-CC86B2C4E1F3}" destId="{CB4A220D-0DA9-4012-9D88-7C75383521D7}" srcOrd="0" destOrd="0" presId="urn:microsoft.com/office/officeart/2005/8/layout/hierarchy6"/>
    <dgm:cxn modelId="{C0A63314-FFD5-45E7-B5CD-4407662B7BCD}" type="presOf" srcId="{CEF5A8EB-67F5-484C-88E6-46A3C7566EB4}" destId="{6A862913-7CBE-45FA-9341-53134ADBBEED}" srcOrd="0" destOrd="0" presId="urn:microsoft.com/office/officeart/2005/8/layout/hierarchy6"/>
    <dgm:cxn modelId="{74C8B852-B5AF-441B-A971-1013717ACD47}" srcId="{A5AB3A10-642A-428C-BFF4-4A6652E65AAB}" destId="{4C8B5241-5717-4588-9AB0-CC86B2C4E1F3}" srcOrd="0" destOrd="0" parTransId="{D262F816-7997-4D4F-AFC3-C34C8B8A2871}" sibTransId="{BE965856-805A-4638-961C-22C43C3F7082}"/>
    <dgm:cxn modelId="{077EBB94-2ECA-47BF-B05F-C101331ED952}" srcId="{18AFCA19-51EF-4A1D-A35E-3F43A91C8CAB}" destId="{F4AAC356-00A1-49CC-8BD8-58244146D396}" srcOrd="0" destOrd="0" parTransId="{78984802-A0EC-40B1-8CD5-DF2273F9C8CB}" sibTransId="{F09F5C00-A8C8-421F-9633-AB5CAA860340}"/>
    <dgm:cxn modelId="{7AEBD05F-E81A-47F1-A35C-B4E0C7E6A3DF}" type="presOf" srcId="{98BD5BBE-287F-4582-AE29-CB47D02342C5}" destId="{4326608A-49E7-4B5D-A45F-DFCB036515D4}" srcOrd="0" destOrd="0" presId="urn:microsoft.com/office/officeart/2005/8/layout/hierarchy6"/>
    <dgm:cxn modelId="{908F940C-B018-42C9-9FE4-F0CF3E622858}" type="presOf" srcId="{F4AAC356-00A1-49CC-8BD8-58244146D396}" destId="{706B4E39-8D89-4976-84D9-71B5EB425BA1}" srcOrd="0" destOrd="0" presId="urn:microsoft.com/office/officeart/2005/8/layout/hierarchy6"/>
    <dgm:cxn modelId="{BE07D2D2-602E-4857-A2C1-2E0A8C102A68}" type="presParOf" srcId="{5751ADD8-24C6-4387-AF0F-157990EC3A25}" destId="{33A0AA10-1019-4FD0-B815-0124066A5177}" srcOrd="0" destOrd="0" presId="urn:microsoft.com/office/officeart/2005/8/layout/hierarchy6"/>
    <dgm:cxn modelId="{32831FE1-2D70-4799-AD82-137C90766A7E}" type="presParOf" srcId="{33A0AA10-1019-4FD0-B815-0124066A5177}" destId="{87F97188-7A0E-4AED-A8BD-F7DDC64B6E28}" srcOrd="0" destOrd="0" presId="urn:microsoft.com/office/officeart/2005/8/layout/hierarchy6"/>
    <dgm:cxn modelId="{F7DAA1F8-C892-4A9C-9A20-BCDA6BFC3EEF}" type="presParOf" srcId="{87F97188-7A0E-4AED-A8BD-F7DDC64B6E28}" destId="{D486DC4B-3F8A-4275-AB6D-E50D92BAAE5E}" srcOrd="0" destOrd="0" presId="urn:microsoft.com/office/officeart/2005/8/layout/hierarchy6"/>
    <dgm:cxn modelId="{70E25E00-4FA1-4480-AD39-FCA2EA0C6E45}" type="presParOf" srcId="{D486DC4B-3F8A-4275-AB6D-E50D92BAAE5E}" destId="{7B8F495D-24A6-4302-BA7A-7CDA31082936}" srcOrd="0" destOrd="0" presId="urn:microsoft.com/office/officeart/2005/8/layout/hierarchy6"/>
    <dgm:cxn modelId="{6E6B83FA-7E4E-44B4-A038-D8DCF6C325D3}" type="presParOf" srcId="{D486DC4B-3F8A-4275-AB6D-E50D92BAAE5E}" destId="{EA6EC769-E3DF-495B-83DA-5901C6254FE2}" srcOrd="1" destOrd="0" presId="urn:microsoft.com/office/officeart/2005/8/layout/hierarchy6"/>
    <dgm:cxn modelId="{3C7A5AC9-1657-43ED-B07C-1FFA0D00B1D3}" type="presParOf" srcId="{EA6EC769-E3DF-495B-83DA-5901C6254FE2}" destId="{16FC832F-0A42-4D65-9D5A-4BBB8B41B08D}" srcOrd="0" destOrd="0" presId="urn:microsoft.com/office/officeart/2005/8/layout/hierarchy6"/>
    <dgm:cxn modelId="{D2C90535-9686-4EBB-A030-B37E30A0EFE1}" type="presParOf" srcId="{EA6EC769-E3DF-495B-83DA-5901C6254FE2}" destId="{88C8C082-45FF-4E7D-B7D8-B6C242EF505B}" srcOrd="1" destOrd="0" presId="urn:microsoft.com/office/officeart/2005/8/layout/hierarchy6"/>
    <dgm:cxn modelId="{DEE82159-90B5-4EF5-B200-7BBE8622A8D5}" type="presParOf" srcId="{88C8C082-45FF-4E7D-B7D8-B6C242EF505B}" destId="{CB4A220D-0DA9-4012-9D88-7C75383521D7}" srcOrd="0" destOrd="0" presId="urn:microsoft.com/office/officeart/2005/8/layout/hierarchy6"/>
    <dgm:cxn modelId="{6B501CAC-C905-466B-923A-E67F62481BB9}" type="presParOf" srcId="{88C8C082-45FF-4E7D-B7D8-B6C242EF505B}" destId="{584BAFC0-08CA-4C89-8891-A59CFAFB08F7}" srcOrd="1" destOrd="0" presId="urn:microsoft.com/office/officeart/2005/8/layout/hierarchy6"/>
    <dgm:cxn modelId="{B27EBDE6-2EB2-40FD-9278-0D906D2AB9B2}" type="presParOf" srcId="{584BAFC0-08CA-4C89-8891-A59CFAFB08F7}" destId="{BD70B0AB-24A7-46CE-BD6D-DE2E0CB78E14}" srcOrd="0" destOrd="0" presId="urn:microsoft.com/office/officeart/2005/8/layout/hierarchy6"/>
    <dgm:cxn modelId="{E781D915-7AF9-4E73-AC45-2AD24A2088CA}" type="presParOf" srcId="{584BAFC0-08CA-4C89-8891-A59CFAFB08F7}" destId="{C55AE005-FEF6-492E-A0D1-FE1C7F4B40E1}" srcOrd="1" destOrd="0" presId="urn:microsoft.com/office/officeart/2005/8/layout/hierarchy6"/>
    <dgm:cxn modelId="{1673E4C6-2B07-4023-9941-5BE853190A0A}" type="presParOf" srcId="{C55AE005-FEF6-492E-A0D1-FE1C7F4B40E1}" destId="{F86DE929-CD33-49D8-AB9E-B8ED7B5F4D98}" srcOrd="0" destOrd="0" presId="urn:microsoft.com/office/officeart/2005/8/layout/hierarchy6"/>
    <dgm:cxn modelId="{1C0926DE-F23C-49B0-AD37-E03395521780}" type="presParOf" srcId="{C55AE005-FEF6-492E-A0D1-FE1C7F4B40E1}" destId="{AE02412E-8990-40AB-9849-95DABD7F28FB}" srcOrd="1" destOrd="0" presId="urn:microsoft.com/office/officeart/2005/8/layout/hierarchy6"/>
    <dgm:cxn modelId="{72690720-6437-4725-A804-1CBF9A81A6C5}" type="presParOf" srcId="{584BAFC0-08CA-4C89-8891-A59CFAFB08F7}" destId="{52B85662-377B-4B0F-B13A-E8EF9900B4AF}" srcOrd="2" destOrd="0" presId="urn:microsoft.com/office/officeart/2005/8/layout/hierarchy6"/>
    <dgm:cxn modelId="{1976A556-A905-43C6-959A-7795459F8C48}" type="presParOf" srcId="{584BAFC0-08CA-4C89-8891-A59CFAFB08F7}" destId="{580CB395-8DB5-41D4-80F0-1B57A85DE8FC}" srcOrd="3" destOrd="0" presId="urn:microsoft.com/office/officeart/2005/8/layout/hierarchy6"/>
    <dgm:cxn modelId="{C523A6DF-AEAF-4BB6-BD18-2A1A76A87DB1}" type="presParOf" srcId="{580CB395-8DB5-41D4-80F0-1B57A85DE8FC}" destId="{256CE3D5-ADB4-43AB-A25A-3B8B49CED928}" srcOrd="0" destOrd="0" presId="urn:microsoft.com/office/officeart/2005/8/layout/hierarchy6"/>
    <dgm:cxn modelId="{820A3271-3B03-432C-971D-C701A9048B03}" type="presParOf" srcId="{580CB395-8DB5-41D4-80F0-1B57A85DE8FC}" destId="{3A6A96F6-87E6-4D0E-916A-4CA43D54B05F}" srcOrd="1" destOrd="0" presId="urn:microsoft.com/office/officeart/2005/8/layout/hierarchy6"/>
    <dgm:cxn modelId="{D7E4C0DC-53C2-4113-B1CD-5C8F45FF8AE9}" type="presParOf" srcId="{584BAFC0-08CA-4C89-8891-A59CFAFB08F7}" destId="{79BAD6BF-86EC-4CC7-BF8C-766DB22D0810}" srcOrd="4" destOrd="0" presId="urn:microsoft.com/office/officeart/2005/8/layout/hierarchy6"/>
    <dgm:cxn modelId="{D84BD0E0-2825-4949-ADF6-6DEB0B8F66A1}" type="presParOf" srcId="{584BAFC0-08CA-4C89-8891-A59CFAFB08F7}" destId="{130A42B4-5258-425F-A4C4-B331B729FEDA}" srcOrd="5" destOrd="0" presId="urn:microsoft.com/office/officeart/2005/8/layout/hierarchy6"/>
    <dgm:cxn modelId="{37B08FB4-2C2B-4325-9600-510965146740}" type="presParOf" srcId="{130A42B4-5258-425F-A4C4-B331B729FEDA}" destId="{1C758D51-FA83-414C-AC55-14C3DFC24883}" srcOrd="0" destOrd="0" presId="urn:microsoft.com/office/officeart/2005/8/layout/hierarchy6"/>
    <dgm:cxn modelId="{67F49B64-D8D4-4B31-9C39-A5B319F7A6F7}" type="presParOf" srcId="{130A42B4-5258-425F-A4C4-B331B729FEDA}" destId="{89DD9B61-C904-4D67-8B81-7342DBDE5D8D}" srcOrd="1" destOrd="0" presId="urn:microsoft.com/office/officeart/2005/8/layout/hierarchy6"/>
    <dgm:cxn modelId="{979BC779-71D5-44B4-9F96-6D6B70EB9E3A}" type="presParOf" srcId="{584BAFC0-08CA-4C89-8891-A59CFAFB08F7}" destId="{FDFEB48F-A682-4C9A-AEEC-945FEDA2ACED}" srcOrd="6" destOrd="0" presId="urn:microsoft.com/office/officeart/2005/8/layout/hierarchy6"/>
    <dgm:cxn modelId="{30B3B0BA-E2DA-4F92-BA84-558FAED091EE}" type="presParOf" srcId="{584BAFC0-08CA-4C89-8891-A59CFAFB08F7}" destId="{A29B804B-FDE2-431F-958D-BA61EACA3BF9}" srcOrd="7" destOrd="0" presId="urn:microsoft.com/office/officeart/2005/8/layout/hierarchy6"/>
    <dgm:cxn modelId="{39572B05-F61F-467C-A6FC-B40BFE816197}" type="presParOf" srcId="{A29B804B-FDE2-431F-958D-BA61EACA3BF9}" destId="{830B396D-DDC5-4C98-953D-E6FF4EFFE94C}" srcOrd="0" destOrd="0" presId="urn:microsoft.com/office/officeart/2005/8/layout/hierarchy6"/>
    <dgm:cxn modelId="{924BB3EB-CD05-4FFD-B018-12C4B2DBB435}" type="presParOf" srcId="{A29B804B-FDE2-431F-958D-BA61EACA3BF9}" destId="{360AD1EA-23B9-48B6-8A4A-BBEC74984A5A}" srcOrd="1" destOrd="0" presId="urn:microsoft.com/office/officeart/2005/8/layout/hierarchy6"/>
    <dgm:cxn modelId="{E74D6747-AE88-44D4-8D21-C34B73A20FEC}" type="presParOf" srcId="{EA6EC769-E3DF-495B-83DA-5901C6254FE2}" destId="{B756EADE-B692-42D8-A7AB-245CC1C51931}" srcOrd="2" destOrd="0" presId="urn:microsoft.com/office/officeart/2005/8/layout/hierarchy6"/>
    <dgm:cxn modelId="{AAC776AE-D44A-40E7-8D52-D54ED1B7473A}" type="presParOf" srcId="{EA6EC769-E3DF-495B-83DA-5901C6254FE2}" destId="{A9EE5D6B-E9A9-4883-826C-854CD6D2F2B4}" srcOrd="3" destOrd="0" presId="urn:microsoft.com/office/officeart/2005/8/layout/hierarchy6"/>
    <dgm:cxn modelId="{6DCBE6F7-D09E-4223-91CA-587064D6EDD8}" type="presParOf" srcId="{A9EE5D6B-E9A9-4883-826C-854CD6D2F2B4}" destId="{ECACA744-842D-4AEA-A8F4-B10E75BBCAB8}" srcOrd="0" destOrd="0" presId="urn:microsoft.com/office/officeart/2005/8/layout/hierarchy6"/>
    <dgm:cxn modelId="{8BFB7F8A-D5FA-46B7-B951-929DC6EB2E2F}" type="presParOf" srcId="{A9EE5D6B-E9A9-4883-826C-854CD6D2F2B4}" destId="{311882A4-9FAA-42FF-AD50-0ECBA8109994}" srcOrd="1" destOrd="0" presId="urn:microsoft.com/office/officeart/2005/8/layout/hierarchy6"/>
    <dgm:cxn modelId="{E15C0A5F-DC36-42B5-B0F2-75DF6470D5A6}" type="presParOf" srcId="{311882A4-9FAA-42FF-AD50-0ECBA8109994}" destId="{245BD888-291D-4021-B664-031F3156434F}" srcOrd="0" destOrd="0" presId="urn:microsoft.com/office/officeart/2005/8/layout/hierarchy6"/>
    <dgm:cxn modelId="{2EC67FAE-CF44-4A07-A209-1974CB93B590}" type="presParOf" srcId="{311882A4-9FAA-42FF-AD50-0ECBA8109994}" destId="{D77CE52E-278D-4711-B6C6-C6D9D30C10EB}" srcOrd="1" destOrd="0" presId="urn:microsoft.com/office/officeart/2005/8/layout/hierarchy6"/>
    <dgm:cxn modelId="{604D60B3-947A-41DE-BD33-49A0F1BEA1A3}" type="presParOf" srcId="{D77CE52E-278D-4711-B6C6-C6D9D30C10EB}" destId="{706B4E39-8D89-4976-84D9-71B5EB425BA1}" srcOrd="0" destOrd="0" presId="urn:microsoft.com/office/officeart/2005/8/layout/hierarchy6"/>
    <dgm:cxn modelId="{C47095CD-2CCC-4E0D-A53E-9CC258A54701}" type="presParOf" srcId="{D77CE52E-278D-4711-B6C6-C6D9D30C10EB}" destId="{49139A53-68C9-4D69-82E9-74CA3BFEBDD6}" srcOrd="1" destOrd="0" presId="urn:microsoft.com/office/officeart/2005/8/layout/hierarchy6"/>
    <dgm:cxn modelId="{EABB57BE-03E8-44BF-8677-7073B118B866}" type="presParOf" srcId="{311882A4-9FAA-42FF-AD50-0ECBA8109994}" destId="{4326608A-49E7-4B5D-A45F-DFCB036515D4}" srcOrd="2" destOrd="0" presId="urn:microsoft.com/office/officeart/2005/8/layout/hierarchy6"/>
    <dgm:cxn modelId="{7CC26AC1-74B8-4C92-9DB8-9F0C461EC2EF}" type="presParOf" srcId="{311882A4-9FAA-42FF-AD50-0ECBA8109994}" destId="{9EE86C92-5AC8-4B88-B022-B0403EF0864A}" srcOrd="3" destOrd="0" presId="urn:microsoft.com/office/officeart/2005/8/layout/hierarchy6"/>
    <dgm:cxn modelId="{1FF08758-795C-4CF4-9F41-CCBF11C3B3D6}" type="presParOf" srcId="{9EE86C92-5AC8-4B88-B022-B0403EF0864A}" destId="{C6099903-0816-466D-A751-E9B027A5ADD0}" srcOrd="0" destOrd="0" presId="urn:microsoft.com/office/officeart/2005/8/layout/hierarchy6"/>
    <dgm:cxn modelId="{3222C927-C107-4884-BC37-DA4384930565}" type="presParOf" srcId="{9EE86C92-5AC8-4B88-B022-B0403EF0864A}" destId="{80DFB577-0589-40E6-8941-4362AF8CAF98}" srcOrd="1" destOrd="0" presId="urn:microsoft.com/office/officeart/2005/8/layout/hierarchy6"/>
    <dgm:cxn modelId="{E1CF9851-B0C1-480E-BF86-AA8846AF0C91}" type="presParOf" srcId="{311882A4-9FAA-42FF-AD50-0ECBA8109994}" destId="{6A862913-7CBE-45FA-9341-53134ADBBEED}" srcOrd="4" destOrd="0" presId="urn:microsoft.com/office/officeart/2005/8/layout/hierarchy6"/>
    <dgm:cxn modelId="{0F37323C-B14F-4280-A3AE-55B2DAD5C28E}" type="presParOf" srcId="{311882A4-9FAA-42FF-AD50-0ECBA8109994}" destId="{9D98DB5E-C829-4FAD-8520-E0DFD6E226AF}" srcOrd="5" destOrd="0" presId="urn:microsoft.com/office/officeart/2005/8/layout/hierarchy6"/>
    <dgm:cxn modelId="{8F2105DE-D5FC-4FA3-B1E3-6333F08F9ADA}" type="presParOf" srcId="{9D98DB5E-C829-4FAD-8520-E0DFD6E226AF}" destId="{6FBABF30-EAD3-42E7-94E6-D79AA42D0CF4}" srcOrd="0" destOrd="0" presId="urn:microsoft.com/office/officeart/2005/8/layout/hierarchy6"/>
    <dgm:cxn modelId="{C27F048B-4BF0-43B3-A8F5-EF7D13499EE0}" type="presParOf" srcId="{9D98DB5E-C829-4FAD-8520-E0DFD6E226AF}" destId="{9CCFCCB9-C498-444A-B344-9D6C8837DB56}" srcOrd="1" destOrd="0" presId="urn:microsoft.com/office/officeart/2005/8/layout/hierarchy6"/>
    <dgm:cxn modelId="{E39D85A4-124F-49C3-A0A2-9C862000D304}" type="presParOf" srcId="{5751ADD8-24C6-4387-AF0F-157990EC3A25}" destId="{99FAC21C-6485-4488-94EC-AC86E91FF698}"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FB202-496B-4431-A59E-CB47DED2400B}">
      <dsp:nvSpPr>
        <dsp:cNvPr id="0" name=""/>
        <dsp:cNvSpPr/>
      </dsp:nvSpPr>
      <dsp:spPr>
        <a:xfrm>
          <a:off x="846148" y="714532"/>
          <a:ext cx="5439827" cy="5323272"/>
        </a:xfrm>
        <a:prstGeom prst="ellipse">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F3144-CE89-4C12-AC15-B9FD00808AFD}">
      <dsp:nvSpPr>
        <dsp:cNvPr id="0" name=""/>
        <dsp:cNvSpPr/>
      </dsp:nvSpPr>
      <dsp:spPr>
        <a:xfrm>
          <a:off x="1755291" y="1586786"/>
          <a:ext cx="3633606" cy="3798191"/>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4A0880-AF45-444B-9B48-62914F2150B8}">
      <dsp:nvSpPr>
        <dsp:cNvPr id="0" name=""/>
        <dsp:cNvSpPr/>
      </dsp:nvSpPr>
      <dsp:spPr>
        <a:xfrm>
          <a:off x="2693343" y="2378560"/>
          <a:ext cx="1845152" cy="1991840"/>
        </a:xfrm>
        <a:prstGeom prst="ellipse">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689921-4B6D-43A3-8C5A-A069B21DCA22}">
      <dsp:nvSpPr>
        <dsp:cNvPr id="0" name=""/>
        <dsp:cNvSpPr/>
      </dsp:nvSpPr>
      <dsp:spPr>
        <a:xfrm>
          <a:off x="7755254" y="197082"/>
          <a:ext cx="2492396" cy="1111470"/>
        </a:xfrm>
        <a:prstGeom prst="rect">
          <a:avLst/>
        </a:prstGeom>
        <a:solidFill>
          <a:schemeClr val="accent1">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n-US" sz="2400" kern="1200" dirty="0" err="1" smtClean="0"/>
            <a:t>মৌলিক</a:t>
          </a:r>
          <a:r>
            <a:rPr lang="en-US" sz="2400" kern="1200" dirty="0" smtClean="0"/>
            <a:t> </a:t>
          </a:r>
          <a:r>
            <a:rPr lang="en-US" sz="2400" kern="1200" dirty="0" err="1" smtClean="0"/>
            <a:t>পণ্য</a:t>
          </a:r>
          <a:endParaRPr lang="en-US" sz="2400" kern="1200" dirty="0" smtClean="0"/>
        </a:p>
        <a:p>
          <a:pPr lvl="0" algn="l" defTabSz="1066800">
            <a:lnSpc>
              <a:spcPct val="90000"/>
            </a:lnSpc>
            <a:spcBef>
              <a:spcPct val="0"/>
            </a:spcBef>
            <a:spcAft>
              <a:spcPct val="35000"/>
            </a:spcAft>
          </a:pPr>
          <a:r>
            <a:rPr lang="en-US" sz="2400" kern="1200" dirty="0" smtClean="0"/>
            <a:t>(</a:t>
          </a:r>
          <a:r>
            <a:rPr lang="en-US" sz="2400" kern="1200" dirty="0" err="1" smtClean="0"/>
            <a:t>সুবিধাসমুহ</a:t>
          </a:r>
          <a:r>
            <a:rPr lang="en-US" sz="2400" kern="1200" dirty="0" smtClean="0"/>
            <a:t>)</a:t>
          </a:r>
          <a:endParaRPr lang="en-US" sz="2400" kern="1200" dirty="0"/>
        </a:p>
      </dsp:txBody>
      <dsp:txXfrm>
        <a:off x="7755254" y="197082"/>
        <a:ext cx="2492396" cy="1111470"/>
      </dsp:txXfrm>
    </dsp:sp>
    <dsp:sp modelId="{BA81939E-AC41-4596-86CC-79EF156CC69C}">
      <dsp:nvSpPr>
        <dsp:cNvPr id="0" name=""/>
        <dsp:cNvSpPr/>
      </dsp:nvSpPr>
      <dsp:spPr>
        <a:xfrm>
          <a:off x="3735987" y="95145"/>
          <a:ext cx="3582158" cy="4572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DAB210-383A-4D1E-8FCF-10F97B0AF6C9}">
      <dsp:nvSpPr>
        <dsp:cNvPr id="0" name=""/>
        <dsp:cNvSpPr/>
      </dsp:nvSpPr>
      <dsp:spPr>
        <a:xfrm rot="5400000">
          <a:off x="2168822" y="1655129"/>
          <a:ext cx="3045459" cy="65669"/>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C2195D-7C48-43B4-835D-B5DC6CDD2E2D}">
      <dsp:nvSpPr>
        <dsp:cNvPr id="0" name=""/>
        <dsp:cNvSpPr/>
      </dsp:nvSpPr>
      <dsp:spPr>
        <a:xfrm>
          <a:off x="7729449" y="1448874"/>
          <a:ext cx="2543957" cy="1546649"/>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2800" kern="1200" dirty="0" err="1" smtClean="0"/>
            <a:t>প্রকৃত</a:t>
          </a:r>
          <a:r>
            <a:rPr lang="en-US" sz="2800" kern="1200" dirty="0" smtClean="0"/>
            <a:t> </a:t>
          </a:r>
          <a:r>
            <a:rPr lang="en-US" sz="2800" kern="1200" dirty="0" err="1" smtClean="0"/>
            <a:t>পণ্য</a:t>
          </a:r>
          <a:endParaRPr lang="en-US" sz="2800" kern="1200" dirty="0" smtClean="0"/>
        </a:p>
        <a:p>
          <a:pPr lvl="0" algn="l" defTabSz="1244600">
            <a:lnSpc>
              <a:spcPct val="90000"/>
            </a:lnSpc>
            <a:spcBef>
              <a:spcPct val="0"/>
            </a:spcBef>
            <a:spcAft>
              <a:spcPct val="35000"/>
            </a:spcAft>
          </a:pPr>
          <a:r>
            <a:rPr lang="en-US" sz="1700" kern="1200" dirty="0" err="1" smtClean="0"/>
            <a:t>বৈশিষ্ট্য</a:t>
          </a:r>
          <a:r>
            <a:rPr lang="en-US" sz="1700" kern="1200" dirty="0" smtClean="0"/>
            <a:t>, </a:t>
          </a:r>
          <a:r>
            <a:rPr lang="en-US" sz="1700" kern="1200" dirty="0" err="1" smtClean="0"/>
            <a:t>ডিজাইন</a:t>
          </a:r>
          <a:r>
            <a:rPr lang="en-US" sz="1700" kern="1200" dirty="0" smtClean="0"/>
            <a:t>,</a:t>
          </a:r>
        </a:p>
        <a:p>
          <a:pPr lvl="0" algn="l" defTabSz="1244600">
            <a:lnSpc>
              <a:spcPct val="90000"/>
            </a:lnSpc>
            <a:spcBef>
              <a:spcPct val="0"/>
            </a:spcBef>
            <a:spcAft>
              <a:spcPct val="35000"/>
            </a:spcAft>
          </a:pPr>
          <a:r>
            <a:rPr lang="en-US" sz="1700" kern="1200" dirty="0" err="1" smtClean="0"/>
            <a:t>মোড়ক</a:t>
          </a:r>
          <a:r>
            <a:rPr lang="en-US" sz="1700" kern="1200" dirty="0" smtClean="0"/>
            <a:t>, </a:t>
          </a:r>
          <a:r>
            <a:rPr lang="en-US" sz="1700" kern="1200" dirty="0" err="1" smtClean="0"/>
            <a:t>মান</a:t>
          </a:r>
          <a:r>
            <a:rPr lang="en-US" sz="1700" kern="1200" dirty="0" smtClean="0"/>
            <a:t>, </a:t>
          </a:r>
          <a:r>
            <a:rPr lang="en-US" sz="1700" kern="1200" dirty="0" err="1" smtClean="0"/>
            <a:t>ব্রান্ড</a:t>
          </a:r>
          <a:endParaRPr lang="en-US" sz="1700" kern="1200" dirty="0" smtClean="0"/>
        </a:p>
        <a:p>
          <a:pPr lvl="0" algn="l" defTabSz="1244600">
            <a:lnSpc>
              <a:spcPct val="90000"/>
            </a:lnSpc>
            <a:spcBef>
              <a:spcPct val="0"/>
            </a:spcBef>
            <a:spcAft>
              <a:spcPct val="35000"/>
            </a:spcAft>
          </a:pPr>
          <a:endParaRPr lang="en-US" sz="1700" kern="1200" dirty="0"/>
        </a:p>
      </dsp:txBody>
      <dsp:txXfrm>
        <a:off x="7729449" y="1448874"/>
        <a:ext cx="2543957" cy="1546649"/>
      </dsp:txXfrm>
    </dsp:sp>
    <dsp:sp modelId="{BD8F5C58-D1B6-45E9-A9C0-582C7D5A7276}">
      <dsp:nvSpPr>
        <dsp:cNvPr id="0" name=""/>
        <dsp:cNvSpPr/>
      </dsp:nvSpPr>
      <dsp:spPr>
        <a:xfrm>
          <a:off x="5975798" y="1741069"/>
          <a:ext cx="1447491" cy="4572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923736-3D1B-4CBA-A7D6-3241C82D46F0}">
      <dsp:nvSpPr>
        <dsp:cNvPr id="0" name=""/>
        <dsp:cNvSpPr/>
      </dsp:nvSpPr>
      <dsp:spPr>
        <a:xfrm rot="5400000">
          <a:off x="4707841" y="1951031"/>
          <a:ext cx="1431456" cy="1089244"/>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EBEDAB-802B-409C-BBBB-A6192231E585}">
      <dsp:nvSpPr>
        <dsp:cNvPr id="0" name=""/>
        <dsp:cNvSpPr/>
      </dsp:nvSpPr>
      <dsp:spPr>
        <a:xfrm>
          <a:off x="7791584" y="3110253"/>
          <a:ext cx="2496891" cy="1265744"/>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700" kern="1200" dirty="0" err="1" smtClean="0"/>
            <a:t>উদ্দীপিত</a:t>
          </a:r>
          <a:r>
            <a:rPr lang="en-US" sz="1700" kern="1200" dirty="0" smtClean="0"/>
            <a:t>(Augmented) </a:t>
          </a:r>
          <a:r>
            <a:rPr lang="en-US" sz="1700" kern="1200" dirty="0" err="1" smtClean="0"/>
            <a:t>পণ্য</a:t>
          </a:r>
          <a:r>
            <a:rPr lang="en-US" sz="1700" kern="1200" dirty="0" smtClean="0"/>
            <a:t>, </a:t>
          </a:r>
          <a:r>
            <a:rPr lang="en-US" sz="1700" kern="1200" dirty="0" err="1" smtClean="0"/>
            <a:t>বিক্রয়োত্তর</a:t>
          </a:r>
          <a:r>
            <a:rPr lang="en-US" sz="1700" kern="1200" dirty="0" smtClean="0"/>
            <a:t> </a:t>
          </a:r>
          <a:r>
            <a:rPr lang="en-US" sz="1700" kern="1200" dirty="0" err="1" smtClean="0"/>
            <a:t>সেবা</a:t>
          </a:r>
          <a:r>
            <a:rPr lang="en-US" sz="1700" kern="1200" dirty="0" smtClean="0"/>
            <a:t>, </a:t>
          </a:r>
          <a:r>
            <a:rPr lang="en-US" sz="1700" kern="1200" dirty="0" err="1" smtClean="0"/>
            <a:t>ওয়ারেন্টি</a:t>
          </a:r>
          <a:r>
            <a:rPr lang="en-US" sz="1700" kern="1200" dirty="0" smtClean="0"/>
            <a:t>, </a:t>
          </a:r>
          <a:r>
            <a:rPr lang="en-US" sz="1700" kern="1200" dirty="0" err="1" smtClean="0"/>
            <a:t>প্রতিস্থাপন</a:t>
          </a:r>
          <a:endParaRPr lang="en-US" sz="1700" kern="1200" dirty="0"/>
        </a:p>
      </dsp:txBody>
      <dsp:txXfrm>
        <a:off x="7791584" y="3110253"/>
        <a:ext cx="2496891" cy="1265744"/>
      </dsp:txXfrm>
    </dsp:sp>
    <dsp:sp modelId="{15589095-5212-4CE9-8AA1-91677073FE9F}">
      <dsp:nvSpPr>
        <dsp:cNvPr id="0" name=""/>
        <dsp:cNvSpPr/>
      </dsp:nvSpPr>
      <dsp:spPr>
        <a:xfrm>
          <a:off x="6392055" y="3253536"/>
          <a:ext cx="1104568" cy="45719"/>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7AB2D3-7FE6-430D-A419-F229F2878BBE}">
      <dsp:nvSpPr>
        <dsp:cNvPr id="0" name=""/>
        <dsp:cNvSpPr/>
      </dsp:nvSpPr>
      <dsp:spPr>
        <a:xfrm rot="5400000" flipH="1" flipV="1">
          <a:off x="5899696" y="3363220"/>
          <a:ext cx="557004" cy="403274"/>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F495D-24A6-4302-BA7A-7CDA31082936}">
      <dsp:nvSpPr>
        <dsp:cNvPr id="0" name=""/>
        <dsp:cNvSpPr/>
      </dsp:nvSpPr>
      <dsp:spPr>
        <a:xfrm>
          <a:off x="4986852" y="278755"/>
          <a:ext cx="1181113" cy="787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পণ্য</a:t>
          </a:r>
          <a:endParaRPr lang="en-US" sz="1600" kern="1200" dirty="0"/>
        </a:p>
      </dsp:txBody>
      <dsp:txXfrm>
        <a:off x="5009914" y="301817"/>
        <a:ext cx="1134989" cy="741285"/>
      </dsp:txXfrm>
    </dsp:sp>
    <dsp:sp modelId="{16FC832F-0A42-4D65-9D5A-4BBB8B41B08D}">
      <dsp:nvSpPr>
        <dsp:cNvPr id="0" name=""/>
        <dsp:cNvSpPr/>
      </dsp:nvSpPr>
      <dsp:spPr>
        <a:xfrm>
          <a:off x="2898808" y="1066164"/>
          <a:ext cx="2678600" cy="298097"/>
        </a:xfrm>
        <a:custGeom>
          <a:avLst/>
          <a:gdLst/>
          <a:ahLst/>
          <a:cxnLst/>
          <a:rect l="0" t="0" r="0" b="0"/>
          <a:pathLst>
            <a:path>
              <a:moveTo>
                <a:pt x="2678600" y="0"/>
              </a:moveTo>
              <a:lnTo>
                <a:pt x="2678600" y="149048"/>
              </a:lnTo>
              <a:lnTo>
                <a:pt x="0" y="149048"/>
              </a:lnTo>
              <a:lnTo>
                <a:pt x="0" y="2980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4A220D-0DA9-4012-9D88-7C75383521D7}">
      <dsp:nvSpPr>
        <dsp:cNvPr id="0" name=""/>
        <dsp:cNvSpPr/>
      </dsp:nvSpPr>
      <dsp:spPr>
        <a:xfrm>
          <a:off x="2308252" y="1364261"/>
          <a:ext cx="1181113" cy="787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ভোগ্য</a:t>
          </a:r>
          <a:r>
            <a:rPr lang="en-US" sz="1600" kern="1200" dirty="0" smtClean="0"/>
            <a:t> </a:t>
          </a:r>
          <a:r>
            <a:rPr lang="en-US" sz="1600" kern="1200" dirty="0" err="1" smtClean="0"/>
            <a:t>পণ্য</a:t>
          </a:r>
          <a:endParaRPr lang="en-US" sz="1600" kern="1200" dirty="0"/>
        </a:p>
      </dsp:txBody>
      <dsp:txXfrm>
        <a:off x="2331314" y="1387323"/>
        <a:ext cx="1134989" cy="741285"/>
      </dsp:txXfrm>
    </dsp:sp>
    <dsp:sp modelId="{BD70B0AB-24A7-46CE-BD6D-DE2E0CB78E14}">
      <dsp:nvSpPr>
        <dsp:cNvPr id="0" name=""/>
        <dsp:cNvSpPr/>
      </dsp:nvSpPr>
      <dsp:spPr>
        <a:xfrm>
          <a:off x="595636" y="2151671"/>
          <a:ext cx="2303172" cy="314963"/>
        </a:xfrm>
        <a:custGeom>
          <a:avLst/>
          <a:gdLst/>
          <a:ahLst/>
          <a:cxnLst/>
          <a:rect l="0" t="0" r="0" b="0"/>
          <a:pathLst>
            <a:path>
              <a:moveTo>
                <a:pt x="2303172" y="0"/>
              </a:moveTo>
              <a:lnTo>
                <a:pt x="2303172" y="157481"/>
              </a:lnTo>
              <a:lnTo>
                <a:pt x="0" y="157481"/>
              </a:lnTo>
              <a:lnTo>
                <a:pt x="0" y="31496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6DE929-CD33-49D8-AB9E-B8ED7B5F4D98}">
      <dsp:nvSpPr>
        <dsp:cNvPr id="0" name=""/>
        <dsp:cNvSpPr/>
      </dsp:nvSpPr>
      <dsp:spPr>
        <a:xfrm>
          <a:off x="5080" y="2466634"/>
          <a:ext cx="1181113" cy="787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সুবিধাজনক</a:t>
          </a:r>
          <a:r>
            <a:rPr lang="en-US" sz="1600" kern="1200" dirty="0" smtClean="0"/>
            <a:t> </a:t>
          </a:r>
          <a:r>
            <a:rPr lang="en-US" sz="1600" kern="1200" dirty="0" err="1" smtClean="0"/>
            <a:t>পণ্য</a:t>
          </a:r>
          <a:r>
            <a:rPr lang="en-US" sz="1600" kern="1200" dirty="0" smtClean="0"/>
            <a:t>	</a:t>
          </a:r>
          <a:endParaRPr lang="en-US" sz="1600" kern="1200" dirty="0"/>
        </a:p>
      </dsp:txBody>
      <dsp:txXfrm>
        <a:off x="28142" y="2489696"/>
        <a:ext cx="1134989" cy="741285"/>
      </dsp:txXfrm>
    </dsp:sp>
    <dsp:sp modelId="{52B85662-377B-4B0F-B13A-E8EF9900B4AF}">
      <dsp:nvSpPr>
        <dsp:cNvPr id="0" name=""/>
        <dsp:cNvSpPr/>
      </dsp:nvSpPr>
      <dsp:spPr>
        <a:xfrm>
          <a:off x="2131084" y="2151671"/>
          <a:ext cx="767724" cy="314963"/>
        </a:xfrm>
        <a:custGeom>
          <a:avLst/>
          <a:gdLst/>
          <a:ahLst/>
          <a:cxnLst/>
          <a:rect l="0" t="0" r="0" b="0"/>
          <a:pathLst>
            <a:path>
              <a:moveTo>
                <a:pt x="767724" y="0"/>
              </a:moveTo>
              <a:lnTo>
                <a:pt x="767724" y="157481"/>
              </a:lnTo>
              <a:lnTo>
                <a:pt x="0" y="157481"/>
              </a:lnTo>
              <a:lnTo>
                <a:pt x="0" y="31496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CE3D5-ADB4-43AB-A25A-3B8B49CED928}">
      <dsp:nvSpPr>
        <dsp:cNvPr id="0" name=""/>
        <dsp:cNvSpPr/>
      </dsp:nvSpPr>
      <dsp:spPr>
        <a:xfrm>
          <a:off x="1540528" y="2466634"/>
          <a:ext cx="1181113" cy="787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শপিং</a:t>
          </a:r>
          <a:r>
            <a:rPr lang="en-US" sz="1600" kern="1200" dirty="0" smtClean="0"/>
            <a:t> </a:t>
          </a:r>
          <a:r>
            <a:rPr lang="en-US" sz="1600" kern="1200" dirty="0" err="1" smtClean="0"/>
            <a:t>পণ্য</a:t>
          </a:r>
          <a:endParaRPr lang="en-US" sz="1600" kern="1200" dirty="0"/>
        </a:p>
      </dsp:txBody>
      <dsp:txXfrm>
        <a:off x="1563590" y="2489696"/>
        <a:ext cx="1134989" cy="741285"/>
      </dsp:txXfrm>
    </dsp:sp>
    <dsp:sp modelId="{79BAD6BF-86EC-4CC7-BF8C-766DB22D0810}">
      <dsp:nvSpPr>
        <dsp:cNvPr id="0" name=""/>
        <dsp:cNvSpPr/>
      </dsp:nvSpPr>
      <dsp:spPr>
        <a:xfrm>
          <a:off x="2898808" y="2151671"/>
          <a:ext cx="767724" cy="314963"/>
        </a:xfrm>
        <a:custGeom>
          <a:avLst/>
          <a:gdLst/>
          <a:ahLst/>
          <a:cxnLst/>
          <a:rect l="0" t="0" r="0" b="0"/>
          <a:pathLst>
            <a:path>
              <a:moveTo>
                <a:pt x="0" y="0"/>
              </a:moveTo>
              <a:lnTo>
                <a:pt x="0" y="157481"/>
              </a:lnTo>
              <a:lnTo>
                <a:pt x="767724" y="157481"/>
              </a:lnTo>
              <a:lnTo>
                <a:pt x="767724" y="31496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58D51-FA83-414C-AC55-14C3DFC24883}">
      <dsp:nvSpPr>
        <dsp:cNvPr id="0" name=""/>
        <dsp:cNvSpPr/>
      </dsp:nvSpPr>
      <dsp:spPr>
        <a:xfrm>
          <a:off x="3075976" y="2466634"/>
          <a:ext cx="1181113" cy="787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বিশিষ্ট</a:t>
          </a:r>
          <a:r>
            <a:rPr lang="en-US" sz="1600" kern="1200" dirty="0" smtClean="0"/>
            <a:t> </a:t>
          </a:r>
          <a:r>
            <a:rPr lang="en-US" sz="1600" kern="1200" dirty="0" err="1" smtClean="0"/>
            <a:t>পণ্য</a:t>
          </a:r>
          <a:endParaRPr lang="en-US" sz="1600" kern="1200" dirty="0"/>
        </a:p>
      </dsp:txBody>
      <dsp:txXfrm>
        <a:off x="3099038" y="2489696"/>
        <a:ext cx="1134989" cy="741285"/>
      </dsp:txXfrm>
    </dsp:sp>
    <dsp:sp modelId="{FDFEB48F-A682-4C9A-AEEC-945FEDA2ACED}">
      <dsp:nvSpPr>
        <dsp:cNvPr id="0" name=""/>
        <dsp:cNvSpPr/>
      </dsp:nvSpPr>
      <dsp:spPr>
        <a:xfrm>
          <a:off x="2898808" y="2151671"/>
          <a:ext cx="2303172" cy="314963"/>
        </a:xfrm>
        <a:custGeom>
          <a:avLst/>
          <a:gdLst/>
          <a:ahLst/>
          <a:cxnLst/>
          <a:rect l="0" t="0" r="0" b="0"/>
          <a:pathLst>
            <a:path>
              <a:moveTo>
                <a:pt x="0" y="0"/>
              </a:moveTo>
              <a:lnTo>
                <a:pt x="0" y="157481"/>
              </a:lnTo>
              <a:lnTo>
                <a:pt x="2303172" y="157481"/>
              </a:lnTo>
              <a:lnTo>
                <a:pt x="2303172" y="31496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B396D-DDC5-4C98-953D-E6FF4EFFE94C}">
      <dsp:nvSpPr>
        <dsp:cNvPr id="0" name=""/>
        <dsp:cNvSpPr/>
      </dsp:nvSpPr>
      <dsp:spPr>
        <a:xfrm>
          <a:off x="4611424" y="2466634"/>
          <a:ext cx="1181113" cy="787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অযাচিত</a:t>
          </a:r>
          <a:r>
            <a:rPr lang="en-US" sz="1600" kern="1200" dirty="0" smtClean="0"/>
            <a:t> </a:t>
          </a:r>
          <a:r>
            <a:rPr lang="en-US" sz="1600" kern="1200" dirty="0" err="1" smtClean="0"/>
            <a:t>পণ্য</a:t>
          </a:r>
          <a:endParaRPr lang="en-US" sz="1600" kern="1200" dirty="0"/>
        </a:p>
      </dsp:txBody>
      <dsp:txXfrm>
        <a:off x="4634486" y="2489696"/>
        <a:ext cx="1134989" cy="741285"/>
      </dsp:txXfrm>
    </dsp:sp>
    <dsp:sp modelId="{B756EADE-B692-42D8-A7AB-245CC1C51931}">
      <dsp:nvSpPr>
        <dsp:cNvPr id="0" name=""/>
        <dsp:cNvSpPr/>
      </dsp:nvSpPr>
      <dsp:spPr>
        <a:xfrm>
          <a:off x="5577409" y="1066164"/>
          <a:ext cx="2695467" cy="298097"/>
        </a:xfrm>
        <a:custGeom>
          <a:avLst/>
          <a:gdLst/>
          <a:ahLst/>
          <a:cxnLst/>
          <a:rect l="0" t="0" r="0" b="0"/>
          <a:pathLst>
            <a:path>
              <a:moveTo>
                <a:pt x="0" y="0"/>
              </a:moveTo>
              <a:lnTo>
                <a:pt x="0" y="149048"/>
              </a:lnTo>
              <a:lnTo>
                <a:pt x="2695467" y="149048"/>
              </a:lnTo>
              <a:lnTo>
                <a:pt x="2695467" y="2980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CA744-842D-4AEA-A8F4-B10E75BBCAB8}">
      <dsp:nvSpPr>
        <dsp:cNvPr id="0" name=""/>
        <dsp:cNvSpPr/>
      </dsp:nvSpPr>
      <dsp:spPr>
        <a:xfrm>
          <a:off x="7682320" y="1364261"/>
          <a:ext cx="1181113" cy="787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err="1" smtClean="0"/>
            <a:t>শিল্প</a:t>
          </a:r>
          <a:r>
            <a:rPr lang="en-US" sz="1600" kern="1200" smtClean="0"/>
            <a:t> পণ্য</a:t>
          </a:r>
          <a:endParaRPr lang="en-US" sz="1600" kern="1200" dirty="0"/>
        </a:p>
      </dsp:txBody>
      <dsp:txXfrm>
        <a:off x="7705382" y="1387323"/>
        <a:ext cx="1134989" cy="741285"/>
      </dsp:txXfrm>
    </dsp:sp>
    <dsp:sp modelId="{245BD888-291D-4021-B664-031F3156434F}">
      <dsp:nvSpPr>
        <dsp:cNvPr id="0" name=""/>
        <dsp:cNvSpPr/>
      </dsp:nvSpPr>
      <dsp:spPr>
        <a:xfrm>
          <a:off x="6737429" y="2151671"/>
          <a:ext cx="1535448" cy="314963"/>
        </a:xfrm>
        <a:custGeom>
          <a:avLst/>
          <a:gdLst/>
          <a:ahLst/>
          <a:cxnLst/>
          <a:rect l="0" t="0" r="0" b="0"/>
          <a:pathLst>
            <a:path>
              <a:moveTo>
                <a:pt x="1535448" y="0"/>
              </a:moveTo>
              <a:lnTo>
                <a:pt x="1535448" y="157481"/>
              </a:lnTo>
              <a:lnTo>
                <a:pt x="0" y="157481"/>
              </a:lnTo>
              <a:lnTo>
                <a:pt x="0" y="31496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6B4E39-8D89-4976-84D9-71B5EB425BA1}">
      <dsp:nvSpPr>
        <dsp:cNvPr id="0" name=""/>
        <dsp:cNvSpPr/>
      </dsp:nvSpPr>
      <dsp:spPr>
        <a:xfrm>
          <a:off x="6146872" y="2466634"/>
          <a:ext cx="1181113" cy="787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কাঁচামাল</a:t>
          </a:r>
          <a:r>
            <a:rPr lang="en-US" sz="1600" kern="1200" dirty="0" smtClean="0"/>
            <a:t> ও </a:t>
          </a:r>
          <a:r>
            <a:rPr lang="en-US" sz="1600" kern="1200" dirty="0" err="1" smtClean="0"/>
            <a:t>যন্ত্রাংশ</a:t>
          </a:r>
          <a:endParaRPr lang="en-US" sz="1600" kern="1200" dirty="0"/>
        </a:p>
      </dsp:txBody>
      <dsp:txXfrm>
        <a:off x="6169934" y="2489696"/>
        <a:ext cx="1134989" cy="741285"/>
      </dsp:txXfrm>
    </dsp:sp>
    <dsp:sp modelId="{4326608A-49E7-4B5D-A45F-DFCB036515D4}">
      <dsp:nvSpPr>
        <dsp:cNvPr id="0" name=""/>
        <dsp:cNvSpPr/>
      </dsp:nvSpPr>
      <dsp:spPr>
        <a:xfrm>
          <a:off x="8227157" y="2151671"/>
          <a:ext cx="91440" cy="314963"/>
        </a:xfrm>
        <a:custGeom>
          <a:avLst/>
          <a:gdLst/>
          <a:ahLst/>
          <a:cxnLst/>
          <a:rect l="0" t="0" r="0" b="0"/>
          <a:pathLst>
            <a:path>
              <a:moveTo>
                <a:pt x="45720" y="0"/>
              </a:moveTo>
              <a:lnTo>
                <a:pt x="45720" y="31496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99903-0816-466D-A751-E9B027A5ADD0}">
      <dsp:nvSpPr>
        <dsp:cNvPr id="0" name=""/>
        <dsp:cNvSpPr/>
      </dsp:nvSpPr>
      <dsp:spPr>
        <a:xfrm>
          <a:off x="7682320" y="2466634"/>
          <a:ext cx="1181113" cy="787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মূলধন</a:t>
          </a:r>
          <a:r>
            <a:rPr lang="en-US" sz="1600" kern="1200" dirty="0" smtClean="0"/>
            <a:t> </a:t>
          </a:r>
          <a:r>
            <a:rPr lang="en-US" sz="1600" kern="1200" dirty="0" err="1" smtClean="0"/>
            <a:t>জাতীয়</a:t>
          </a:r>
          <a:r>
            <a:rPr lang="en-US" sz="1600" kern="1200" dirty="0" smtClean="0"/>
            <a:t> </a:t>
          </a:r>
          <a:r>
            <a:rPr lang="en-US" sz="1600" kern="1200" dirty="0" err="1" smtClean="0"/>
            <a:t>পণ্য</a:t>
          </a:r>
          <a:endParaRPr lang="en-US" sz="1600" kern="1200" dirty="0"/>
        </a:p>
      </dsp:txBody>
      <dsp:txXfrm>
        <a:off x="7705382" y="2489696"/>
        <a:ext cx="1134989" cy="741285"/>
      </dsp:txXfrm>
    </dsp:sp>
    <dsp:sp modelId="{6A862913-7CBE-45FA-9341-53134ADBBEED}">
      <dsp:nvSpPr>
        <dsp:cNvPr id="0" name=""/>
        <dsp:cNvSpPr/>
      </dsp:nvSpPr>
      <dsp:spPr>
        <a:xfrm>
          <a:off x="8272877" y="2151671"/>
          <a:ext cx="1540528" cy="265246"/>
        </a:xfrm>
        <a:custGeom>
          <a:avLst/>
          <a:gdLst/>
          <a:ahLst/>
          <a:cxnLst/>
          <a:rect l="0" t="0" r="0" b="0"/>
          <a:pathLst>
            <a:path>
              <a:moveTo>
                <a:pt x="0" y="0"/>
              </a:moveTo>
              <a:lnTo>
                <a:pt x="0" y="132623"/>
              </a:lnTo>
              <a:lnTo>
                <a:pt x="1540528" y="132623"/>
              </a:lnTo>
              <a:lnTo>
                <a:pt x="1540528" y="26524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ABF30-EAD3-42E7-94E6-D79AA42D0CF4}">
      <dsp:nvSpPr>
        <dsp:cNvPr id="0" name=""/>
        <dsp:cNvSpPr/>
      </dsp:nvSpPr>
      <dsp:spPr>
        <a:xfrm>
          <a:off x="9222848" y="2416917"/>
          <a:ext cx="1181113" cy="787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উপকরণ</a:t>
          </a:r>
          <a:r>
            <a:rPr lang="en-US" sz="1600" kern="1200" dirty="0" smtClean="0"/>
            <a:t> ও </a:t>
          </a:r>
          <a:r>
            <a:rPr lang="en-US" sz="1600" kern="1200" dirty="0" err="1" smtClean="0"/>
            <a:t>সেবাসমুহ</a:t>
          </a:r>
          <a:endParaRPr lang="en-US" sz="1600" kern="1200" dirty="0"/>
        </a:p>
      </dsp:txBody>
      <dsp:txXfrm>
        <a:off x="9245910" y="2439979"/>
        <a:ext cx="1134989" cy="741285"/>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16322-BC36-4359-B659-C328CF969AE7}" type="datetimeFigureOut">
              <a:rPr lang="en-US" smtClean="0"/>
              <a:t>04-May-20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40DBF-DD7D-4C22-9040-F3BBC918F466}" type="slidenum">
              <a:rPr lang="en-US" smtClean="0"/>
              <a:t>‹#›</a:t>
            </a:fld>
            <a:endParaRPr lang="en-US"/>
          </a:p>
        </p:txBody>
      </p:sp>
    </p:spTree>
    <p:extLst>
      <p:ext uri="{BB962C8B-B14F-4D97-AF65-F5344CB8AC3E}">
        <p14:creationId xmlns:p14="http://schemas.microsoft.com/office/powerpoint/2010/main" val="17836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5820CE-BE84-4CEB-B2CC-B4990260AB99}" type="slidenum">
              <a:rPr lang="en-US" smtClean="0">
                <a:latin typeface="Calibri" panose="020F0502020204030204" pitchFamily="34" charset="0"/>
              </a:rPr>
              <a:pPr/>
              <a:t>16</a:t>
            </a:fld>
            <a:endParaRPr lang="en-US" smtClean="0">
              <a:latin typeface="Calibri" panose="020F0502020204030204" pitchFamily="34" charset="0"/>
            </a:endParaRPr>
          </a:p>
        </p:txBody>
      </p:sp>
    </p:spTree>
    <p:extLst>
      <p:ext uri="{BB962C8B-B14F-4D97-AF65-F5344CB8AC3E}">
        <p14:creationId xmlns:p14="http://schemas.microsoft.com/office/powerpoint/2010/main" val="88410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04-May-20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04-May-20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04-May-20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04-May-20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04-May-20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41790"/>
            <a:ext cx="8825658" cy="1298620"/>
          </a:xfrm>
        </p:spPr>
        <p:txBody>
          <a:bodyPr/>
          <a:lstStyle/>
          <a:p>
            <a:pPr algn="ctr"/>
            <a:r>
              <a:rPr lang="en-US" dirty="0" err="1" smtClean="0"/>
              <a:t>স্বাগতম</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8608" y="1965093"/>
            <a:ext cx="4785360" cy="3230118"/>
          </a:xfrm>
          <a:prstGeom prst="rect">
            <a:avLst/>
          </a:prstGeom>
        </p:spPr>
      </p:pic>
    </p:spTree>
    <p:extLst>
      <p:ext uri="{BB962C8B-B14F-4D97-AF65-F5344CB8AC3E}">
        <p14:creationId xmlns:p14="http://schemas.microsoft.com/office/powerpoint/2010/main" val="68657411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63" y="414080"/>
            <a:ext cx="10391083" cy="1852602"/>
          </a:xfrm>
          <a:noFill/>
        </p:spPr>
        <p:txBody>
          <a:bodyPr/>
          <a:lstStyle/>
          <a:p>
            <a:r>
              <a:rPr lang="en-US" sz="3200" dirty="0" smtClean="0">
                <a:solidFill>
                  <a:schemeClr val="accent2">
                    <a:lumMod val="75000"/>
                  </a:schemeClr>
                </a:solidFill>
              </a:rPr>
              <a:t>খ. </a:t>
            </a:r>
            <a:r>
              <a:rPr lang="en-US" sz="3200" dirty="0" err="1" smtClean="0">
                <a:solidFill>
                  <a:schemeClr val="accent2">
                    <a:lumMod val="75000"/>
                  </a:schemeClr>
                </a:solidFill>
              </a:rPr>
              <a:t>শপিং</a:t>
            </a:r>
            <a:r>
              <a:rPr lang="en-US" sz="3200" dirty="0" smtClean="0">
                <a:solidFill>
                  <a:schemeClr val="accent2">
                    <a:lumMod val="75000"/>
                  </a:schemeClr>
                </a:solidFill>
              </a:rPr>
              <a:t> </a:t>
            </a:r>
            <a:r>
              <a:rPr lang="en-US" sz="3200" dirty="0" err="1" smtClean="0">
                <a:solidFill>
                  <a:schemeClr val="accent2">
                    <a:lumMod val="75000"/>
                  </a:schemeClr>
                </a:solidFill>
              </a:rPr>
              <a:t>পণ্য</a:t>
            </a:r>
            <a:r>
              <a:rPr lang="en-US" sz="3200" dirty="0" smtClean="0">
                <a:solidFill>
                  <a:schemeClr val="accent2">
                    <a:lumMod val="75000"/>
                  </a:schemeClr>
                </a:solidFill>
              </a:rPr>
              <a:t>- </a:t>
            </a:r>
            <a:r>
              <a:rPr lang="en-US" sz="2800" dirty="0" err="1" smtClean="0"/>
              <a:t>যে</a:t>
            </a:r>
            <a:r>
              <a:rPr lang="en-US" sz="2800" dirty="0" smtClean="0"/>
              <a:t> </a:t>
            </a:r>
            <a:r>
              <a:rPr lang="en-US" sz="2800" dirty="0" err="1" smtClean="0"/>
              <a:t>সকল</a:t>
            </a:r>
            <a:r>
              <a:rPr lang="en-US" sz="2800" dirty="0" smtClean="0"/>
              <a:t> </a:t>
            </a:r>
            <a:r>
              <a:rPr lang="en-US" sz="2800" dirty="0" err="1" smtClean="0"/>
              <a:t>পণ্য</a:t>
            </a:r>
            <a:r>
              <a:rPr lang="en-US" sz="2800" dirty="0" smtClean="0"/>
              <a:t> </a:t>
            </a:r>
            <a:r>
              <a:rPr lang="en-US" sz="2800" dirty="0" err="1" smtClean="0"/>
              <a:t>ক্রেতারা</a:t>
            </a:r>
            <a:r>
              <a:rPr lang="en-US" sz="2800" dirty="0" smtClean="0"/>
              <a:t> </a:t>
            </a:r>
            <a:r>
              <a:rPr lang="en-US" sz="2800" dirty="0" err="1" smtClean="0"/>
              <a:t>সচরাচর</a:t>
            </a:r>
            <a:r>
              <a:rPr lang="en-US" sz="2800" dirty="0" smtClean="0"/>
              <a:t> </a:t>
            </a:r>
            <a:r>
              <a:rPr lang="en-US" sz="2800" dirty="0" err="1" smtClean="0"/>
              <a:t>ক্রয়</a:t>
            </a:r>
            <a:r>
              <a:rPr lang="en-US" sz="2800" dirty="0" smtClean="0"/>
              <a:t> </a:t>
            </a:r>
            <a:r>
              <a:rPr lang="en-US" sz="2800" dirty="0" err="1" smtClean="0"/>
              <a:t>করেনা</a:t>
            </a:r>
            <a:r>
              <a:rPr lang="en-US" sz="2800" dirty="0" smtClean="0"/>
              <a:t> </a:t>
            </a:r>
            <a:r>
              <a:rPr lang="en-US" sz="2800" dirty="0" err="1" smtClean="0"/>
              <a:t>তবে</a:t>
            </a:r>
            <a:r>
              <a:rPr lang="en-US" sz="2800" dirty="0" smtClean="0"/>
              <a:t> </a:t>
            </a:r>
            <a:r>
              <a:rPr lang="en-US" sz="2800" dirty="0" err="1" smtClean="0"/>
              <a:t>ক্রয়ের</a:t>
            </a:r>
            <a:r>
              <a:rPr lang="en-US" sz="2800" dirty="0" smtClean="0"/>
              <a:t> </a:t>
            </a:r>
            <a:r>
              <a:rPr lang="en-US" sz="2800" dirty="0" err="1" smtClean="0"/>
              <a:t>ক্ষেত্রে</a:t>
            </a:r>
            <a:r>
              <a:rPr lang="en-US" sz="2800" dirty="0" smtClean="0"/>
              <a:t> </a:t>
            </a:r>
            <a:r>
              <a:rPr lang="en-US" sz="2800" dirty="0" err="1" smtClean="0"/>
              <a:t>পণ্যের</a:t>
            </a:r>
            <a:r>
              <a:rPr lang="en-US" sz="2800" dirty="0" smtClean="0"/>
              <a:t> </a:t>
            </a:r>
            <a:r>
              <a:rPr lang="en-US" sz="2800" dirty="0" err="1" smtClean="0"/>
              <a:t>গুণাগুণ</a:t>
            </a:r>
            <a:r>
              <a:rPr lang="en-US" sz="2800" dirty="0" smtClean="0"/>
              <a:t>, </a:t>
            </a:r>
            <a:r>
              <a:rPr lang="en-US" sz="2800" dirty="0" err="1" smtClean="0"/>
              <a:t>মূল্য</a:t>
            </a:r>
            <a:r>
              <a:rPr lang="en-US" sz="2800" dirty="0" smtClean="0"/>
              <a:t>, </a:t>
            </a:r>
            <a:r>
              <a:rPr lang="en-US" sz="2800" dirty="0" err="1" smtClean="0"/>
              <a:t>সাইজ</a:t>
            </a:r>
            <a:r>
              <a:rPr lang="en-US" sz="2800" dirty="0" smtClean="0"/>
              <a:t>, </a:t>
            </a:r>
            <a:r>
              <a:rPr lang="en-US" sz="2800" dirty="0" err="1" smtClean="0"/>
              <a:t>ডিজাইন</a:t>
            </a:r>
            <a:r>
              <a:rPr lang="en-US" sz="2800" dirty="0" smtClean="0"/>
              <a:t> </a:t>
            </a:r>
            <a:r>
              <a:rPr lang="en-US" sz="2800" dirty="0" err="1" smtClean="0"/>
              <a:t>মডেল</a:t>
            </a:r>
            <a:r>
              <a:rPr lang="en-US" sz="2800" dirty="0" smtClean="0"/>
              <a:t> </a:t>
            </a:r>
            <a:r>
              <a:rPr lang="en-US" sz="2800" dirty="0" err="1" smtClean="0"/>
              <a:t>ইত্যাদি</a:t>
            </a:r>
            <a:r>
              <a:rPr lang="en-US" sz="2800" dirty="0" smtClean="0"/>
              <a:t> </a:t>
            </a:r>
            <a:r>
              <a:rPr lang="en-US" sz="2800" dirty="0" err="1" smtClean="0"/>
              <a:t>বিবেচনা</a:t>
            </a:r>
            <a:r>
              <a:rPr lang="en-US" sz="2800" dirty="0" smtClean="0"/>
              <a:t> </a:t>
            </a:r>
            <a:r>
              <a:rPr lang="en-US" sz="2800" dirty="0" err="1" smtClean="0"/>
              <a:t>করে</a:t>
            </a:r>
            <a:r>
              <a:rPr lang="en-US" sz="2800" dirty="0" smtClean="0"/>
              <a:t> </a:t>
            </a:r>
            <a:r>
              <a:rPr lang="en-US" sz="2800" dirty="0" err="1" smtClean="0"/>
              <a:t>তাকে</a:t>
            </a:r>
            <a:r>
              <a:rPr lang="en-US" sz="2800" dirty="0" smtClean="0"/>
              <a:t> </a:t>
            </a:r>
            <a:r>
              <a:rPr lang="en-US" sz="2800" dirty="0" err="1" smtClean="0"/>
              <a:t>শপিং</a:t>
            </a:r>
            <a:r>
              <a:rPr lang="en-US" sz="2800" dirty="0" smtClean="0"/>
              <a:t> </a:t>
            </a:r>
            <a:r>
              <a:rPr lang="en-US" sz="2800" dirty="0" err="1" smtClean="0"/>
              <a:t>পণ্য</a:t>
            </a:r>
            <a:r>
              <a:rPr lang="en-US" sz="2800" dirty="0" smtClean="0"/>
              <a:t> </a:t>
            </a:r>
            <a:r>
              <a:rPr lang="en-US" sz="2800" dirty="0" err="1" smtClean="0"/>
              <a:t>বলে</a:t>
            </a:r>
            <a:r>
              <a:rPr lang="en-US" sz="2800" dirty="0" smtClean="0"/>
              <a:t>। </a:t>
            </a:r>
            <a:r>
              <a:rPr lang="en-US" sz="2800" dirty="0" err="1" smtClean="0"/>
              <a:t>যেমন-মোবাইল</a:t>
            </a:r>
            <a:r>
              <a:rPr lang="en-US" sz="2800" dirty="0" smtClean="0"/>
              <a:t> </a:t>
            </a:r>
            <a:r>
              <a:rPr lang="en-US" sz="2800" dirty="0" err="1" smtClean="0"/>
              <a:t>ফোন</a:t>
            </a:r>
            <a:r>
              <a:rPr lang="en-US" sz="2800" dirty="0" smtClean="0"/>
              <a:t>, </a:t>
            </a:r>
            <a:r>
              <a:rPr lang="en-US" sz="2800" dirty="0" err="1" smtClean="0"/>
              <a:t>টিভি</a:t>
            </a:r>
            <a:r>
              <a:rPr lang="en-US" sz="2800" dirty="0" smtClean="0"/>
              <a:t>, </a:t>
            </a:r>
            <a:r>
              <a:rPr lang="en-US" sz="2800" dirty="0" err="1" smtClean="0"/>
              <a:t>দামী</a:t>
            </a:r>
            <a:r>
              <a:rPr lang="en-US" sz="2800" dirty="0" smtClean="0"/>
              <a:t> </a:t>
            </a:r>
            <a:r>
              <a:rPr lang="en-US" sz="2800" dirty="0" err="1" smtClean="0"/>
              <a:t>শাড়ী</a:t>
            </a:r>
            <a:r>
              <a:rPr lang="en-US" sz="2800" dirty="0" smtClean="0"/>
              <a:t>, </a:t>
            </a:r>
            <a:r>
              <a:rPr lang="en-US" sz="2800" dirty="0" err="1" smtClean="0"/>
              <a:t>গহণা</a:t>
            </a:r>
            <a:r>
              <a:rPr lang="en-US" sz="2800" dirty="0" smtClean="0"/>
              <a:t> </a:t>
            </a:r>
            <a:r>
              <a:rPr lang="en-US" sz="2800" dirty="0" err="1" smtClean="0"/>
              <a:t>ইত্যাদি</a:t>
            </a:r>
            <a:endParaRPr lang="en-US" sz="2800" dirty="0"/>
          </a:p>
        </p:txBody>
      </p:sp>
      <p:pic>
        <p:nvPicPr>
          <p:cNvPr id="1026" name="Picture 2" descr="https://tse4.mm.bing.net/th?id=OIP.QjpX3YMWSpTZmWdoUMTLcQHaHa&amp;pid=Api&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220" y="2519190"/>
            <a:ext cx="3483735" cy="35531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se4.mm.bing.net/th?id=OIP.RQyWoXD7Rz4ePsSYl-1tQAHaHa&amp;pid=Api&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016" y="2519191"/>
            <a:ext cx="3682329" cy="35531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rihobodhu.com/wp-content/uploads/2020/01/28870870_553440988371948_378515978897588224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63" y="2519191"/>
            <a:ext cx="2664897" cy="355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97061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1000"/>
                                        <p:tgtEl>
                                          <p:spTgt spid="1030"/>
                                        </p:tgtEl>
                                      </p:cBhvr>
                                    </p:animEffect>
                                    <p:anim calcmode="lin" valueType="num">
                                      <p:cBhvr>
                                        <p:cTn id="14" dur="1000" fill="hold"/>
                                        <p:tgtEl>
                                          <p:spTgt spid="1030"/>
                                        </p:tgtEl>
                                        <p:attrNameLst>
                                          <p:attrName>ppt_x</p:attrName>
                                        </p:attrNameLst>
                                      </p:cBhvr>
                                      <p:tavLst>
                                        <p:tav tm="0">
                                          <p:val>
                                            <p:strVal val="#ppt_x"/>
                                          </p:val>
                                        </p:tav>
                                        <p:tav tm="100000">
                                          <p:val>
                                            <p:strVal val="#ppt_x"/>
                                          </p:val>
                                        </p:tav>
                                      </p:tavLst>
                                    </p:anim>
                                    <p:anim calcmode="lin" valueType="num">
                                      <p:cBhvr>
                                        <p:cTn id="1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arn(inVertical)">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9315696" cy="783654"/>
          </a:xfrm>
          <a:noFill/>
        </p:spPr>
        <p:txBody>
          <a:bodyPr/>
          <a:lstStyle/>
          <a:p>
            <a:r>
              <a:rPr lang="en-US" sz="3200" dirty="0" err="1"/>
              <a:t>শপিং</a:t>
            </a:r>
            <a:r>
              <a:rPr lang="en-US" sz="3200" dirty="0"/>
              <a:t> </a:t>
            </a:r>
            <a:r>
              <a:rPr lang="en-US" sz="3200" dirty="0" err="1"/>
              <a:t>পণ্যকে</a:t>
            </a:r>
            <a:r>
              <a:rPr lang="en-US" sz="3200" dirty="0"/>
              <a:t> </a:t>
            </a:r>
            <a:r>
              <a:rPr lang="en-US" sz="3200" dirty="0" err="1"/>
              <a:t>দুইভাগে</a:t>
            </a:r>
            <a:r>
              <a:rPr lang="en-US" sz="3200" dirty="0"/>
              <a:t> </a:t>
            </a:r>
            <a:r>
              <a:rPr lang="en-US" sz="3200" dirty="0" err="1"/>
              <a:t>ভাগ</a:t>
            </a:r>
            <a:r>
              <a:rPr lang="en-US" sz="3200" dirty="0"/>
              <a:t> </a:t>
            </a:r>
            <a:r>
              <a:rPr lang="en-US" sz="3200" dirty="0" err="1"/>
              <a:t>করা</a:t>
            </a:r>
            <a:r>
              <a:rPr lang="en-US" sz="3200" dirty="0"/>
              <a:t> </a:t>
            </a:r>
            <a:r>
              <a:rPr lang="en-US" sz="3200" dirty="0" err="1"/>
              <a:t>হয়</a:t>
            </a:r>
            <a:r>
              <a:rPr lang="en-US" sz="3200" dirty="0"/>
              <a:t> </a:t>
            </a:r>
            <a:r>
              <a:rPr lang="en-US" sz="3200" dirty="0" err="1"/>
              <a:t>যেমন</a:t>
            </a:r>
            <a:r>
              <a:rPr lang="en-US" sz="3200" dirty="0"/>
              <a:t>-</a:t>
            </a:r>
          </a:p>
        </p:txBody>
      </p:sp>
      <p:sp>
        <p:nvSpPr>
          <p:cNvPr id="3" name="Content Placeholder 2"/>
          <p:cNvSpPr>
            <a:spLocks noGrp="1"/>
          </p:cNvSpPr>
          <p:nvPr>
            <p:ph idx="1"/>
          </p:nvPr>
        </p:nvSpPr>
        <p:spPr>
          <a:xfrm>
            <a:off x="1103312" y="1537763"/>
            <a:ext cx="9315696" cy="5081978"/>
          </a:xfrm>
          <a:noFill/>
        </p:spPr>
        <p:txBody>
          <a:bodyPr/>
          <a:lstStyle/>
          <a:p>
            <a:pPr marL="457200" indent="-457200">
              <a:buAutoNum type="arabicPeriod"/>
            </a:pPr>
            <a:r>
              <a:rPr lang="en-US" dirty="0" err="1" smtClean="0"/>
              <a:t>শৌখিন</a:t>
            </a:r>
            <a:r>
              <a:rPr lang="en-US" dirty="0" smtClean="0"/>
              <a:t> </a:t>
            </a:r>
            <a:r>
              <a:rPr lang="en-US" dirty="0" err="1" smtClean="0"/>
              <a:t>পণ্য</a:t>
            </a:r>
            <a:r>
              <a:rPr lang="en-US" dirty="0" smtClean="0"/>
              <a:t>- </a:t>
            </a:r>
            <a:r>
              <a:rPr lang="en-US" dirty="0" err="1" smtClean="0"/>
              <a:t>দামী</a:t>
            </a:r>
            <a:r>
              <a:rPr lang="en-US" dirty="0" smtClean="0"/>
              <a:t> </a:t>
            </a:r>
            <a:r>
              <a:rPr lang="en-US" dirty="0" err="1" smtClean="0"/>
              <a:t>আসবাবপত্র</a:t>
            </a:r>
            <a:r>
              <a:rPr lang="en-US" dirty="0" smtClean="0"/>
              <a:t>, </a:t>
            </a:r>
            <a:r>
              <a:rPr lang="en-US" dirty="0" err="1" smtClean="0"/>
              <a:t>গহনা,শাড়ী</a:t>
            </a:r>
            <a:r>
              <a:rPr lang="en-US" dirty="0" smtClean="0"/>
              <a:t>, </a:t>
            </a:r>
            <a:r>
              <a:rPr lang="en-US" dirty="0" err="1" smtClean="0"/>
              <a:t>শার্ট</a:t>
            </a:r>
            <a:r>
              <a:rPr lang="en-US" dirty="0" smtClean="0"/>
              <a:t> </a:t>
            </a:r>
            <a:r>
              <a:rPr lang="en-US" dirty="0" err="1" smtClean="0"/>
              <a:t>গিফট</a:t>
            </a:r>
            <a:r>
              <a:rPr lang="en-US" dirty="0" smtClean="0"/>
              <a:t> </a:t>
            </a:r>
            <a:r>
              <a:rPr lang="en-US" dirty="0" err="1" smtClean="0"/>
              <a:t>সামগ্রী</a:t>
            </a:r>
            <a:r>
              <a:rPr lang="en-US" dirty="0" smtClean="0"/>
              <a:t> </a:t>
            </a:r>
            <a:r>
              <a:rPr lang="en-US" dirty="0" err="1" smtClean="0"/>
              <a:t>ইত্যাদি</a:t>
            </a:r>
            <a:r>
              <a:rPr lang="en-US" dirty="0" smtClean="0"/>
              <a:t>।</a:t>
            </a:r>
          </a:p>
          <a:p>
            <a:pPr marL="457200" indent="-457200">
              <a:buAutoNum type="arabicPeriod"/>
            </a:pPr>
            <a:endParaRPr lang="en-US" dirty="0"/>
          </a:p>
          <a:p>
            <a:pPr marL="0" indent="0">
              <a:buNone/>
            </a:pPr>
            <a:endParaRPr lang="en-US" dirty="0" smtClean="0"/>
          </a:p>
          <a:p>
            <a:pPr marL="0" indent="0">
              <a:buNone/>
            </a:pPr>
            <a:endParaRPr lang="en-US" dirty="0"/>
          </a:p>
          <a:p>
            <a:pPr marL="457200" indent="-457200">
              <a:buAutoNum type="arabicPeriod"/>
            </a:pPr>
            <a:endParaRPr lang="en-US" dirty="0" smtClean="0"/>
          </a:p>
          <a:p>
            <a:pPr marL="457200" indent="-457200">
              <a:buAutoNum type="arabicPeriod"/>
            </a:pPr>
            <a:endParaRPr lang="en-US" dirty="0"/>
          </a:p>
          <a:p>
            <a:pPr marL="0" indent="0">
              <a:buNone/>
            </a:pPr>
            <a:r>
              <a:rPr lang="en-US" dirty="0" smtClean="0"/>
              <a:t>2. </a:t>
            </a:r>
            <a:r>
              <a:rPr lang="en-US" dirty="0" err="1" smtClean="0"/>
              <a:t>সেবা</a:t>
            </a:r>
            <a:r>
              <a:rPr lang="en-US" dirty="0" smtClean="0"/>
              <a:t> </a:t>
            </a:r>
            <a:r>
              <a:rPr lang="en-US" dirty="0" err="1" smtClean="0"/>
              <a:t>পণ্য</a:t>
            </a:r>
            <a:r>
              <a:rPr lang="en-US" dirty="0" smtClean="0"/>
              <a:t>- </a:t>
            </a:r>
            <a:r>
              <a:rPr lang="en-US" dirty="0" err="1" smtClean="0"/>
              <a:t>টিভি</a:t>
            </a:r>
            <a:r>
              <a:rPr lang="en-US" dirty="0" smtClean="0"/>
              <a:t>, </a:t>
            </a:r>
            <a:r>
              <a:rPr lang="en-US" dirty="0" err="1" smtClean="0"/>
              <a:t>ফ্রিজ</a:t>
            </a:r>
            <a:r>
              <a:rPr lang="en-US" dirty="0" smtClean="0"/>
              <a:t>, </a:t>
            </a:r>
            <a:r>
              <a:rPr lang="en-US" dirty="0" err="1" smtClean="0"/>
              <a:t>এয়ারকুলার</a:t>
            </a:r>
            <a:r>
              <a:rPr lang="en-US" dirty="0" smtClean="0"/>
              <a:t>, </a:t>
            </a:r>
            <a:r>
              <a:rPr lang="en-US" dirty="0" err="1" smtClean="0"/>
              <a:t>ওয়াশিং</a:t>
            </a:r>
            <a:r>
              <a:rPr lang="en-US" dirty="0" smtClean="0"/>
              <a:t> </a:t>
            </a:r>
            <a:r>
              <a:rPr lang="en-US" dirty="0" err="1" smtClean="0"/>
              <a:t>মেশিন</a:t>
            </a:r>
            <a:r>
              <a:rPr lang="en-US" dirty="0" smtClean="0"/>
              <a:t> </a:t>
            </a:r>
            <a:r>
              <a:rPr lang="en-US" dirty="0" err="1" smtClean="0"/>
              <a:t>ইত্যাদি</a:t>
            </a:r>
            <a:r>
              <a:rPr lang="en-US" dirty="0" smtClean="0"/>
              <a:t>।</a:t>
            </a:r>
          </a:p>
          <a:p>
            <a:pPr marL="457200" indent="-457200">
              <a:buAutoNum type="arabicPeriod"/>
            </a:pPr>
            <a:endParaRPr lang="en-US" dirty="0"/>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a:p>
          <a:p>
            <a:pPr marL="0" indent="0">
              <a:buNone/>
            </a:pPr>
            <a:endParaRPr lang="en-US" dirty="0" smtClean="0"/>
          </a:p>
          <a:p>
            <a:pPr marL="0" indent="0">
              <a:buNone/>
            </a:pPr>
            <a:endParaRPr lang="en-US" dirty="0"/>
          </a:p>
          <a:p>
            <a:pPr marL="457200" indent="-457200">
              <a:buAutoNum type="arabicPeriod"/>
            </a:pPr>
            <a:endParaRPr lang="en-US" dirty="0" smtClean="0"/>
          </a:p>
          <a:p>
            <a:pPr marL="457200" indent="-457200">
              <a:buAutoNum type="arabi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372" y="2034862"/>
            <a:ext cx="2875409" cy="20438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931" y="4575851"/>
            <a:ext cx="6478043" cy="19320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930" y="2034862"/>
            <a:ext cx="3111407" cy="2043890"/>
          </a:xfrm>
          <a:prstGeom prst="rect">
            <a:avLst/>
          </a:prstGeom>
        </p:spPr>
      </p:pic>
    </p:spTree>
    <p:extLst>
      <p:ext uri="{BB962C8B-B14F-4D97-AF65-F5344CB8AC3E}">
        <p14:creationId xmlns:p14="http://schemas.microsoft.com/office/powerpoint/2010/main" val="8621095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04422"/>
            <a:ext cx="10494114" cy="1648496"/>
          </a:xfrm>
          <a:noFill/>
        </p:spPr>
        <p:txBody>
          <a:bodyPr/>
          <a:lstStyle/>
          <a:p>
            <a:r>
              <a:rPr lang="en-US" sz="3200" dirty="0" smtClean="0">
                <a:solidFill>
                  <a:schemeClr val="accent2">
                    <a:lumMod val="75000"/>
                  </a:schemeClr>
                </a:solidFill>
              </a:rPr>
              <a:t>গ. </a:t>
            </a:r>
            <a:r>
              <a:rPr lang="en-US" sz="3200" dirty="0" err="1" smtClean="0">
                <a:solidFill>
                  <a:schemeClr val="accent2">
                    <a:lumMod val="75000"/>
                  </a:schemeClr>
                </a:solidFill>
              </a:rPr>
              <a:t>বিশিষ্ট</a:t>
            </a:r>
            <a:r>
              <a:rPr lang="en-US" sz="3200" dirty="0" smtClean="0">
                <a:solidFill>
                  <a:schemeClr val="accent2">
                    <a:lumMod val="75000"/>
                  </a:schemeClr>
                </a:solidFill>
              </a:rPr>
              <a:t> </a:t>
            </a:r>
            <a:r>
              <a:rPr lang="en-US" sz="3200" dirty="0" err="1" smtClean="0">
                <a:solidFill>
                  <a:schemeClr val="accent2">
                    <a:lumMod val="75000"/>
                  </a:schemeClr>
                </a:solidFill>
              </a:rPr>
              <a:t>পণ্য</a:t>
            </a:r>
            <a:r>
              <a:rPr lang="en-US" sz="4000" dirty="0" smtClean="0"/>
              <a:t>: </a:t>
            </a:r>
            <a:r>
              <a:rPr lang="en-US" sz="2800" dirty="0" err="1" smtClean="0"/>
              <a:t>যে</a:t>
            </a:r>
            <a:r>
              <a:rPr lang="en-US" sz="2800" dirty="0" smtClean="0"/>
              <a:t> </a:t>
            </a:r>
            <a:r>
              <a:rPr lang="en-US" sz="2800" dirty="0" err="1" smtClean="0"/>
              <a:t>সকল</a:t>
            </a:r>
            <a:r>
              <a:rPr lang="en-US" sz="2800" dirty="0" smtClean="0"/>
              <a:t> </a:t>
            </a:r>
            <a:r>
              <a:rPr lang="en-US" sz="2800" dirty="0" err="1" smtClean="0"/>
              <a:t>পণ্য</a:t>
            </a:r>
            <a:r>
              <a:rPr lang="en-US" sz="2800" dirty="0" smtClean="0"/>
              <a:t> </a:t>
            </a:r>
            <a:r>
              <a:rPr lang="en-US" sz="2800" dirty="0" err="1" smtClean="0"/>
              <a:t>বিশেষ</a:t>
            </a:r>
            <a:r>
              <a:rPr lang="en-US" sz="2800" dirty="0" smtClean="0"/>
              <a:t> </a:t>
            </a:r>
            <a:r>
              <a:rPr lang="en-US" sz="2800" dirty="0" err="1" smtClean="0"/>
              <a:t>মান</a:t>
            </a:r>
            <a:r>
              <a:rPr lang="en-US" sz="2800" dirty="0" smtClean="0"/>
              <a:t> </a:t>
            </a:r>
            <a:r>
              <a:rPr lang="en-US" sz="2800" dirty="0" err="1" smtClean="0"/>
              <a:t>বহন</a:t>
            </a:r>
            <a:r>
              <a:rPr lang="en-US" sz="2800" dirty="0" smtClean="0"/>
              <a:t> </a:t>
            </a:r>
            <a:r>
              <a:rPr lang="en-US" sz="2800" dirty="0" err="1" smtClean="0"/>
              <a:t>করে</a:t>
            </a:r>
            <a:r>
              <a:rPr lang="en-US" sz="2800" dirty="0" smtClean="0"/>
              <a:t> </a:t>
            </a:r>
            <a:r>
              <a:rPr lang="en-US" sz="2800" dirty="0" err="1" smtClean="0"/>
              <a:t>এবং</a:t>
            </a:r>
            <a:r>
              <a:rPr lang="en-US" sz="2800" dirty="0" smtClean="0"/>
              <a:t> </a:t>
            </a:r>
            <a:r>
              <a:rPr lang="en-US" sz="2800" dirty="0" err="1" smtClean="0"/>
              <a:t>সমাজে</a:t>
            </a:r>
            <a:r>
              <a:rPr lang="en-US" sz="2800" dirty="0" smtClean="0"/>
              <a:t> </a:t>
            </a:r>
            <a:r>
              <a:rPr lang="en-US" sz="2800" dirty="0" err="1" smtClean="0"/>
              <a:t>বসবাসকারি</a:t>
            </a:r>
            <a:r>
              <a:rPr lang="en-US" sz="2800" dirty="0" smtClean="0"/>
              <a:t> </a:t>
            </a:r>
            <a:r>
              <a:rPr lang="en-US" sz="2800" dirty="0" err="1" smtClean="0"/>
              <a:t>বিশেষ</a:t>
            </a:r>
            <a:r>
              <a:rPr lang="en-US" sz="2800" dirty="0" smtClean="0"/>
              <a:t> </a:t>
            </a:r>
            <a:r>
              <a:rPr lang="en-US" sz="2800" dirty="0" err="1" smtClean="0"/>
              <a:t>ধরনের</a:t>
            </a:r>
            <a:r>
              <a:rPr lang="en-US" sz="2800" dirty="0" smtClean="0"/>
              <a:t> </a:t>
            </a:r>
            <a:r>
              <a:rPr lang="en-US" sz="2800" dirty="0" err="1" smtClean="0"/>
              <a:t>ভোক্তারা</a:t>
            </a:r>
            <a:r>
              <a:rPr lang="en-US" sz="2800" dirty="0" smtClean="0"/>
              <a:t> </a:t>
            </a:r>
            <a:r>
              <a:rPr lang="en-US" sz="2800" dirty="0" err="1" smtClean="0"/>
              <a:t>ক্রয়</a:t>
            </a:r>
            <a:r>
              <a:rPr lang="en-US" sz="2800" dirty="0" smtClean="0"/>
              <a:t> </a:t>
            </a:r>
            <a:r>
              <a:rPr lang="en-US" sz="2800" dirty="0" err="1" smtClean="0"/>
              <a:t>করে</a:t>
            </a:r>
            <a:r>
              <a:rPr lang="en-US" sz="2800" dirty="0" smtClean="0"/>
              <a:t> </a:t>
            </a:r>
            <a:r>
              <a:rPr lang="en-US" sz="2800" dirty="0" err="1" smtClean="0"/>
              <a:t>তাকে</a:t>
            </a:r>
            <a:r>
              <a:rPr lang="en-US" sz="2800" dirty="0" smtClean="0"/>
              <a:t> </a:t>
            </a:r>
            <a:r>
              <a:rPr lang="en-US" sz="2800" dirty="0" err="1" smtClean="0"/>
              <a:t>বিশিষ্ট</a:t>
            </a:r>
            <a:r>
              <a:rPr lang="en-US" sz="2800" dirty="0" smtClean="0"/>
              <a:t> </a:t>
            </a:r>
            <a:r>
              <a:rPr lang="en-US" sz="2800" dirty="0" err="1" smtClean="0"/>
              <a:t>পণ্য</a:t>
            </a:r>
            <a:r>
              <a:rPr lang="en-US" sz="2800" dirty="0" smtClean="0"/>
              <a:t> </a:t>
            </a:r>
            <a:r>
              <a:rPr lang="en-US" sz="2800" dirty="0" err="1" smtClean="0"/>
              <a:t>বলে</a:t>
            </a:r>
            <a:r>
              <a:rPr lang="en-US" sz="2800" dirty="0" smtClean="0"/>
              <a:t>। </a:t>
            </a:r>
            <a:r>
              <a:rPr lang="en-US" sz="2800" dirty="0" err="1" smtClean="0"/>
              <a:t>যেমন</a:t>
            </a:r>
            <a:r>
              <a:rPr lang="en-US" sz="2800" dirty="0" smtClean="0"/>
              <a:t>- </a:t>
            </a:r>
            <a:r>
              <a:rPr lang="en-US" sz="2800" dirty="0" err="1" smtClean="0"/>
              <a:t>নেকটাই</a:t>
            </a:r>
            <a:r>
              <a:rPr lang="en-US" sz="2800" dirty="0" smtClean="0"/>
              <a:t>, </a:t>
            </a:r>
            <a:r>
              <a:rPr lang="en-US" sz="2800" dirty="0" err="1" smtClean="0"/>
              <a:t>আকষর্ণীয়</a:t>
            </a:r>
            <a:r>
              <a:rPr lang="en-US" sz="2800" dirty="0" smtClean="0"/>
              <a:t> </a:t>
            </a:r>
            <a:r>
              <a:rPr lang="en-US" sz="2800" dirty="0" err="1" smtClean="0"/>
              <a:t>ঘড়ি</a:t>
            </a:r>
            <a:r>
              <a:rPr lang="en-US" sz="2800" dirty="0" smtClean="0"/>
              <a:t>, </a:t>
            </a:r>
            <a:r>
              <a:rPr lang="en-US" sz="2800" dirty="0" err="1" smtClean="0"/>
              <a:t>দামী</a:t>
            </a:r>
            <a:r>
              <a:rPr lang="en-US" sz="2800" dirty="0" smtClean="0"/>
              <a:t> </a:t>
            </a:r>
            <a:r>
              <a:rPr lang="en-US" sz="2800" dirty="0" err="1" smtClean="0"/>
              <a:t>কলম</a:t>
            </a:r>
            <a:r>
              <a:rPr lang="en-US" sz="2800" dirty="0" smtClean="0"/>
              <a:t> </a:t>
            </a:r>
            <a:r>
              <a:rPr lang="en-US" sz="2800" dirty="0" err="1" smtClean="0"/>
              <a:t>ইত্যাদি</a:t>
            </a:r>
            <a:r>
              <a:rPr lang="en-US" sz="2800" dirty="0" smtClean="0"/>
              <a:t>।</a:t>
            </a:r>
            <a:endParaRPr lang="en-US" sz="2800" dirty="0"/>
          </a:p>
        </p:txBody>
      </p:sp>
      <p:sp>
        <p:nvSpPr>
          <p:cNvPr id="3" name="Content Placeholder 2"/>
          <p:cNvSpPr>
            <a:spLocks noGrp="1"/>
          </p:cNvSpPr>
          <p:nvPr>
            <p:ph idx="1"/>
          </p:nvPr>
        </p:nvSpPr>
        <p:spPr>
          <a:xfrm>
            <a:off x="646112" y="2052918"/>
            <a:ext cx="10494114" cy="4195481"/>
          </a:xfrm>
          <a:noFill/>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dirty="0" err="1" smtClean="0"/>
              <a:t>বিশিষ্ট</a:t>
            </a:r>
            <a:r>
              <a:rPr lang="en-US" dirty="0" smtClean="0"/>
              <a:t> </a:t>
            </a:r>
            <a:r>
              <a:rPr lang="en-US" dirty="0" err="1" smtClean="0"/>
              <a:t>পণ্য</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02" y="2627288"/>
            <a:ext cx="4984124" cy="27992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1" y="2627288"/>
            <a:ext cx="4637685" cy="2799223"/>
          </a:xfrm>
          <a:prstGeom prst="rect">
            <a:avLst/>
          </a:prstGeom>
        </p:spPr>
      </p:pic>
    </p:spTree>
    <p:extLst>
      <p:ext uri="{BB962C8B-B14F-4D97-AF65-F5344CB8AC3E}">
        <p14:creationId xmlns:p14="http://schemas.microsoft.com/office/powerpoint/2010/main" val="322304604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nodeType="clickEffect">
                                  <p:stCondLst>
                                    <p:cond delay="0"/>
                                  </p:stCondLst>
                                  <p:iterate type="lt">
                                    <p:tmPct val="10000"/>
                                  </p:iterate>
                                  <p:childTnLst>
                                    <p:set>
                                      <p:cBhvr>
                                        <p:cTn id="31" dur="1" fill="hold">
                                          <p:stCondLst>
                                            <p:cond delay="0"/>
                                          </p:stCondLst>
                                        </p:cTn>
                                        <p:tgtEl>
                                          <p:spTgt spid="3">
                                            <p:txEl>
                                              <p:pRg st="8" end="8"/>
                                            </p:txEl>
                                          </p:spTgt>
                                        </p:tgtEl>
                                        <p:attrNameLst>
                                          <p:attrName>style.visibility</p:attrName>
                                        </p:attrNameLst>
                                      </p:cBhvr>
                                      <p:to>
                                        <p:strVal val="visible"/>
                                      </p:to>
                                    </p:set>
                                    <p:anim by="(-#ppt_w*2)" calcmode="lin" valueType="num">
                                      <p:cBhvr rctx="PPT">
                                        <p:cTn id="32" dur="500" autoRev="1" fill="hold">
                                          <p:stCondLst>
                                            <p:cond delay="0"/>
                                          </p:stCondLst>
                                        </p:cTn>
                                        <p:tgtEl>
                                          <p:spTgt spid="3">
                                            <p:txEl>
                                              <p:pRg st="8" end="8"/>
                                            </p:txEl>
                                          </p:spTgt>
                                        </p:tgtEl>
                                        <p:attrNameLst>
                                          <p:attrName>ppt_w</p:attrName>
                                        </p:attrNameLst>
                                      </p:cBhvr>
                                    </p:anim>
                                    <p:anim by="(#ppt_w*0.50)" calcmode="lin" valueType="num">
                                      <p:cBhvr>
                                        <p:cTn id="33" dur="500" decel="50000" autoRev="1" fill="hold">
                                          <p:stCondLst>
                                            <p:cond delay="0"/>
                                          </p:stCondLst>
                                        </p:cTn>
                                        <p:tgtEl>
                                          <p:spTgt spid="3">
                                            <p:txEl>
                                              <p:pRg st="8" end="8"/>
                                            </p:txEl>
                                          </p:spTgt>
                                        </p:tgtEl>
                                        <p:attrNameLst>
                                          <p:attrName>ppt_x</p:attrName>
                                        </p:attrNameLst>
                                      </p:cBhvr>
                                    </p:anim>
                                    <p:anim from="(-#ppt_h/2)" to="(#ppt_y)" calcmode="lin" valueType="num">
                                      <p:cBhvr>
                                        <p:cTn id="34" dur="1000" fill="hold">
                                          <p:stCondLst>
                                            <p:cond delay="0"/>
                                          </p:stCondLst>
                                        </p:cTn>
                                        <p:tgtEl>
                                          <p:spTgt spid="3">
                                            <p:txEl>
                                              <p:pRg st="8" end="8"/>
                                            </p:txEl>
                                          </p:spTgt>
                                        </p:tgtEl>
                                        <p:attrNameLst>
                                          <p:attrName>ppt_y</p:attrName>
                                        </p:attrNameLst>
                                      </p:cBhvr>
                                    </p:anim>
                                    <p:animRot by="21600000">
                                      <p:cBhvr>
                                        <p:cTn id="35" dur="1000" fill="hold">
                                          <p:stCondLst>
                                            <p:cond delay="0"/>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58509" cy="2406392"/>
          </a:xfrm>
        </p:spPr>
        <p:txBody>
          <a:bodyPr/>
          <a:lstStyle/>
          <a:p>
            <a:r>
              <a:rPr lang="en-US" sz="3600" dirty="0" smtClean="0">
                <a:solidFill>
                  <a:schemeClr val="accent2">
                    <a:lumMod val="75000"/>
                  </a:schemeClr>
                </a:solidFill>
              </a:rPr>
              <a:t>ঘ. </a:t>
            </a:r>
            <a:r>
              <a:rPr lang="en-US" sz="3600" dirty="0" err="1" smtClean="0">
                <a:solidFill>
                  <a:schemeClr val="accent2">
                    <a:lumMod val="75000"/>
                  </a:schemeClr>
                </a:solidFill>
              </a:rPr>
              <a:t>অযাচিত</a:t>
            </a:r>
            <a:r>
              <a:rPr lang="en-US" sz="3600" dirty="0" smtClean="0">
                <a:solidFill>
                  <a:schemeClr val="accent2">
                    <a:lumMod val="75000"/>
                  </a:schemeClr>
                </a:solidFill>
              </a:rPr>
              <a:t> </a:t>
            </a:r>
            <a:r>
              <a:rPr lang="en-US" sz="3600" dirty="0" err="1" smtClean="0">
                <a:solidFill>
                  <a:schemeClr val="accent2">
                    <a:lumMod val="75000"/>
                  </a:schemeClr>
                </a:solidFill>
              </a:rPr>
              <a:t>পণ্য</a:t>
            </a:r>
            <a:r>
              <a:rPr lang="en-US" sz="3600" dirty="0" smtClean="0">
                <a:solidFill>
                  <a:schemeClr val="accent2">
                    <a:lumMod val="75000"/>
                  </a:schemeClr>
                </a:solidFill>
              </a:rPr>
              <a:t>:</a:t>
            </a:r>
            <a:r>
              <a:rPr lang="en-US" sz="3600" dirty="0" smtClean="0"/>
              <a:t> </a:t>
            </a:r>
            <a:r>
              <a:rPr lang="en-US" sz="3000" dirty="0" err="1" smtClean="0"/>
              <a:t>যে</a:t>
            </a:r>
            <a:r>
              <a:rPr lang="en-US" sz="3000" dirty="0" smtClean="0"/>
              <a:t> </a:t>
            </a:r>
            <a:r>
              <a:rPr lang="en-US" sz="3000" dirty="0" err="1" smtClean="0"/>
              <a:t>সকল</a:t>
            </a:r>
            <a:r>
              <a:rPr lang="en-US" sz="3000" dirty="0" smtClean="0"/>
              <a:t> </a:t>
            </a:r>
            <a:r>
              <a:rPr lang="en-US" sz="3000" dirty="0" err="1" smtClean="0"/>
              <a:t>পণ্য</a:t>
            </a:r>
            <a:r>
              <a:rPr lang="en-US" sz="3000" dirty="0" smtClean="0"/>
              <a:t> </a:t>
            </a:r>
            <a:r>
              <a:rPr lang="en-US" sz="3000" dirty="0" err="1" smtClean="0"/>
              <a:t>সম্পর্কে</a:t>
            </a:r>
            <a:r>
              <a:rPr lang="en-US" sz="3000" dirty="0" smtClean="0"/>
              <a:t> </a:t>
            </a:r>
            <a:r>
              <a:rPr lang="en-US" sz="3000" dirty="0" err="1" smtClean="0"/>
              <a:t>ক্রেতাদের</a:t>
            </a:r>
            <a:r>
              <a:rPr lang="en-US" sz="3000" dirty="0" smtClean="0"/>
              <a:t> </a:t>
            </a:r>
            <a:r>
              <a:rPr lang="en-US" sz="3000" dirty="0" err="1" smtClean="0"/>
              <a:t>পূর্ব</a:t>
            </a:r>
            <a:r>
              <a:rPr lang="en-US" sz="3000" dirty="0" smtClean="0"/>
              <a:t> </a:t>
            </a:r>
            <a:r>
              <a:rPr lang="en-US" sz="3000" dirty="0" err="1" smtClean="0"/>
              <a:t>ধারণা</a:t>
            </a:r>
            <a:r>
              <a:rPr lang="en-US" sz="3000" dirty="0" smtClean="0"/>
              <a:t> </a:t>
            </a:r>
            <a:r>
              <a:rPr lang="en-US" sz="3000" dirty="0" err="1" smtClean="0"/>
              <a:t>বা</a:t>
            </a:r>
            <a:r>
              <a:rPr lang="en-US" sz="3000" dirty="0" smtClean="0"/>
              <a:t> </a:t>
            </a:r>
            <a:r>
              <a:rPr lang="en-US" sz="3000" dirty="0" err="1" smtClean="0"/>
              <a:t>অবিজ্ঞতা</a:t>
            </a:r>
            <a:r>
              <a:rPr lang="en-US" sz="3000" dirty="0" smtClean="0"/>
              <a:t> </a:t>
            </a:r>
            <a:r>
              <a:rPr lang="en-US" sz="3000" dirty="0" err="1" smtClean="0"/>
              <a:t>থাকেনা</a:t>
            </a:r>
            <a:r>
              <a:rPr lang="en-US" sz="3000" dirty="0" smtClean="0"/>
              <a:t> </a:t>
            </a:r>
            <a:r>
              <a:rPr lang="en-US" sz="3000" dirty="0" err="1" smtClean="0"/>
              <a:t>অথবা</a:t>
            </a:r>
            <a:r>
              <a:rPr lang="en-US" sz="3000" dirty="0" smtClean="0"/>
              <a:t> </a:t>
            </a:r>
            <a:r>
              <a:rPr lang="en-US" sz="3000" dirty="0" err="1" smtClean="0"/>
              <a:t>ক্রেতারা</a:t>
            </a:r>
            <a:r>
              <a:rPr lang="en-US" sz="3000" dirty="0" smtClean="0"/>
              <a:t> </a:t>
            </a:r>
            <a:r>
              <a:rPr lang="en-US" sz="3000" dirty="0" err="1" smtClean="0"/>
              <a:t>যে</a:t>
            </a:r>
            <a:r>
              <a:rPr lang="en-US" sz="3000" dirty="0" smtClean="0"/>
              <a:t> </a:t>
            </a:r>
            <a:r>
              <a:rPr lang="en-US" sz="3000" dirty="0" err="1" smtClean="0"/>
              <a:t>পণ্য</a:t>
            </a:r>
            <a:r>
              <a:rPr lang="en-US" sz="3000" dirty="0" smtClean="0"/>
              <a:t> </a:t>
            </a:r>
            <a:r>
              <a:rPr lang="en-US" sz="3000" dirty="0" err="1" smtClean="0"/>
              <a:t>পূর্বে</a:t>
            </a:r>
            <a:r>
              <a:rPr lang="en-US" sz="3000" dirty="0" smtClean="0"/>
              <a:t> </a:t>
            </a:r>
            <a:r>
              <a:rPr lang="en-US" sz="3000" dirty="0" err="1" smtClean="0"/>
              <a:t>দেখেনি</a:t>
            </a:r>
            <a:r>
              <a:rPr lang="en-US" sz="3000" dirty="0" smtClean="0"/>
              <a:t> </a:t>
            </a:r>
            <a:r>
              <a:rPr lang="en-US" sz="3000" dirty="0" err="1" smtClean="0"/>
              <a:t>বা</a:t>
            </a:r>
            <a:r>
              <a:rPr lang="en-US" sz="3000" dirty="0" smtClean="0"/>
              <a:t> </a:t>
            </a:r>
            <a:r>
              <a:rPr lang="en-US" sz="3000" dirty="0" err="1" smtClean="0"/>
              <a:t>দেখলেও</a:t>
            </a:r>
            <a:r>
              <a:rPr lang="en-US" sz="3000" dirty="0" smtClean="0"/>
              <a:t> </a:t>
            </a:r>
            <a:r>
              <a:rPr lang="en-US" sz="3000" dirty="0" err="1" smtClean="0"/>
              <a:t>ক্রয়ের</a:t>
            </a:r>
            <a:r>
              <a:rPr lang="en-US" sz="3000" dirty="0" smtClean="0"/>
              <a:t> </a:t>
            </a:r>
            <a:r>
              <a:rPr lang="en-US" sz="3000" dirty="0" err="1" smtClean="0"/>
              <a:t>প্রয়োজন</a:t>
            </a:r>
            <a:r>
              <a:rPr lang="en-US" sz="3000" dirty="0" smtClean="0"/>
              <a:t> </a:t>
            </a:r>
            <a:r>
              <a:rPr lang="en-US" sz="3000" dirty="0" err="1" smtClean="0"/>
              <a:t>বোধ</a:t>
            </a:r>
            <a:r>
              <a:rPr lang="en-US" sz="3000" dirty="0" smtClean="0"/>
              <a:t> </a:t>
            </a:r>
            <a:r>
              <a:rPr lang="en-US" sz="3000" dirty="0" err="1" smtClean="0"/>
              <a:t>করেনি</a:t>
            </a:r>
            <a:r>
              <a:rPr lang="en-US" sz="3000" dirty="0" smtClean="0"/>
              <a:t> </a:t>
            </a:r>
            <a:r>
              <a:rPr lang="en-US" sz="3000" dirty="0" err="1" smtClean="0"/>
              <a:t>তাকে</a:t>
            </a:r>
            <a:r>
              <a:rPr lang="en-US" sz="3000" dirty="0" smtClean="0"/>
              <a:t> </a:t>
            </a:r>
            <a:r>
              <a:rPr lang="en-US" sz="3000" dirty="0" err="1" smtClean="0"/>
              <a:t>অযাচিত</a:t>
            </a:r>
            <a:r>
              <a:rPr lang="en-US" sz="3000" dirty="0" smtClean="0"/>
              <a:t> </a:t>
            </a:r>
            <a:r>
              <a:rPr lang="en-US" sz="3000" dirty="0" err="1" smtClean="0"/>
              <a:t>পণ্য</a:t>
            </a:r>
            <a:r>
              <a:rPr lang="en-US" sz="3000" dirty="0" smtClean="0"/>
              <a:t> </a:t>
            </a:r>
            <a:r>
              <a:rPr lang="en-US" sz="3200" dirty="0" err="1" smtClean="0"/>
              <a:t>বলে</a:t>
            </a:r>
            <a:r>
              <a:rPr lang="en-US" sz="3200" dirty="0" smtClean="0"/>
              <a:t>।</a:t>
            </a:r>
            <a:br>
              <a:rPr lang="en-US" sz="3200" dirty="0" smtClean="0"/>
            </a:br>
            <a:r>
              <a:rPr lang="en-US" sz="3200" dirty="0" err="1" smtClean="0"/>
              <a:t>যেমন</a:t>
            </a:r>
            <a:r>
              <a:rPr lang="en-US" sz="3200" dirty="0" smtClean="0"/>
              <a:t>- </a:t>
            </a:r>
            <a:r>
              <a:rPr lang="en-US" sz="3200" dirty="0" err="1" smtClean="0"/>
              <a:t>বিশ্বকোষ</a:t>
            </a:r>
            <a:r>
              <a:rPr lang="en-US" sz="3200" dirty="0" smtClean="0"/>
              <a:t>, </a:t>
            </a:r>
            <a:r>
              <a:rPr lang="en-US" sz="3200" dirty="0" err="1" smtClean="0"/>
              <a:t>অগ্নি</a:t>
            </a:r>
            <a:r>
              <a:rPr lang="en-US" sz="3200" dirty="0" smtClean="0"/>
              <a:t> </a:t>
            </a:r>
            <a:r>
              <a:rPr lang="en-US" sz="3200" dirty="0" err="1" smtClean="0"/>
              <a:t>নির্বাপক</a:t>
            </a:r>
            <a:r>
              <a:rPr lang="en-US" sz="3200" dirty="0" smtClean="0"/>
              <a:t> </a:t>
            </a:r>
            <a:r>
              <a:rPr lang="en-US" sz="3200" dirty="0" err="1" smtClean="0"/>
              <a:t>যন্ত্র</a:t>
            </a:r>
            <a:r>
              <a:rPr lang="en-US" sz="3200" dirty="0" smtClean="0"/>
              <a:t>, </a:t>
            </a:r>
            <a:r>
              <a:rPr lang="en-US" sz="3200" dirty="0" err="1" smtClean="0"/>
              <a:t>বিমা</a:t>
            </a:r>
            <a:r>
              <a:rPr lang="en-US" sz="3200" dirty="0" smtClean="0"/>
              <a:t> </a:t>
            </a:r>
            <a:r>
              <a:rPr lang="en-US" sz="3200" dirty="0" err="1" smtClean="0"/>
              <a:t>পলিসি</a:t>
            </a:r>
            <a:r>
              <a:rPr lang="en-US" sz="3200" dirty="0" smtClean="0"/>
              <a:t> </a:t>
            </a:r>
            <a:r>
              <a:rPr lang="en-US" sz="3200" dirty="0" err="1" smtClean="0"/>
              <a:t>ইত্যাদি</a:t>
            </a:r>
            <a:r>
              <a:rPr lang="en-US" sz="3200" dirty="0" smtClean="0"/>
              <a:t>।</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7830" y="3479777"/>
            <a:ext cx="2995702" cy="248314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78" y="3479777"/>
            <a:ext cx="3201809" cy="24831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7973" y="3479777"/>
            <a:ext cx="3286190" cy="2483141"/>
          </a:xfrm>
          <a:prstGeom prst="rect">
            <a:avLst/>
          </a:prstGeom>
        </p:spPr>
      </p:pic>
    </p:spTree>
    <p:extLst>
      <p:ext uri="{BB962C8B-B14F-4D97-AF65-F5344CB8AC3E}">
        <p14:creationId xmlns:p14="http://schemas.microsoft.com/office/powerpoint/2010/main" val="126909770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810" y="222069"/>
            <a:ext cx="9464539" cy="2037805"/>
          </a:xfrm>
        </p:spPr>
        <p:txBody>
          <a:bodyPr/>
          <a:lstStyle/>
          <a:p>
            <a:r>
              <a:rPr lang="en-US" sz="3600" dirty="0" err="1" smtClean="0">
                <a:solidFill>
                  <a:schemeClr val="accent3">
                    <a:lumMod val="60000"/>
                    <a:lumOff val="40000"/>
                  </a:schemeClr>
                </a:solidFill>
              </a:rPr>
              <a:t>শিল্প</a:t>
            </a:r>
            <a:r>
              <a:rPr lang="en-US" sz="3600" dirty="0" smtClean="0">
                <a:solidFill>
                  <a:schemeClr val="accent3">
                    <a:lumMod val="60000"/>
                    <a:lumOff val="40000"/>
                  </a:schemeClr>
                </a:solidFill>
              </a:rPr>
              <a:t> </a:t>
            </a:r>
            <a:r>
              <a:rPr lang="en-US" sz="3600" dirty="0" err="1" smtClean="0">
                <a:solidFill>
                  <a:schemeClr val="accent3">
                    <a:lumMod val="60000"/>
                    <a:lumOff val="40000"/>
                  </a:schemeClr>
                </a:solidFill>
              </a:rPr>
              <a:t>পণ্য</a:t>
            </a:r>
            <a:r>
              <a:rPr lang="en-US" sz="3600" dirty="0" smtClean="0"/>
              <a:t>: </a:t>
            </a:r>
            <a:r>
              <a:rPr lang="en-US" sz="3200" dirty="0" err="1" smtClean="0"/>
              <a:t>যে</a:t>
            </a:r>
            <a:r>
              <a:rPr lang="en-US" sz="3200" dirty="0" smtClean="0"/>
              <a:t> </a:t>
            </a:r>
            <a:r>
              <a:rPr lang="en-US" sz="3200" dirty="0" err="1" smtClean="0"/>
              <a:t>সকল</a:t>
            </a:r>
            <a:r>
              <a:rPr lang="en-US" sz="3200" dirty="0" smtClean="0"/>
              <a:t> </a:t>
            </a:r>
            <a:r>
              <a:rPr lang="en-US" sz="3200" dirty="0" err="1" smtClean="0"/>
              <a:t>পণ্য</a:t>
            </a:r>
            <a:r>
              <a:rPr lang="en-US" sz="3200" dirty="0" smtClean="0"/>
              <a:t> </a:t>
            </a:r>
            <a:r>
              <a:rPr lang="en-US" sz="3200" dirty="0" err="1" smtClean="0"/>
              <a:t>চুড়ান্ত</a:t>
            </a:r>
            <a:r>
              <a:rPr lang="en-US" sz="3200" dirty="0" smtClean="0"/>
              <a:t> </a:t>
            </a:r>
            <a:r>
              <a:rPr lang="en-US" sz="3200" dirty="0" err="1" smtClean="0"/>
              <a:t>ভোগের</a:t>
            </a:r>
            <a:r>
              <a:rPr lang="en-US" sz="3200" dirty="0" smtClean="0"/>
              <a:t> </a:t>
            </a:r>
            <a:r>
              <a:rPr lang="en-US" sz="3200" dirty="0" err="1" smtClean="0"/>
              <a:t>জন্য</a:t>
            </a:r>
            <a:r>
              <a:rPr lang="en-US" sz="3200" dirty="0" smtClean="0"/>
              <a:t> </a:t>
            </a:r>
            <a:r>
              <a:rPr lang="en-US" sz="3200" dirty="0" err="1" smtClean="0"/>
              <a:t>ব্যবহৃত</a:t>
            </a:r>
            <a:r>
              <a:rPr lang="en-US" sz="3200" dirty="0" smtClean="0"/>
              <a:t> </a:t>
            </a:r>
            <a:r>
              <a:rPr lang="en-US" sz="3200" dirty="0" err="1" smtClean="0"/>
              <a:t>হয়না</a:t>
            </a:r>
            <a:r>
              <a:rPr lang="en-US" sz="3200" dirty="0" smtClean="0"/>
              <a:t> </a:t>
            </a:r>
            <a:r>
              <a:rPr lang="en-US" sz="3200" dirty="0" err="1" smtClean="0"/>
              <a:t>বরং</a:t>
            </a:r>
            <a:r>
              <a:rPr lang="en-US" sz="3200" dirty="0" smtClean="0"/>
              <a:t> </a:t>
            </a:r>
            <a:r>
              <a:rPr lang="en-US" sz="3200" dirty="0" err="1" smtClean="0"/>
              <a:t>ভোগ্য</a:t>
            </a:r>
            <a:r>
              <a:rPr lang="en-US" sz="3200" dirty="0" smtClean="0"/>
              <a:t> </a:t>
            </a:r>
            <a:r>
              <a:rPr lang="en-US" sz="3200" dirty="0" err="1" smtClean="0"/>
              <a:t>পণ্য</a:t>
            </a:r>
            <a:r>
              <a:rPr lang="en-US" sz="3200" dirty="0" smtClean="0"/>
              <a:t> </a:t>
            </a:r>
            <a:r>
              <a:rPr lang="en-US" sz="3200" dirty="0" err="1" smtClean="0"/>
              <a:t>উৎপাদনের</a:t>
            </a:r>
            <a:r>
              <a:rPr lang="en-US" sz="3200" dirty="0" smtClean="0"/>
              <a:t> </a:t>
            </a:r>
            <a:r>
              <a:rPr lang="en-US" sz="3200" dirty="0" err="1" smtClean="0"/>
              <a:t>কাজে</a:t>
            </a:r>
            <a:r>
              <a:rPr lang="en-US" sz="3200" dirty="0" smtClean="0"/>
              <a:t> </a:t>
            </a:r>
            <a:r>
              <a:rPr lang="en-US" sz="3200" dirty="0" err="1" smtClean="0"/>
              <a:t>ব্যবহৃত</a:t>
            </a:r>
            <a:r>
              <a:rPr lang="en-US" sz="3200" dirty="0" smtClean="0"/>
              <a:t> </a:t>
            </a:r>
            <a:r>
              <a:rPr lang="en-US" sz="3200" dirty="0" err="1" smtClean="0"/>
              <a:t>হয়</a:t>
            </a:r>
            <a:r>
              <a:rPr lang="en-US" sz="3200" dirty="0" smtClean="0"/>
              <a:t> </a:t>
            </a:r>
            <a:r>
              <a:rPr lang="en-US" sz="3200" dirty="0" err="1" smtClean="0"/>
              <a:t>তাকে</a:t>
            </a:r>
            <a:r>
              <a:rPr lang="en-US" sz="3200" dirty="0" smtClean="0"/>
              <a:t> </a:t>
            </a:r>
            <a:r>
              <a:rPr lang="en-US" sz="3200" dirty="0" err="1" smtClean="0"/>
              <a:t>শিল্প</a:t>
            </a:r>
            <a:r>
              <a:rPr lang="en-US" sz="3200" dirty="0" smtClean="0"/>
              <a:t> </a:t>
            </a:r>
            <a:r>
              <a:rPr lang="en-US" sz="3200" dirty="0" err="1" smtClean="0"/>
              <a:t>পণ্য</a:t>
            </a:r>
            <a:r>
              <a:rPr lang="en-US" sz="3200" dirty="0" smtClean="0"/>
              <a:t> </a:t>
            </a:r>
            <a:r>
              <a:rPr lang="en-US" sz="3200" dirty="0" err="1" smtClean="0"/>
              <a:t>বলে।শিল্প</a:t>
            </a:r>
            <a:r>
              <a:rPr lang="en-US" sz="3200" dirty="0" smtClean="0"/>
              <a:t> </a:t>
            </a:r>
            <a:r>
              <a:rPr lang="en-US" sz="3200" dirty="0" err="1" smtClean="0"/>
              <a:t>পণ্যকে</a:t>
            </a:r>
            <a:r>
              <a:rPr lang="en-US" sz="3200" dirty="0" smtClean="0"/>
              <a:t> </a:t>
            </a:r>
            <a:r>
              <a:rPr lang="en-US" sz="3200" dirty="0" err="1" smtClean="0"/>
              <a:t>তিন</a:t>
            </a:r>
            <a:r>
              <a:rPr lang="en-US" sz="3200" dirty="0" smtClean="0"/>
              <a:t> </a:t>
            </a:r>
            <a:r>
              <a:rPr lang="en-US" sz="3200" dirty="0" err="1" smtClean="0"/>
              <a:t>ভাগে</a:t>
            </a:r>
            <a:r>
              <a:rPr lang="en-US" sz="3200" dirty="0" smtClean="0"/>
              <a:t> </a:t>
            </a:r>
            <a:r>
              <a:rPr lang="en-US" sz="3200" dirty="0" err="1" smtClean="0"/>
              <a:t>ভাগ</a:t>
            </a:r>
            <a:r>
              <a:rPr lang="en-US" sz="3200" dirty="0" smtClean="0"/>
              <a:t> </a:t>
            </a:r>
            <a:r>
              <a:rPr lang="en-US" sz="3200" dirty="0" err="1" smtClean="0"/>
              <a:t>করা</a:t>
            </a:r>
            <a:r>
              <a:rPr lang="en-US" sz="3200" dirty="0" smtClean="0"/>
              <a:t> </a:t>
            </a:r>
            <a:r>
              <a:rPr lang="en-US" sz="3200" dirty="0" err="1" smtClean="0"/>
              <a:t>হয়</a:t>
            </a:r>
            <a:r>
              <a:rPr lang="en-US" sz="3200" dirty="0" smtClean="0"/>
              <a:t>। </a:t>
            </a:r>
            <a:r>
              <a:rPr lang="en-US" sz="3200" dirty="0" err="1" smtClean="0"/>
              <a:t>যেমন</a:t>
            </a:r>
            <a:r>
              <a:rPr lang="en-US" sz="3200" dirty="0" smtClean="0"/>
              <a:t>-</a:t>
            </a:r>
            <a:endParaRPr lang="en-US" sz="3200" dirty="0"/>
          </a:p>
        </p:txBody>
      </p:sp>
      <p:sp>
        <p:nvSpPr>
          <p:cNvPr id="3" name="Content Placeholder 2"/>
          <p:cNvSpPr>
            <a:spLocks noGrp="1"/>
          </p:cNvSpPr>
          <p:nvPr>
            <p:ph idx="1"/>
          </p:nvPr>
        </p:nvSpPr>
        <p:spPr>
          <a:xfrm>
            <a:off x="1116375" y="2662519"/>
            <a:ext cx="8946541" cy="3895035"/>
          </a:xfrm>
        </p:spPr>
        <p:txBody>
          <a:bodyPr/>
          <a:lstStyle/>
          <a:p>
            <a:r>
              <a:rPr lang="en-US" dirty="0" err="1" smtClean="0">
                <a:solidFill>
                  <a:schemeClr val="accent3">
                    <a:lumMod val="60000"/>
                    <a:lumOff val="40000"/>
                  </a:schemeClr>
                </a:solidFill>
              </a:rPr>
              <a:t>কাঁচামাল</a:t>
            </a:r>
            <a:r>
              <a:rPr lang="en-US" dirty="0" smtClean="0">
                <a:solidFill>
                  <a:schemeClr val="accent3">
                    <a:lumMod val="60000"/>
                    <a:lumOff val="40000"/>
                  </a:schemeClr>
                </a:solidFill>
              </a:rPr>
              <a:t> ও </a:t>
            </a:r>
            <a:r>
              <a:rPr lang="en-US" dirty="0" err="1" smtClean="0">
                <a:solidFill>
                  <a:schemeClr val="accent3">
                    <a:lumMod val="60000"/>
                    <a:lumOff val="40000"/>
                  </a:schemeClr>
                </a:solidFill>
              </a:rPr>
              <a:t>যন্ত্রাংশ</a:t>
            </a:r>
            <a:r>
              <a:rPr lang="en-US" dirty="0" smtClean="0">
                <a:solidFill>
                  <a:schemeClr val="accent3">
                    <a:lumMod val="60000"/>
                    <a:lumOff val="40000"/>
                  </a:schemeClr>
                </a:solidFill>
              </a:rPr>
              <a:t>- </a:t>
            </a:r>
            <a:r>
              <a:rPr lang="en-US" dirty="0" err="1" smtClean="0"/>
              <a:t>কাঁচামাল</a:t>
            </a:r>
            <a:r>
              <a:rPr lang="en-US" dirty="0" smtClean="0"/>
              <a:t>, </a:t>
            </a:r>
            <a:r>
              <a:rPr lang="en-US" dirty="0" err="1" smtClean="0"/>
              <a:t>আধাপ্রস্তুত</a:t>
            </a:r>
            <a:r>
              <a:rPr lang="en-US" dirty="0" smtClean="0"/>
              <a:t> </a:t>
            </a:r>
            <a:r>
              <a:rPr lang="en-US" dirty="0" err="1" smtClean="0"/>
              <a:t>পণ্য</a:t>
            </a:r>
            <a:r>
              <a:rPr lang="en-US" dirty="0" smtClean="0"/>
              <a:t> ও </a:t>
            </a:r>
            <a:r>
              <a:rPr lang="en-US" dirty="0" err="1" smtClean="0"/>
              <a:t>পণ্যাংশ</a:t>
            </a:r>
            <a:r>
              <a:rPr lang="en-US" dirty="0" smtClean="0"/>
              <a:t>।</a:t>
            </a:r>
          </a:p>
          <a:p>
            <a:r>
              <a:rPr lang="en-US" dirty="0" err="1" smtClean="0">
                <a:solidFill>
                  <a:schemeClr val="accent3">
                    <a:lumMod val="60000"/>
                    <a:lumOff val="40000"/>
                  </a:schemeClr>
                </a:solidFill>
              </a:rPr>
              <a:t>মূলধন</a:t>
            </a:r>
            <a:r>
              <a:rPr lang="en-US" dirty="0" smtClean="0">
                <a:solidFill>
                  <a:schemeClr val="accent3">
                    <a:lumMod val="60000"/>
                    <a:lumOff val="40000"/>
                  </a:schemeClr>
                </a:solidFill>
              </a:rPr>
              <a:t> </a:t>
            </a:r>
            <a:r>
              <a:rPr lang="en-US" dirty="0" err="1" smtClean="0">
                <a:solidFill>
                  <a:schemeClr val="accent3">
                    <a:lumMod val="60000"/>
                    <a:lumOff val="40000"/>
                  </a:schemeClr>
                </a:solidFill>
              </a:rPr>
              <a:t>জাতীয়</a:t>
            </a:r>
            <a:r>
              <a:rPr lang="en-US" dirty="0" smtClean="0">
                <a:solidFill>
                  <a:schemeClr val="accent3">
                    <a:lumMod val="60000"/>
                    <a:lumOff val="40000"/>
                  </a:schemeClr>
                </a:solidFill>
              </a:rPr>
              <a:t> </a:t>
            </a:r>
            <a:r>
              <a:rPr lang="en-US" dirty="0" err="1" smtClean="0">
                <a:solidFill>
                  <a:schemeClr val="accent3">
                    <a:lumMod val="60000"/>
                    <a:lumOff val="40000"/>
                  </a:schemeClr>
                </a:solidFill>
              </a:rPr>
              <a:t>পণ্য</a:t>
            </a:r>
            <a:r>
              <a:rPr lang="en-US" dirty="0" smtClean="0">
                <a:solidFill>
                  <a:schemeClr val="accent3">
                    <a:lumMod val="60000"/>
                    <a:lumOff val="40000"/>
                  </a:schemeClr>
                </a:solidFill>
              </a:rPr>
              <a:t>- </a:t>
            </a:r>
            <a:r>
              <a:rPr lang="en-US" dirty="0" err="1" smtClean="0"/>
              <a:t>স্থাপনা</a:t>
            </a:r>
            <a:r>
              <a:rPr lang="en-US" dirty="0" smtClean="0"/>
              <a:t>, </a:t>
            </a:r>
            <a:r>
              <a:rPr lang="en-US" dirty="0" err="1" smtClean="0"/>
              <a:t>আনুষঙ্গিক</a:t>
            </a:r>
            <a:r>
              <a:rPr lang="en-US" dirty="0" smtClean="0"/>
              <a:t> </a:t>
            </a:r>
            <a:r>
              <a:rPr lang="en-US" dirty="0" err="1" smtClean="0"/>
              <a:t>যন্ত্রপাতি</a:t>
            </a:r>
            <a:r>
              <a:rPr lang="en-US" dirty="0" smtClean="0"/>
              <a:t>।</a:t>
            </a:r>
          </a:p>
          <a:p>
            <a:r>
              <a:rPr lang="en-US" dirty="0" err="1" smtClean="0"/>
              <a:t>উপকরণ</a:t>
            </a:r>
            <a:r>
              <a:rPr lang="en-US" dirty="0" smtClean="0"/>
              <a:t> ও </a:t>
            </a:r>
            <a:r>
              <a:rPr lang="en-US" dirty="0" err="1" smtClean="0"/>
              <a:t>সেবাসমুহ</a:t>
            </a:r>
            <a:r>
              <a:rPr lang="en-US" dirty="0" smtClean="0"/>
              <a:t>- </a:t>
            </a:r>
            <a:r>
              <a:rPr lang="en-US" dirty="0" err="1" smtClean="0"/>
              <a:t>উপকরণ</a:t>
            </a:r>
            <a:r>
              <a:rPr lang="en-US" dirty="0" smtClean="0"/>
              <a:t>, </a:t>
            </a:r>
            <a:r>
              <a:rPr lang="en-US" dirty="0" err="1" smtClean="0"/>
              <a:t>সেবা</a:t>
            </a:r>
            <a:r>
              <a:rPr lang="en-US" dirty="0" smtClean="0"/>
              <a:t> </a:t>
            </a:r>
            <a:r>
              <a:rPr lang="en-US" dirty="0" err="1" smtClean="0"/>
              <a:t>সমুহ</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dirty="0" err="1" smtClean="0"/>
              <a:t>কাঁচা</a:t>
            </a:r>
            <a:r>
              <a:rPr lang="en-US" dirty="0" smtClean="0"/>
              <a:t> </a:t>
            </a:r>
            <a:r>
              <a:rPr lang="en-US" dirty="0" err="1" smtClean="0"/>
              <a:t>চামড়া</a:t>
            </a:r>
            <a:r>
              <a:rPr lang="en-US" dirty="0" smtClean="0"/>
              <a:t>								 </a:t>
            </a:r>
            <a:r>
              <a:rPr lang="en-US" dirty="0" err="1" smtClean="0"/>
              <a:t>চা</a:t>
            </a:r>
            <a:r>
              <a:rPr lang="en-US" dirty="0" smtClean="0"/>
              <a:t> </a:t>
            </a:r>
            <a:r>
              <a:rPr lang="en-US" dirty="0" err="1" smtClean="0"/>
              <a:t>পাতা</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840" y="4335924"/>
            <a:ext cx="3086100" cy="1666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672" y="4440428"/>
            <a:ext cx="2803882" cy="1666875"/>
          </a:xfrm>
          <a:prstGeom prst="rect">
            <a:avLst/>
          </a:prstGeom>
        </p:spPr>
      </p:pic>
    </p:spTree>
    <p:extLst>
      <p:ext uri="{BB962C8B-B14F-4D97-AF65-F5344CB8AC3E}">
        <p14:creationId xmlns:p14="http://schemas.microsoft.com/office/powerpoint/2010/main" val="31415437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par>
                                <p:cTn id="19" presetID="56" presetClass="entr" presetSubtype="0" fill="hold"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1" end="1"/>
                                            </p:txEl>
                                          </p:spTgt>
                                        </p:tgtEl>
                                        <p:attrNameLst>
                                          <p:attrName>ppt_w</p:attrName>
                                        </p:attrNameLst>
                                      </p:cBhvr>
                                    </p:anim>
                                    <p:anim by="(#ppt_w*0.50)" calcmode="lin" valueType="num">
                                      <p:cBhvr>
                                        <p:cTn id="22" dur="500" decel="50000" autoRev="1" fill="hold">
                                          <p:stCondLst>
                                            <p:cond delay="0"/>
                                          </p:stCondLst>
                                        </p:cTn>
                                        <p:tgtEl>
                                          <p:spTgt spid="3">
                                            <p:txEl>
                                              <p:pRg st="1" end="1"/>
                                            </p:txEl>
                                          </p:spTgt>
                                        </p:tgtEl>
                                        <p:attrNameLst>
                                          <p:attrName>ppt_x</p:attrName>
                                        </p:attrNameLst>
                                      </p:cBhvr>
                                    </p:anim>
                                    <p:anim from="(-#ppt_h/2)" to="(#ppt_y)" calcmode="lin" valueType="num">
                                      <p:cBhvr>
                                        <p:cTn id="23" dur="1000" fill="hold">
                                          <p:stCondLst>
                                            <p:cond delay="0"/>
                                          </p:stCondLst>
                                        </p:cTn>
                                        <p:tgtEl>
                                          <p:spTgt spid="3">
                                            <p:txEl>
                                              <p:pRg st="1" end="1"/>
                                            </p:txEl>
                                          </p:spTgt>
                                        </p:tgtEl>
                                        <p:attrNameLst>
                                          <p:attrName>ppt_y</p:attrName>
                                        </p:attrNameLst>
                                      </p:cBhvr>
                                    </p:anim>
                                    <p:animRot by="21600000">
                                      <p:cBhvr>
                                        <p:cTn id="24" dur="1000" fill="hold">
                                          <p:stCondLst>
                                            <p:cond delay="0"/>
                                          </p:stCondLst>
                                        </p:cTn>
                                        <p:tgtEl>
                                          <p:spTgt spid="3">
                                            <p:txEl>
                                              <p:pRg st="1" end="1"/>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2" end="2"/>
                                            </p:txEl>
                                          </p:spTgt>
                                        </p:tgtEl>
                                        <p:attrNameLst>
                                          <p:attrName>ppt_w</p:attrName>
                                        </p:attrNameLst>
                                      </p:cBhvr>
                                    </p:anim>
                                    <p:anim by="(#ppt_w*0.50)" calcmode="lin" valueType="num">
                                      <p:cBhvr>
                                        <p:cTn id="28" dur="500" decel="50000" autoRev="1" fill="hold">
                                          <p:stCondLst>
                                            <p:cond delay="0"/>
                                          </p:stCondLst>
                                        </p:cTn>
                                        <p:tgtEl>
                                          <p:spTgt spid="3">
                                            <p:txEl>
                                              <p:pRg st="2" end="2"/>
                                            </p:txEl>
                                          </p:spTgt>
                                        </p:tgtEl>
                                        <p:attrNameLst>
                                          <p:attrName>ppt_x</p:attrName>
                                        </p:attrNameLst>
                                      </p:cBhvr>
                                    </p:anim>
                                    <p:anim from="(-#ppt_h/2)" to="(#ppt_y)" calcmode="lin" valueType="num">
                                      <p:cBhvr>
                                        <p:cTn id="29" dur="1000" fill="hold">
                                          <p:stCondLst>
                                            <p:cond delay="0"/>
                                          </p:stCondLst>
                                        </p:cTn>
                                        <p:tgtEl>
                                          <p:spTgt spid="3">
                                            <p:txEl>
                                              <p:pRg st="2" end="2"/>
                                            </p:txEl>
                                          </p:spTgt>
                                        </p:tgtEl>
                                        <p:attrNameLst>
                                          <p:attrName>ppt_y</p:attrName>
                                        </p:attrNameLst>
                                      </p:cBhvr>
                                    </p:anim>
                                    <p:animRot by="21600000">
                                      <p:cBhvr>
                                        <p:cTn id="30" dur="1000" fill="hold">
                                          <p:stCondLst>
                                            <p:cond delay="0"/>
                                          </p:stCondLst>
                                        </p:cTn>
                                        <p:tgtEl>
                                          <p:spTgt spid="3">
                                            <p:txEl>
                                              <p:pRg st="2" end="2"/>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80">
                                          <p:stCondLst>
                                            <p:cond delay="0"/>
                                          </p:stCondLst>
                                        </p:cTn>
                                        <p:tgtEl>
                                          <p:spTgt spid="5"/>
                                        </p:tgtEl>
                                      </p:cBhvr>
                                    </p:animEffect>
                                    <p:anim calcmode="lin" valueType="num">
                                      <p:cBhvr>
                                        <p:cTn id="5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9" dur="26">
                                          <p:stCondLst>
                                            <p:cond delay="650"/>
                                          </p:stCondLst>
                                        </p:cTn>
                                        <p:tgtEl>
                                          <p:spTgt spid="5"/>
                                        </p:tgtEl>
                                      </p:cBhvr>
                                      <p:to x="100000" y="60000"/>
                                    </p:animScale>
                                    <p:animScale>
                                      <p:cBhvr>
                                        <p:cTn id="60" dur="166" decel="50000">
                                          <p:stCondLst>
                                            <p:cond delay="676"/>
                                          </p:stCondLst>
                                        </p:cTn>
                                        <p:tgtEl>
                                          <p:spTgt spid="5"/>
                                        </p:tgtEl>
                                      </p:cBhvr>
                                      <p:to x="100000" y="100000"/>
                                    </p:animScale>
                                    <p:animScale>
                                      <p:cBhvr>
                                        <p:cTn id="61" dur="26">
                                          <p:stCondLst>
                                            <p:cond delay="1312"/>
                                          </p:stCondLst>
                                        </p:cTn>
                                        <p:tgtEl>
                                          <p:spTgt spid="5"/>
                                        </p:tgtEl>
                                      </p:cBhvr>
                                      <p:to x="100000" y="80000"/>
                                    </p:animScale>
                                    <p:animScale>
                                      <p:cBhvr>
                                        <p:cTn id="62" dur="166" decel="50000">
                                          <p:stCondLst>
                                            <p:cond delay="1338"/>
                                          </p:stCondLst>
                                        </p:cTn>
                                        <p:tgtEl>
                                          <p:spTgt spid="5"/>
                                        </p:tgtEl>
                                      </p:cBhvr>
                                      <p:to x="100000" y="100000"/>
                                    </p:animScale>
                                    <p:animScale>
                                      <p:cBhvr>
                                        <p:cTn id="63" dur="26">
                                          <p:stCondLst>
                                            <p:cond delay="1642"/>
                                          </p:stCondLst>
                                        </p:cTn>
                                        <p:tgtEl>
                                          <p:spTgt spid="5"/>
                                        </p:tgtEl>
                                      </p:cBhvr>
                                      <p:to x="100000" y="90000"/>
                                    </p:animScale>
                                    <p:animScale>
                                      <p:cBhvr>
                                        <p:cTn id="64" dur="166" decel="50000">
                                          <p:stCondLst>
                                            <p:cond delay="1668"/>
                                          </p:stCondLst>
                                        </p:cTn>
                                        <p:tgtEl>
                                          <p:spTgt spid="5"/>
                                        </p:tgtEl>
                                      </p:cBhvr>
                                      <p:to x="100000" y="100000"/>
                                    </p:animScale>
                                    <p:animScale>
                                      <p:cBhvr>
                                        <p:cTn id="65" dur="26">
                                          <p:stCondLst>
                                            <p:cond delay="1808"/>
                                          </p:stCondLst>
                                        </p:cTn>
                                        <p:tgtEl>
                                          <p:spTgt spid="5"/>
                                        </p:tgtEl>
                                      </p:cBhvr>
                                      <p:to x="100000" y="95000"/>
                                    </p:animScale>
                                    <p:animScale>
                                      <p:cBhvr>
                                        <p:cTn id="6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50" y="230649"/>
            <a:ext cx="10567852" cy="827442"/>
          </a:xfrm>
        </p:spPr>
        <p:txBody>
          <a:bodyPr/>
          <a:lstStyle/>
          <a:p>
            <a:r>
              <a:rPr lang="en-US" dirty="0" smtClean="0"/>
              <a:t>				</a:t>
            </a:r>
            <a:br>
              <a:rPr lang="en-US" dirty="0" smtClean="0"/>
            </a:br>
            <a:r>
              <a:rPr lang="en-US" dirty="0" smtClean="0"/>
              <a:t>				</a:t>
            </a:r>
            <a:r>
              <a:rPr lang="en-US" dirty="0" err="1" smtClean="0"/>
              <a:t>বাড়ীর</a:t>
            </a:r>
            <a:r>
              <a:rPr lang="en-US" dirty="0" smtClean="0"/>
              <a:t> </a:t>
            </a:r>
            <a:r>
              <a:rPr lang="en-US" dirty="0" err="1" smtClean="0"/>
              <a:t>কাজ</a:t>
            </a:r>
            <a:r>
              <a:rPr lang="en-US" dirty="0" smtClean="0"/>
              <a:t>-</a:t>
            </a:r>
            <a:br>
              <a:rPr lang="en-US" dirty="0" smtClean="0"/>
            </a:br>
            <a:r>
              <a:rPr lang="en-US" dirty="0"/>
              <a:t/>
            </a:r>
            <a:br>
              <a:rPr lang="en-US" dirty="0"/>
            </a:br>
            <a:r>
              <a:rPr lang="en-US" sz="2400" dirty="0" err="1" smtClean="0"/>
              <a:t>পাবনা</a:t>
            </a:r>
            <a:r>
              <a:rPr lang="en-US" sz="2400" dirty="0" smtClean="0"/>
              <a:t> </a:t>
            </a:r>
            <a:r>
              <a:rPr lang="en-US" sz="2400" dirty="0" err="1" smtClean="0"/>
              <a:t>শহরে</a:t>
            </a:r>
            <a:r>
              <a:rPr lang="en-US" sz="2400" dirty="0" smtClean="0"/>
              <a:t> </a:t>
            </a:r>
            <a:r>
              <a:rPr lang="en-US" sz="2400" dirty="0" err="1" smtClean="0"/>
              <a:t>জনাব</a:t>
            </a:r>
            <a:r>
              <a:rPr lang="en-US" sz="2400" dirty="0" smtClean="0"/>
              <a:t> </a:t>
            </a:r>
            <a:r>
              <a:rPr lang="en-US" sz="2400" dirty="0" err="1" smtClean="0"/>
              <a:t>সোহানের</a:t>
            </a:r>
            <a:r>
              <a:rPr lang="en-US" sz="2400" dirty="0" smtClean="0"/>
              <a:t> </a:t>
            </a:r>
            <a:r>
              <a:rPr lang="en-US" sz="2400" dirty="0" err="1" smtClean="0"/>
              <a:t>একটি</a:t>
            </a:r>
            <a:r>
              <a:rPr lang="en-US" sz="2400" dirty="0" smtClean="0"/>
              <a:t> </a:t>
            </a:r>
            <a:r>
              <a:rPr lang="en-US" sz="2400" dirty="0" err="1" smtClean="0"/>
              <a:t>মুদির</a:t>
            </a:r>
            <a:r>
              <a:rPr lang="en-US" sz="2400" dirty="0" smtClean="0"/>
              <a:t> </a:t>
            </a:r>
            <a:r>
              <a:rPr lang="en-US" sz="2400" dirty="0" err="1" smtClean="0"/>
              <a:t>দোকান</a:t>
            </a:r>
            <a:r>
              <a:rPr lang="en-US" sz="2400" dirty="0" smtClean="0"/>
              <a:t> </a:t>
            </a:r>
            <a:r>
              <a:rPr lang="en-US" sz="2400" dirty="0" err="1" smtClean="0"/>
              <a:t>আছে।দোকানে</a:t>
            </a:r>
            <a:r>
              <a:rPr lang="en-US" sz="2400" dirty="0" smtClean="0"/>
              <a:t> </a:t>
            </a:r>
            <a:r>
              <a:rPr lang="en-US" sz="2400" dirty="0" err="1" smtClean="0"/>
              <a:t>সে</a:t>
            </a:r>
            <a:r>
              <a:rPr lang="en-US" sz="2400" dirty="0" smtClean="0"/>
              <a:t> </a:t>
            </a:r>
            <a:r>
              <a:rPr lang="en-US" sz="2400" dirty="0" err="1" smtClean="0"/>
              <a:t>চাল</a:t>
            </a:r>
            <a:r>
              <a:rPr lang="en-US" sz="2400" dirty="0" smtClean="0"/>
              <a:t>, </a:t>
            </a:r>
            <a:r>
              <a:rPr lang="en-US" sz="2400" dirty="0" err="1" smtClean="0"/>
              <a:t>ডাল</a:t>
            </a:r>
            <a:r>
              <a:rPr lang="en-US" sz="2400" dirty="0" smtClean="0"/>
              <a:t>, </a:t>
            </a:r>
            <a:r>
              <a:rPr lang="en-US" sz="2400" dirty="0" err="1" smtClean="0"/>
              <a:t>তেল</a:t>
            </a:r>
            <a:r>
              <a:rPr lang="en-US" sz="2400" dirty="0" smtClean="0"/>
              <a:t>, </a:t>
            </a:r>
            <a:r>
              <a:rPr lang="en-US" sz="2400" dirty="0" err="1" smtClean="0"/>
              <a:t>সাবান</a:t>
            </a:r>
            <a:r>
              <a:rPr lang="en-US" sz="2400" dirty="0" smtClean="0"/>
              <a:t> </a:t>
            </a:r>
            <a:r>
              <a:rPr lang="en-US" sz="2400" dirty="0" err="1" smtClean="0"/>
              <a:t>লবনসহ</a:t>
            </a:r>
            <a:r>
              <a:rPr lang="en-US" sz="2400" dirty="0" smtClean="0"/>
              <a:t> </a:t>
            </a:r>
            <a:r>
              <a:rPr lang="en-US" sz="2400" dirty="0" err="1" smtClean="0"/>
              <a:t>বিভিন্ন</a:t>
            </a:r>
            <a:r>
              <a:rPr lang="en-US" sz="2400" dirty="0" smtClean="0"/>
              <a:t> </a:t>
            </a:r>
            <a:r>
              <a:rPr lang="en-US" sz="2400" dirty="0" err="1" smtClean="0"/>
              <a:t>ধরনের</a:t>
            </a:r>
            <a:r>
              <a:rPr lang="en-US" sz="2400" dirty="0" smtClean="0"/>
              <a:t> </a:t>
            </a:r>
            <a:r>
              <a:rPr lang="en-US" sz="2400" dirty="0" err="1" smtClean="0"/>
              <a:t>পণ্য</a:t>
            </a:r>
            <a:r>
              <a:rPr lang="en-US" sz="2400" dirty="0" smtClean="0"/>
              <a:t> </a:t>
            </a:r>
            <a:r>
              <a:rPr lang="en-US" sz="2400" dirty="0" err="1" smtClean="0"/>
              <a:t>বিক্রয়</a:t>
            </a:r>
            <a:r>
              <a:rPr lang="en-US" sz="2400" dirty="0" smtClean="0"/>
              <a:t> </a:t>
            </a:r>
            <a:r>
              <a:rPr lang="en-US" sz="2400" dirty="0" err="1" smtClean="0"/>
              <a:t>করে</a:t>
            </a:r>
            <a:r>
              <a:rPr lang="en-US" sz="2400" dirty="0" smtClean="0"/>
              <a:t>। </a:t>
            </a:r>
            <a:r>
              <a:rPr lang="en-US" sz="2400" dirty="0" err="1" smtClean="0"/>
              <a:t>এই</a:t>
            </a:r>
            <a:r>
              <a:rPr lang="en-US" sz="2400" dirty="0" smtClean="0"/>
              <a:t> </a:t>
            </a:r>
            <a:r>
              <a:rPr lang="en-US" sz="2400" dirty="0" err="1" smtClean="0"/>
              <a:t>পণ্যগুলোর</a:t>
            </a:r>
            <a:r>
              <a:rPr lang="en-US" sz="2400" dirty="0" smtClean="0"/>
              <a:t> </a:t>
            </a:r>
            <a:r>
              <a:rPr lang="en-US" sz="2400" dirty="0" err="1" smtClean="0"/>
              <a:t>মূল্য</a:t>
            </a:r>
            <a:r>
              <a:rPr lang="en-US" sz="2400" dirty="0" smtClean="0"/>
              <a:t> </a:t>
            </a:r>
            <a:r>
              <a:rPr lang="en-US" sz="2400" dirty="0" err="1" smtClean="0"/>
              <a:t>দর</a:t>
            </a:r>
            <a:r>
              <a:rPr lang="en-US" sz="2400" dirty="0" smtClean="0"/>
              <a:t> </a:t>
            </a:r>
            <a:r>
              <a:rPr lang="en-US" sz="2400" dirty="0" err="1" smtClean="0"/>
              <a:t>কষাকষির</a:t>
            </a:r>
            <a:r>
              <a:rPr lang="en-US" sz="2400" dirty="0" smtClean="0"/>
              <a:t> </a:t>
            </a:r>
            <a:r>
              <a:rPr lang="en-US" sz="2400" dirty="0" err="1" smtClean="0"/>
              <a:t>মাধ্যমে</a:t>
            </a:r>
            <a:r>
              <a:rPr lang="en-US" sz="2400" dirty="0" smtClean="0"/>
              <a:t> </a:t>
            </a:r>
            <a:r>
              <a:rPr lang="en-US" sz="2400" dirty="0" err="1" smtClean="0"/>
              <a:t>নির্ধারিত</a:t>
            </a:r>
            <a:r>
              <a:rPr lang="en-US" sz="2400" dirty="0" smtClean="0"/>
              <a:t> </a:t>
            </a:r>
            <a:r>
              <a:rPr lang="en-US" sz="2400" dirty="0" err="1" smtClean="0"/>
              <a:t>হয়।তাই</a:t>
            </a:r>
            <a:r>
              <a:rPr lang="en-US" sz="2400" dirty="0" smtClean="0"/>
              <a:t> </a:t>
            </a:r>
            <a:r>
              <a:rPr lang="en-US" sz="2400" dirty="0" err="1" smtClean="0"/>
              <a:t>ক্রেতারা</a:t>
            </a:r>
            <a:r>
              <a:rPr lang="en-US" sz="2400" dirty="0" smtClean="0"/>
              <a:t> </a:t>
            </a:r>
            <a:r>
              <a:rPr lang="en-US" sz="2400" dirty="0" err="1" smtClean="0"/>
              <a:t>পণ্যের</a:t>
            </a:r>
            <a:r>
              <a:rPr lang="en-US" sz="2400" dirty="0" smtClean="0"/>
              <a:t> </a:t>
            </a:r>
            <a:r>
              <a:rPr lang="en-US" sz="2400" dirty="0" err="1" smtClean="0"/>
              <a:t>মূল্য</a:t>
            </a:r>
            <a:r>
              <a:rPr lang="en-US" sz="2400" dirty="0" smtClean="0"/>
              <a:t> </a:t>
            </a:r>
            <a:r>
              <a:rPr lang="en-US" sz="2400" dirty="0" err="1" smtClean="0"/>
              <a:t>নিয়ে</a:t>
            </a:r>
            <a:r>
              <a:rPr lang="en-US" sz="2400" dirty="0" smtClean="0"/>
              <a:t> </a:t>
            </a:r>
            <a:r>
              <a:rPr lang="en-US" sz="2400" dirty="0" err="1" smtClean="0"/>
              <a:t>খুব</a:t>
            </a:r>
            <a:r>
              <a:rPr lang="en-US" sz="2400" dirty="0" smtClean="0"/>
              <a:t> </a:t>
            </a:r>
            <a:r>
              <a:rPr lang="en-US" sz="2400" dirty="0" err="1" smtClean="0"/>
              <a:t>একটা</a:t>
            </a:r>
            <a:r>
              <a:rPr lang="en-US" sz="2400" dirty="0" smtClean="0"/>
              <a:t> </a:t>
            </a:r>
            <a:r>
              <a:rPr lang="en-US" sz="2400" dirty="0" err="1" smtClean="0"/>
              <a:t>চিন্তা</a:t>
            </a:r>
            <a:r>
              <a:rPr lang="en-US" sz="2400" dirty="0" smtClean="0"/>
              <a:t> </a:t>
            </a:r>
            <a:r>
              <a:rPr lang="en-US" sz="2400" dirty="0" err="1" smtClean="0"/>
              <a:t>ভাবনা</a:t>
            </a:r>
            <a:r>
              <a:rPr lang="en-US" sz="2400" dirty="0" smtClean="0"/>
              <a:t> </a:t>
            </a:r>
            <a:r>
              <a:rPr lang="en-US" sz="2400" dirty="0" err="1" smtClean="0"/>
              <a:t>করে</a:t>
            </a:r>
            <a:r>
              <a:rPr lang="en-US" sz="2400" dirty="0" smtClean="0"/>
              <a:t> </a:t>
            </a:r>
            <a:r>
              <a:rPr lang="en-US" sz="2400" dirty="0" err="1" smtClean="0"/>
              <a:t>না</a:t>
            </a:r>
            <a:r>
              <a:rPr lang="en-US" sz="2400" dirty="0" smtClean="0"/>
              <a:t>। </a:t>
            </a:r>
            <a:r>
              <a:rPr lang="en-US" sz="2400" dirty="0" err="1" smtClean="0"/>
              <a:t>তবে</a:t>
            </a:r>
            <a:r>
              <a:rPr lang="en-US" sz="2400" dirty="0" smtClean="0"/>
              <a:t> </a:t>
            </a:r>
            <a:r>
              <a:rPr lang="en-US" sz="2400" dirty="0" err="1" smtClean="0"/>
              <a:t>একচেটিয়া</a:t>
            </a:r>
            <a:r>
              <a:rPr lang="en-US" sz="2400" dirty="0" smtClean="0"/>
              <a:t> </a:t>
            </a:r>
            <a:r>
              <a:rPr lang="en-US" sz="2400" dirty="0" err="1" smtClean="0"/>
              <a:t>বাজারে</a:t>
            </a:r>
            <a:r>
              <a:rPr lang="en-US" sz="2400" dirty="0" smtClean="0"/>
              <a:t> </a:t>
            </a:r>
            <a:r>
              <a:rPr lang="en-US" sz="2400" dirty="0" err="1" smtClean="0"/>
              <a:t>এভাবে</a:t>
            </a:r>
            <a:r>
              <a:rPr lang="en-US" sz="2400" dirty="0" smtClean="0"/>
              <a:t> </a:t>
            </a:r>
            <a:r>
              <a:rPr lang="en-US" sz="2400" dirty="0" err="1" smtClean="0"/>
              <a:t>পণ্যের</a:t>
            </a:r>
            <a:r>
              <a:rPr lang="en-US" sz="2400" dirty="0" smtClean="0"/>
              <a:t> </a:t>
            </a:r>
            <a:r>
              <a:rPr lang="en-US" sz="2400" dirty="0" err="1" smtClean="0"/>
              <a:t>মূল্য</a:t>
            </a:r>
            <a:r>
              <a:rPr lang="en-US" sz="2400" dirty="0" smtClean="0"/>
              <a:t> </a:t>
            </a:r>
            <a:r>
              <a:rPr lang="en-US" sz="2400" dirty="0" err="1" smtClean="0"/>
              <a:t>নির্ধারিত</a:t>
            </a:r>
            <a:r>
              <a:rPr lang="en-US" sz="2400" dirty="0" smtClean="0"/>
              <a:t> </a:t>
            </a:r>
            <a:r>
              <a:rPr lang="en-US" sz="2400" dirty="0" err="1" smtClean="0"/>
              <a:t>হয়না</a:t>
            </a:r>
            <a:r>
              <a:rPr lang="en-US" sz="2400" smtClean="0"/>
              <a:t>। </a:t>
            </a:r>
            <a:br>
              <a:rPr lang="en-US" sz="2400" smtClean="0"/>
            </a:br>
            <a:r>
              <a:rPr lang="en-US" sz="2400" dirty="0"/>
              <a:t/>
            </a:r>
            <a:br>
              <a:rPr lang="en-US" sz="2400" dirty="0"/>
            </a:br>
            <a:r>
              <a:rPr lang="en-US" sz="2400" dirty="0" smtClean="0"/>
              <a:t>ক. </a:t>
            </a:r>
            <a:r>
              <a:rPr lang="en-US" sz="2400" dirty="0" err="1" smtClean="0"/>
              <a:t>প্রধান</a:t>
            </a:r>
            <a:r>
              <a:rPr lang="en-US" sz="2400" dirty="0" smtClean="0"/>
              <a:t> </a:t>
            </a:r>
            <a:r>
              <a:rPr lang="en-US" sz="2400" dirty="0" err="1" smtClean="0"/>
              <a:t>পণ্য</a:t>
            </a:r>
            <a:r>
              <a:rPr lang="en-US" sz="2400" dirty="0" smtClean="0"/>
              <a:t> </a:t>
            </a:r>
            <a:r>
              <a:rPr lang="en-US" sz="2400" dirty="0" err="1" smtClean="0"/>
              <a:t>কী</a:t>
            </a:r>
            <a:r>
              <a:rPr lang="en-US" sz="2400" dirty="0" smtClean="0"/>
              <a:t>?</a:t>
            </a:r>
            <a:br>
              <a:rPr lang="en-US" sz="2400" dirty="0" smtClean="0"/>
            </a:br>
            <a:r>
              <a:rPr lang="en-US" sz="2400" dirty="0" smtClean="0"/>
              <a:t>খ. </a:t>
            </a:r>
            <a:r>
              <a:rPr lang="en-US" sz="2400" dirty="0" err="1" smtClean="0"/>
              <a:t>বিশিষ্ট</a:t>
            </a:r>
            <a:r>
              <a:rPr lang="en-US" sz="2400" dirty="0" smtClean="0"/>
              <a:t> </a:t>
            </a:r>
            <a:r>
              <a:rPr lang="en-US" sz="2400" dirty="0" err="1" smtClean="0"/>
              <a:t>পণ্য</a:t>
            </a:r>
            <a:r>
              <a:rPr lang="en-US" sz="2400" dirty="0" smtClean="0"/>
              <a:t> </a:t>
            </a:r>
            <a:r>
              <a:rPr lang="en-US" sz="2400" dirty="0" err="1" smtClean="0"/>
              <a:t>বলতে</a:t>
            </a:r>
            <a:r>
              <a:rPr lang="en-US" sz="2400" dirty="0" smtClean="0"/>
              <a:t> </a:t>
            </a:r>
            <a:r>
              <a:rPr lang="en-US" sz="2400" dirty="0" err="1" smtClean="0"/>
              <a:t>কী</a:t>
            </a:r>
            <a:r>
              <a:rPr lang="en-US" sz="2400" dirty="0" smtClean="0"/>
              <a:t> </a:t>
            </a:r>
            <a:r>
              <a:rPr lang="en-US" sz="2400" dirty="0" err="1" smtClean="0"/>
              <a:t>বুঝায়</a:t>
            </a:r>
            <a:r>
              <a:rPr lang="en-US" sz="2400" dirty="0" smtClean="0"/>
              <a:t>? </a:t>
            </a:r>
            <a:r>
              <a:rPr lang="en-US" sz="2400" dirty="0" err="1" smtClean="0"/>
              <a:t>ব্যাখ্যা</a:t>
            </a:r>
            <a:r>
              <a:rPr lang="en-US" sz="2400" dirty="0" smtClean="0"/>
              <a:t> </a:t>
            </a:r>
            <a:r>
              <a:rPr lang="en-US" sz="2400" dirty="0" err="1" smtClean="0"/>
              <a:t>কর</a:t>
            </a:r>
            <a:r>
              <a:rPr lang="en-US" sz="2400" dirty="0" smtClean="0"/>
              <a:t>।</a:t>
            </a:r>
            <a:br>
              <a:rPr lang="en-US" sz="2400" dirty="0" smtClean="0"/>
            </a:br>
            <a:r>
              <a:rPr lang="en-US" sz="2400" dirty="0" smtClean="0"/>
              <a:t>গ. </a:t>
            </a:r>
            <a:r>
              <a:rPr lang="en-US" sz="2400" dirty="0" err="1" smtClean="0"/>
              <a:t>উদ্দীপকে</a:t>
            </a:r>
            <a:r>
              <a:rPr lang="en-US" sz="2400" dirty="0" smtClean="0"/>
              <a:t> </a:t>
            </a:r>
            <a:r>
              <a:rPr lang="en-US" sz="2400" dirty="0" err="1" smtClean="0"/>
              <a:t>জনাব</a:t>
            </a:r>
            <a:r>
              <a:rPr lang="en-US" sz="2400" dirty="0" smtClean="0"/>
              <a:t> </a:t>
            </a:r>
            <a:r>
              <a:rPr lang="en-US" sz="2400" dirty="0" err="1" smtClean="0"/>
              <a:t>সোহান</a:t>
            </a:r>
            <a:r>
              <a:rPr lang="en-US" sz="2400" dirty="0" smtClean="0"/>
              <a:t> </a:t>
            </a:r>
            <a:r>
              <a:rPr lang="en-US" sz="2400" dirty="0" err="1" smtClean="0"/>
              <a:t>কোন</a:t>
            </a:r>
            <a:r>
              <a:rPr lang="en-US" sz="2400" dirty="0" smtClean="0"/>
              <a:t> </a:t>
            </a:r>
            <a:r>
              <a:rPr lang="en-US" sz="2400" dirty="0" err="1" smtClean="0"/>
              <a:t>ধরনের</a:t>
            </a:r>
            <a:r>
              <a:rPr lang="en-US" sz="2400" dirty="0" smtClean="0"/>
              <a:t> </a:t>
            </a:r>
            <a:r>
              <a:rPr lang="en-US" sz="2400" dirty="0" err="1" smtClean="0"/>
              <a:t>পণ্য</a:t>
            </a:r>
            <a:r>
              <a:rPr lang="en-US" sz="2400" dirty="0" smtClean="0"/>
              <a:t> </a:t>
            </a:r>
            <a:r>
              <a:rPr lang="en-US" sz="2400" dirty="0" err="1" smtClean="0"/>
              <a:t>নিয়ে</a:t>
            </a:r>
            <a:r>
              <a:rPr lang="en-US" sz="2400" dirty="0" smtClean="0"/>
              <a:t> </a:t>
            </a:r>
            <a:r>
              <a:rPr lang="en-US" sz="2400" dirty="0" err="1" smtClean="0"/>
              <a:t>ব্যবসায়</a:t>
            </a:r>
            <a:r>
              <a:rPr lang="en-US" sz="2400" dirty="0" smtClean="0"/>
              <a:t> </a:t>
            </a:r>
            <a:r>
              <a:rPr lang="en-US" sz="2400" dirty="0" err="1" smtClean="0"/>
              <a:t>পরিচালনা</a:t>
            </a:r>
            <a:r>
              <a:rPr lang="en-US" sz="2400" dirty="0" smtClean="0"/>
              <a:t> </a:t>
            </a:r>
            <a:r>
              <a:rPr lang="en-US" sz="2400" dirty="0" err="1" smtClean="0"/>
              <a:t>করেন</a:t>
            </a:r>
            <a:r>
              <a:rPr lang="en-US" sz="2400" dirty="0" smtClean="0"/>
              <a:t>?</a:t>
            </a:r>
            <a:br>
              <a:rPr lang="en-US" sz="2400" dirty="0" smtClean="0"/>
            </a:br>
            <a:r>
              <a:rPr lang="en-US" sz="2400" dirty="0" smtClean="0"/>
              <a:t>ঘ. </a:t>
            </a:r>
            <a:r>
              <a:rPr lang="en-US" sz="2400" dirty="0" err="1" smtClean="0"/>
              <a:t>দৈনন্দিন</a:t>
            </a:r>
            <a:r>
              <a:rPr lang="en-US" sz="2400" dirty="0" smtClean="0"/>
              <a:t> </a:t>
            </a:r>
            <a:r>
              <a:rPr lang="en-US" sz="2400" dirty="0" err="1" smtClean="0"/>
              <a:t>জীবনে</a:t>
            </a:r>
            <a:r>
              <a:rPr lang="en-US" sz="2400" dirty="0" smtClean="0"/>
              <a:t> </a:t>
            </a:r>
            <a:r>
              <a:rPr lang="en-US" sz="2400" dirty="0" err="1" smtClean="0"/>
              <a:t>জনাব</a:t>
            </a:r>
            <a:r>
              <a:rPr lang="en-US" sz="2400" dirty="0" smtClean="0"/>
              <a:t> </a:t>
            </a:r>
            <a:r>
              <a:rPr lang="en-US" sz="2400" dirty="0" err="1" smtClean="0"/>
              <a:t>সোহানের</a:t>
            </a:r>
            <a:r>
              <a:rPr lang="en-US" sz="2400" dirty="0" smtClean="0"/>
              <a:t> </a:t>
            </a:r>
            <a:r>
              <a:rPr lang="en-US" sz="2400" dirty="0" err="1" smtClean="0"/>
              <a:t>ব্যাসায়ীক</a:t>
            </a:r>
            <a:r>
              <a:rPr lang="en-US" sz="2400" dirty="0" smtClean="0"/>
              <a:t> </a:t>
            </a:r>
            <a:r>
              <a:rPr lang="en-US" sz="2400" dirty="0" err="1" smtClean="0"/>
              <a:t>পণ্যের</a:t>
            </a:r>
            <a:r>
              <a:rPr lang="en-US" sz="2400" dirty="0" smtClean="0"/>
              <a:t> </a:t>
            </a:r>
            <a:r>
              <a:rPr lang="en-US" sz="2400" dirty="0" err="1" smtClean="0"/>
              <a:t>গুরুত্ব</a:t>
            </a:r>
            <a:r>
              <a:rPr lang="en-US" sz="2400" dirty="0" smtClean="0"/>
              <a:t> </a:t>
            </a:r>
            <a:r>
              <a:rPr lang="en-US" sz="2400" dirty="0" err="1" smtClean="0"/>
              <a:t>অপরিসীম</a:t>
            </a:r>
            <a:r>
              <a:rPr lang="en-US" sz="2400" dirty="0" smtClean="0"/>
              <a:t>- </a:t>
            </a:r>
            <a:r>
              <a:rPr lang="en-US" sz="2400" dirty="0" err="1" smtClean="0"/>
              <a:t>উক্তিটি</a:t>
            </a:r>
            <a:r>
              <a:rPr lang="en-US" sz="2400" dirty="0" smtClean="0"/>
              <a:t> </a:t>
            </a:r>
            <a:r>
              <a:rPr lang="en-US" sz="2400" dirty="0" err="1" smtClean="0"/>
              <a:t>সম্পর্কে</a:t>
            </a:r>
            <a:r>
              <a:rPr lang="en-US" sz="2400" dirty="0" smtClean="0"/>
              <a:t> </a:t>
            </a:r>
            <a:r>
              <a:rPr lang="en-US" sz="2400" dirty="0" err="1" smtClean="0"/>
              <a:t>তোমার</a:t>
            </a:r>
            <a:r>
              <a:rPr lang="en-US" sz="2400" dirty="0" smtClean="0"/>
              <a:t> </a:t>
            </a:r>
            <a:r>
              <a:rPr lang="en-US" sz="2400" dirty="0" err="1" smtClean="0"/>
              <a:t>মতামত</a:t>
            </a:r>
            <a:r>
              <a:rPr lang="en-US" sz="2400" dirty="0" smtClean="0"/>
              <a:t> </a:t>
            </a:r>
            <a:r>
              <a:rPr lang="en-US" sz="2400" dirty="0" err="1" smtClean="0"/>
              <a:t>ব্যক্ত</a:t>
            </a:r>
            <a:r>
              <a:rPr lang="en-US" sz="2400" dirty="0" smtClean="0"/>
              <a:t> </a:t>
            </a:r>
            <a:r>
              <a:rPr lang="en-US" sz="2400" dirty="0" err="1" smtClean="0"/>
              <a:t>কর</a:t>
            </a:r>
            <a:r>
              <a:rPr lang="en-US" sz="2400" dirty="0" smtClean="0"/>
              <a:t>।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376" y="230649"/>
            <a:ext cx="3925389" cy="1885534"/>
          </a:xfrm>
          <a:prstGeom prst="rect">
            <a:avLst/>
          </a:prstGeom>
        </p:spPr>
      </p:pic>
    </p:spTree>
    <p:extLst>
      <p:ext uri="{BB962C8B-B14F-4D97-AF65-F5344CB8AC3E}">
        <p14:creationId xmlns:p14="http://schemas.microsoft.com/office/powerpoint/2010/main" val="128981403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4775" y="-1143000"/>
            <a:ext cx="3657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54752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5257801"/>
            <a:ext cx="1943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25346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nodeType="afterGroup">
                            <p:stCondLst>
                              <p:cond delay="3000"/>
                            </p:stCondLst>
                            <p:childTnLst>
                              <p:par>
                                <p:cTn id="11" presetID="6" presetClass="emph" presetSubtype="0" fill="hold" nodeType="afterEffect">
                                  <p:stCondLst>
                                    <p:cond delay="0"/>
                                  </p:stCondLst>
                                  <p:childTnLst>
                                    <p:animScale>
                                      <p:cBhvr>
                                        <p:cTn id="12" dur="3000" fill="hold"/>
                                        <p:tgtEl>
                                          <p:spTgt spid="2"/>
                                        </p:tgtEl>
                                      </p:cBhvr>
                                      <p:by x="150000" y="150000"/>
                                    </p:animScale>
                                  </p:childTnLst>
                                </p:cTn>
                              </p:par>
                            </p:childTnLst>
                          </p:cTn>
                        </p:par>
                        <p:par>
                          <p:cTn id="13" fill="hold" nodeType="afterGroup">
                            <p:stCondLst>
                              <p:cond delay="60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3000" fill="hold"/>
                                        <p:tgtEl>
                                          <p:spTgt spid="3"/>
                                        </p:tgtEl>
                                        <p:attrNameLst>
                                          <p:attrName>ppt_w</p:attrName>
                                        </p:attrNameLst>
                                      </p:cBhvr>
                                      <p:tavLst>
                                        <p:tav tm="0">
                                          <p:val>
                                            <p:fltVal val="0"/>
                                          </p:val>
                                        </p:tav>
                                        <p:tav tm="100000">
                                          <p:val>
                                            <p:strVal val="#ppt_w"/>
                                          </p:val>
                                        </p:tav>
                                      </p:tavLst>
                                    </p:anim>
                                    <p:anim calcmode="lin" valueType="num">
                                      <p:cBhvr>
                                        <p:cTn id="17" dur="3000" fill="hold"/>
                                        <p:tgtEl>
                                          <p:spTgt spid="3"/>
                                        </p:tgtEl>
                                        <p:attrNameLst>
                                          <p:attrName>ppt_h</p:attrName>
                                        </p:attrNameLst>
                                      </p:cBhvr>
                                      <p:tavLst>
                                        <p:tav tm="0">
                                          <p:val>
                                            <p:fltVal val="0"/>
                                          </p:val>
                                        </p:tav>
                                        <p:tav tm="100000">
                                          <p:val>
                                            <p:strVal val="#ppt_h"/>
                                          </p:val>
                                        </p:tav>
                                      </p:tavLst>
                                    </p:anim>
                                    <p:animEffect transition="in" filter="fade">
                                      <p:cBhvr>
                                        <p:cTn id="18" dur="3000"/>
                                        <p:tgtEl>
                                          <p:spTgt spid="3"/>
                                        </p:tgtEl>
                                      </p:cBhvr>
                                    </p:animEffect>
                                  </p:childTnLst>
                                </p:cTn>
                              </p:par>
                            </p:childTnLst>
                          </p:cTn>
                        </p:par>
                        <p:par>
                          <p:cTn id="19" fill="hold" nodeType="afterGroup">
                            <p:stCondLst>
                              <p:cond delay="9000"/>
                            </p:stCondLst>
                            <p:childTnLst>
                              <p:par>
                                <p:cTn id="20" presetID="49" presetClass="path" presetSubtype="0" accel="50000" decel="50000" fill="hold" nodeType="afterEffect">
                                  <p:stCondLst>
                                    <p:cond delay="0"/>
                                  </p:stCondLst>
                                  <p:childTnLst>
                                    <p:animMotion origin="layout" path="M 2.09902E-7 -3.93154E-6 L 0.50312 0.3469 " pathEditMode="relative" rAng="0" ptsTypes="AA">
                                      <p:cBhvr>
                                        <p:cTn id="21" dur="2000" fill="hold"/>
                                        <p:tgtEl>
                                          <p:spTgt spid="3"/>
                                        </p:tgtEl>
                                        <p:attrNameLst>
                                          <p:attrName>ppt_x</p:attrName>
                                          <p:attrName>ppt_y</p:attrName>
                                        </p:attrNameLst>
                                      </p:cBhvr>
                                      <p:rCtr x="25156" y="17345"/>
                                    </p:animMotion>
                                  </p:childTnLst>
                                </p:cTn>
                              </p:par>
                            </p:childTnLst>
                          </p:cTn>
                        </p:par>
                        <p:par>
                          <p:cTn id="22" fill="hold" nodeType="afterGroup">
                            <p:stCondLst>
                              <p:cond delay="11000"/>
                            </p:stCondLst>
                            <p:childTnLst>
                              <p:par>
                                <p:cTn id="23" presetID="53" presetClass="exit" presetSubtype="32" fill="hold" nodeType="afterEffect">
                                  <p:stCondLst>
                                    <p:cond delay="0"/>
                                  </p:stCondLst>
                                  <p:childTnLst>
                                    <p:anim calcmode="lin" valueType="num">
                                      <p:cBhvr>
                                        <p:cTn id="24" dur="3000"/>
                                        <p:tgtEl>
                                          <p:spTgt spid="3"/>
                                        </p:tgtEl>
                                        <p:attrNameLst>
                                          <p:attrName>ppt_w</p:attrName>
                                        </p:attrNameLst>
                                      </p:cBhvr>
                                      <p:tavLst>
                                        <p:tav tm="0">
                                          <p:val>
                                            <p:strVal val="ppt_w"/>
                                          </p:val>
                                        </p:tav>
                                        <p:tav tm="100000">
                                          <p:val>
                                            <p:fltVal val="0"/>
                                          </p:val>
                                        </p:tav>
                                      </p:tavLst>
                                    </p:anim>
                                    <p:anim calcmode="lin" valueType="num">
                                      <p:cBhvr>
                                        <p:cTn id="25" dur="3000"/>
                                        <p:tgtEl>
                                          <p:spTgt spid="3"/>
                                        </p:tgtEl>
                                        <p:attrNameLst>
                                          <p:attrName>ppt_h</p:attrName>
                                        </p:attrNameLst>
                                      </p:cBhvr>
                                      <p:tavLst>
                                        <p:tav tm="0">
                                          <p:val>
                                            <p:strVal val="ppt_h"/>
                                          </p:val>
                                        </p:tav>
                                        <p:tav tm="100000">
                                          <p:val>
                                            <p:fltVal val="0"/>
                                          </p:val>
                                        </p:tav>
                                      </p:tavLst>
                                    </p:anim>
                                    <p:animEffect transition="out" filter="fade">
                                      <p:cBhvr>
                                        <p:cTn id="26" dur="3000"/>
                                        <p:tgtEl>
                                          <p:spTgt spid="3"/>
                                        </p:tgtEl>
                                      </p:cBhvr>
                                    </p:animEffect>
                                    <p:set>
                                      <p:cBhvr>
                                        <p:cTn id="27" dur="1" fill="hold">
                                          <p:stCondLst>
                                            <p:cond delay="2999"/>
                                          </p:stCondLst>
                                        </p:cTn>
                                        <p:tgtEl>
                                          <p:spTgt spid="3"/>
                                        </p:tgtEl>
                                        <p:attrNameLst>
                                          <p:attrName>style.visibility</p:attrName>
                                        </p:attrNameLst>
                                      </p:cBhvr>
                                      <p:to>
                                        <p:strVal val="hidden"/>
                                      </p:to>
                                    </p:set>
                                  </p:childTnLst>
                                </p:cTn>
                              </p:par>
                            </p:childTnLst>
                          </p:cTn>
                        </p:par>
                        <p:par>
                          <p:cTn id="28" fill="hold" nodeType="afterGroup">
                            <p:stCondLst>
                              <p:cond delay="14000"/>
                            </p:stCondLst>
                            <p:childTnLst>
                              <p:par>
                                <p:cTn id="29" presetID="63" presetClass="path" presetSubtype="0" accel="50000" decel="50000" fill="hold" nodeType="afterEffect">
                                  <p:stCondLst>
                                    <p:cond delay="0"/>
                                  </p:stCondLst>
                                  <p:childTnLst>
                                    <p:animMotion origin="layout" path="M 2.04615E-6 -1.65587E-6 L 0.5999 -1.65587E-6 " pathEditMode="relative" rAng="0" ptsTypes="AA">
                                      <p:cBhvr>
                                        <p:cTn id="30" dur="3000" fill="hold"/>
                                        <p:tgtEl>
                                          <p:spTgt spid="2"/>
                                        </p:tgtEl>
                                        <p:attrNameLst>
                                          <p:attrName>ppt_x</p:attrName>
                                          <p:attrName>ppt_y</p:attrName>
                                        </p:attrNameLst>
                                      </p:cBhvr>
                                      <p:rCtr x="29995" y="0"/>
                                    </p:animMotion>
                                  </p:childTnLst>
                                </p:cTn>
                              </p:par>
                            </p:childTnLst>
                          </p:cTn>
                        </p:par>
                        <p:par>
                          <p:cTn id="31" fill="hold" nodeType="afterGroup">
                            <p:stCondLst>
                              <p:cond delay="17000"/>
                            </p:stCondLst>
                            <p:childTnLst>
                              <p:par>
                                <p:cTn id="32" presetID="53" presetClass="exit" presetSubtype="32" fill="hold" nodeType="afterEffect">
                                  <p:stCondLst>
                                    <p:cond delay="0"/>
                                  </p:stCondLst>
                                  <p:childTnLst>
                                    <p:anim calcmode="lin" valueType="num">
                                      <p:cBhvr>
                                        <p:cTn id="33" dur="3000"/>
                                        <p:tgtEl>
                                          <p:spTgt spid="2"/>
                                        </p:tgtEl>
                                        <p:attrNameLst>
                                          <p:attrName>ppt_w</p:attrName>
                                        </p:attrNameLst>
                                      </p:cBhvr>
                                      <p:tavLst>
                                        <p:tav tm="0">
                                          <p:val>
                                            <p:strVal val="ppt_w"/>
                                          </p:val>
                                        </p:tav>
                                        <p:tav tm="100000">
                                          <p:val>
                                            <p:fltVal val="0"/>
                                          </p:val>
                                        </p:tav>
                                      </p:tavLst>
                                    </p:anim>
                                    <p:anim calcmode="lin" valueType="num">
                                      <p:cBhvr>
                                        <p:cTn id="34" dur="3000"/>
                                        <p:tgtEl>
                                          <p:spTgt spid="2"/>
                                        </p:tgtEl>
                                        <p:attrNameLst>
                                          <p:attrName>ppt_h</p:attrName>
                                        </p:attrNameLst>
                                      </p:cBhvr>
                                      <p:tavLst>
                                        <p:tav tm="0">
                                          <p:val>
                                            <p:strVal val="ppt_h"/>
                                          </p:val>
                                        </p:tav>
                                        <p:tav tm="100000">
                                          <p:val>
                                            <p:fltVal val="0"/>
                                          </p:val>
                                        </p:tav>
                                      </p:tavLst>
                                    </p:anim>
                                    <p:animEffect transition="out" filter="fade">
                                      <p:cBhvr>
                                        <p:cTn id="35" dur="3000"/>
                                        <p:tgtEl>
                                          <p:spTgt spid="2"/>
                                        </p:tgtEl>
                                      </p:cBhvr>
                                    </p:animEffect>
                                    <p:set>
                                      <p:cBhvr>
                                        <p:cTn id="36" dur="1" fill="hold">
                                          <p:stCondLst>
                                            <p:cond delay="2999"/>
                                          </p:stCondLst>
                                        </p:cTn>
                                        <p:tgtEl>
                                          <p:spTgt spid="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500"/>
                                        <p:tgtEl>
                                          <p:spTgt spid="4"/>
                                        </p:tgtEl>
                                      </p:cBhvr>
                                    </p:animEffect>
                                    <p:anim calcmode="lin" valueType="num">
                                      <p:cBhvr>
                                        <p:cTn id="42" dur="2500" fill="hold"/>
                                        <p:tgtEl>
                                          <p:spTgt spid="4"/>
                                        </p:tgtEl>
                                        <p:attrNameLst>
                                          <p:attrName>ppt_x</p:attrName>
                                        </p:attrNameLst>
                                      </p:cBhvr>
                                      <p:tavLst>
                                        <p:tav tm="0">
                                          <p:val>
                                            <p:strVal val="#ppt_x"/>
                                          </p:val>
                                        </p:tav>
                                        <p:tav tm="100000">
                                          <p:val>
                                            <p:strVal val="#ppt_x"/>
                                          </p:val>
                                        </p:tav>
                                      </p:tavLst>
                                    </p:anim>
                                    <p:anim calcmode="lin" valueType="num">
                                      <p:cBhvr>
                                        <p:cTn id="43" dur="2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8291" y="3451537"/>
            <a:ext cx="9083750" cy="2859110"/>
          </a:xfrm>
        </p:spPr>
        <p:txBody>
          <a:bodyPr/>
          <a:lstStyle/>
          <a:p>
            <a:pPr algn="ctr"/>
            <a:r>
              <a:rPr lang="en-US" sz="4000" dirty="0" err="1" smtClean="0">
                <a:solidFill>
                  <a:srgbClr val="00B050"/>
                </a:solidFill>
              </a:rPr>
              <a:t>শিক্ষক</a:t>
            </a:r>
            <a:r>
              <a:rPr lang="en-US" sz="4000" dirty="0" smtClean="0">
                <a:solidFill>
                  <a:srgbClr val="00B050"/>
                </a:solidFill>
              </a:rPr>
              <a:t> </a:t>
            </a:r>
            <a:r>
              <a:rPr lang="en-US" sz="4000" dirty="0" err="1" smtClean="0">
                <a:solidFill>
                  <a:srgbClr val="00B050"/>
                </a:solidFill>
              </a:rPr>
              <a:t>পরিচিতি</a:t>
            </a:r>
            <a:r>
              <a:rPr lang="en-US" sz="3600" dirty="0" smtClean="0"/>
              <a:t/>
            </a:r>
            <a:br>
              <a:rPr lang="en-US" sz="3600" dirty="0" smtClean="0"/>
            </a:br>
            <a:r>
              <a:rPr lang="en-US" sz="3200" dirty="0" err="1" smtClean="0"/>
              <a:t>মো</a:t>
            </a:r>
            <a:r>
              <a:rPr lang="en-US" sz="3200" dirty="0" smtClean="0"/>
              <a:t>. </a:t>
            </a:r>
            <a:r>
              <a:rPr lang="en-US" sz="3200" dirty="0" err="1" smtClean="0"/>
              <a:t>মিজানুর</a:t>
            </a:r>
            <a:r>
              <a:rPr lang="en-US" sz="3200" dirty="0" smtClean="0"/>
              <a:t> </a:t>
            </a:r>
            <a:r>
              <a:rPr lang="en-US" sz="3200" dirty="0" err="1" smtClean="0"/>
              <a:t>রহমান</a:t>
            </a:r>
            <a:r>
              <a:rPr lang="en-US" sz="3200" dirty="0" smtClean="0"/>
              <a:t>, </a:t>
            </a:r>
            <a:br>
              <a:rPr lang="en-US" sz="3200" dirty="0" smtClean="0"/>
            </a:br>
            <a:r>
              <a:rPr lang="en-US" sz="3200" dirty="0" err="1" smtClean="0"/>
              <a:t>প্রভাষক</a:t>
            </a:r>
            <a:r>
              <a:rPr lang="en-US" sz="3200" dirty="0" smtClean="0"/>
              <a:t>, </a:t>
            </a:r>
            <a:r>
              <a:rPr lang="en-US" sz="3200" dirty="0" err="1" smtClean="0"/>
              <a:t>মার্কেটিং</a:t>
            </a:r>
            <a:r>
              <a:rPr lang="en-US" sz="3200" dirty="0" smtClean="0"/>
              <a:t> </a:t>
            </a:r>
            <a:r>
              <a:rPr lang="en-US" sz="3200" dirty="0" err="1" smtClean="0"/>
              <a:t>বিভাগ</a:t>
            </a:r>
            <a:r>
              <a:rPr lang="en-US" sz="3200" dirty="0" smtClean="0"/>
              <a:t/>
            </a:r>
            <a:br>
              <a:rPr lang="en-US" sz="3200" dirty="0" smtClean="0"/>
            </a:br>
            <a:r>
              <a:rPr lang="en-US" sz="3200" dirty="0" err="1" smtClean="0"/>
              <a:t>শেখ</a:t>
            </a:r>
            <a:r>
              <a:rPr lang="en-US" sz="3200" dirty="0" smtClean="0"/>
              <a:t> </a:t>
            </a:r>
            <a:r>
              <a:rPr lang="en-US" sz="3200" dirty="0" err="1" smtClean="0"/>
              <a:t>ফজিলাতুন্নেছা</a:t>
            </a:r>
            <a:r>
              <a:rPr lang="en-US" sz="3200" dirty="0" smtClean="0"/>
              <a:t> </a:t>
            </a:r>
            <a:r>
              <a:rPr lang="en-US" sz="3200" dirty="0" err="1" smtClean="0"/>
              <a:t>মহিলা</a:t>
            </a:r>
            <a:r>
              <a:rPr lang="en-US" sz="3200" dirty="0" smtClean="0"/>
              <a:t> </a:t>
            </a:r>
            <a:r>
              <a:rPr lang="en-US" sz="3200" dirty="0" err="1" smtClean="0"/>
              <a:t>কলেজ</a:t>
            </a:r>
            <a:r>
              <a:rPr lang="en-US" sz="3200" dirty="0" smtClean="0"/>
              <a:t/>
            </a:r>
            <a:br>
              <a:rPr lang="en-US" sz="3200" dirty="0" smtClean="0"/>
            </a:br>
            <a:r>
              <a:rPr lang="en-US" sz="3200" dirty="0" err="1" smtClean="0"/>
              <a:t>মিরপুর</a:t>
            </a:r>
            <a:r>
              <a:rPr lang="en-US" sz="3200" dirty="0" smtClean="0"/>
              <a:t> ২, </a:t>
            </a:r>
            <a:r>
              <a:rPr lang="en-US" sz="3200" dirty="0" err="1" smtClean="0"/>
              <a:t>ঢাকা</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119" y="566669"/>
            <a:ext cx="2627291" cy="2415662"/>
          </a:xfrm>
          <a:prstGeom prst="rect">
            <a:avLst/>
          </a:prstGeom>
        </p:spPr>
      </p:pic>
    </p:spTree>
    <p:extLst>
      <p:ext uri="{BB962C8B-B14F-4D97-AF65-F5344CB8AC3E}">
        <p14:creationId xmlns:p14="http://schemas.microsoft.com/office/powerpoint/2010/main" val="417992012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7"/>
            <a:ext cx="10713053" cy="1813965"/>
          </a:xfrm>
        </p:spPr>
        <p:txBody>
          <a:bodyPr/>
          <a:lstStyle/>
          <a:p>
            <a:pPr algn="ctr"/>
            <a:r>
              <a:rPr lang="en-US" sz="3600" dirty="0" err="1" smtClean="0">
                <a:solidFill>
                  <a:srgbClr val="00B050"/>
                </a:solidFill>
              </a:rPr>
              <a:t>পাঠ</a:t>
            </a:r>
            <a:r>
              <a:rPr lang="en-US" sz="3600" dirty="0" smtClean="0">
                <a:solidFill>
                  <a:srgbClr val="00B050"/>
                </a:solidFill>
              </a:rPr>
              <a:t> </a:t>
            </a:r>
            <a:r>
              <a:rPr lang="en-US" sz="3600" dirty="0" err="1" smtClean="0">
                <a:solidFill>
                  <a:srgbClr val="00B050"/>
                </a:solidFill>
              </a:rPr>
              <a:t>পরিচিতি</a:t>
            </a:r>
            <a:r>
              <a:rPr lang="en-US" sz="3600" dirty="0" smtClean="0">
                <a:solidFill>
                  <a:srgbClr val="00B050"/>
                </a:solidFill>
              </a:rPr>
              <a:t>: </a:t>
            </a:r>
            <a:r>
              <a:rPr lang="en-US" sz="3600" dirty="0" smtClean="0"/>
              <a:t/>
            </a:r>
            <a:br>
              <a:rPr lang="en-US" sz="3600" dirty="0" smtClean="0"/>
            </a:br>
            <a:r>
              <a:rPr lang="en-US" sz="3200" dirty="0" smtClean="0"/>
              <a:t>অধ্যায়-৫ (</a:t>
            </a:r>
            <a:r>
              <a:rPr lang="en-US" sz="3200" dirty="0" err="1" smtClean="0"/>
              <a:t>পণ্য</a:t>
            </a:r>
            <a:r>
              <a:rPr lang="en-US" sz="3200" dirty="0" smtClean="0"/>
              <a:t> </a:t>
            </a:r>
            <a:r>
              <a:rPr lang="en-US" sz="3200" dirty="0"/>
              <a:t>ও </a:t>
            </a:r>
            <a:r>
              <a:rPr lang="en-US" sz="3200" dirty="0" err="1"/>
              <a:t>পণ্যের</a:t>
            </a:r>
            <a:r>
              <a:rPr lang="en-US" sz="3200" dirty="0"/>
              <a:t> </a:t>
            </a:r>
            <a:r>
              <a:rPr lang="en-US" sz="3200" dirty="0" err="1"/>
              <a:t>মূল্য</a:t>
            </a:r>
            <a:r>
              <a:rPr lang="en-US" sz="3200" dirty="0"/>
              <a:t> </a:t>
            </a:r>
            <a:r>
              <a:rPr lang="en-US" sz="3200" dirty="0" err="1"/>
              <a:t>নির্ধারণ</a:t>
            </a:r>
            <a:r>
              <a:rPr lang="en-US" sz="3200" dirty="0" smtClean="0"/>
              <a:t> )</a:t>
            </a:r>
            <a:br>
              <a:rPr lang="en-US" sz="3200" dirty="0" smtClean="0"/>
            </a:br>
            <a:r>
              <a:rPr lang="en-US" sz="3200" dirty="0" err="1" smtClean="0"/>
              <a:t>উৎপাদন</a:t>
            </a:r>
            <a:r>
              <a:rPr lang="en-US" sz="3200" dirty="0" smtClean="0"/>
              <a:t> </a:t>
            </a:r>
            <a:r>
              <a:rPr lang="en-US" sz="3200" dirty="0" err="1" smtClean="0"/>
              <a:t>ব্যবসাথাপনা</a:t>
            </a:r>
            <a:r>
              <a:rPr lang="en-US" sz="3200" dirty="0" smtClean="0"/>
              <a:t> ও </a:t>
            </a:r>
            <a:r>
              <a:rPr lang="en-US" sz="3200" dirty="0" err="1" smtClean="0"/>
              <a:t>বিপণন</a:t>
            </a:r>
            <a:r>
              <a:rPr lang="en-US" sz="3200" dirty="0" smtClean="0"/>
              <a:t>, ২য় </a:t>
            </a:r>
            <a:r>
              <a:rPr lang="en-US" sz="3200" dirty="0" err="1" smtClean="0"/>
              <a:t>পত্র</a:t>
            </a:r>
            <a:r>
              <a:rPr lang="en-US" sz="3200" dirty="0" smtClean="0"/>
              <a:t/>
            </a:r>
            <a:br>
              <a:rPr lang="en-US" sz="3200" dirty="0" smtClean="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6362162" y="2446985"/>
            <a:ext cx="4997003" cy="320483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3758" y="2446986"/>
            <a:ext cx="5869465" cy="3204831"/>
          </a:xfrm>
          <a:prstGeom prst="rect">
            <a:avLst/>
          </a:prstGeom>
        </p:spPr>
      </p:pic>
    </p:spTree>
    <p:extLst>
      <p:ext uri="{BB962C8B-B14F-4D97-AF65-F5344CB8AC3E}">
        <p14:creationId xmlns:p14="http://schemas.microsoft.com/office/powerpoint/2010/main" val="297464909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935" y="452719"/>
            <a:ext cx="10295533" cy="1247292"/>
          </a:xfrm>
        </p:spPr>
        <p:txBody>
          <a:bodyPr/>
          <a:lstStyle/>
          <a:p>
            <a:pPr algn="ctr"/>
            <a:r>
              <a:rPr lang="en-US" sz="3600" dirty="0" err="1" smtClean="0">
                <a:solidFill>
                  <a:srgbClr val="00B050"/>
                </a:solidFill>
              </a:rPr>
              <a:t>শিখনফল</a:t>
            </a:r>
            <a:r>
              <a:rPr lang="en-US" sz="3600" dirty="0" smtClean="0">
                <a:solidFill>
                  <a:srgbClr val="00B050"/>
                </a:solidFill>
              </a:rPr>
              <a:t>: </a:t>
            </a:r>
            <a:br>
              <a:rPr lang="en-US" sz="3600" dirty="0" smtClean="0">
                <a:solidFill>
                  <a:srgbClr val="00B050"/>
                </a:solidFill>
              </a:rPr>
            </a:br>
            <a:r>
              <a:rPr lang="en-US" sz="3600" dirty="0" err="1" smtClean="0">
                <a:solidFill>
                  <a:srgbClr val="00B050"/>
                </a:solidFill>
              </a:rPr>
              <a:t>এই</a:t>
            </a:r>
            <a:r>
              <a:rPr lang="en-US" sz="3600" dirty="0" smtClean="0">
                <a:solidFill>
                  <a:srgbClr val="00B050"/>
                </a:solidFill>
              </a:rPr>
              <a:t> </a:t>
            </a:r>
            <a:r>
              <a:rPr lang="en-US" sz="3600" dirty="0" err="1" smtClean="0">
                <a:solidFill>
                  <a:srgbClr val="00B050"/>
                </a:solidFill>
              </a:rPr>
              <a:t>পাঠ</a:t>
            </a:r>
            <a:r>
              <a:rPr lang="en-US" sz="3600" dirty="0" smtClean="0">
                <a:solidFill>
                  <a:srgbClr val="00B050"/>
                </a:solidFill>
              </a:rPr>
              <a:t> </a:t>
            </a:r>
            <a:r>
              <a:rPr lang="en-US" sz="3600" dirty="0" err="1" smtClean="0">
                <a:solidFill>
                  <a:srgbClr val="00B050"/>
                </a:solidFill>
              </a:rPr>
              <a:t>শেষে</a:t>
            </a:r>
            <a:r>
              <a:rPr lang="en-US" sz="3600" dirty="0" smtClean="0">
                <a:solidFill>
                  <a:srgbClr val="00B050"/>
                </a:solidFill>
              </a:rPr>
              <a:t> </a:t>
            </a:r>
            <a:r>
              <a:rPr lang="en-US" sz="3600" dirty="0" err="1" smtClean="0">
                <a:solidFill>
                  <a:srgbClr val="00B050"/>
                </a:solidFill>
              </a:rPr>
              <a:t>শিক্ষার্থীরা</a:t>
            </a:r>
            <a:r>
              <a:rPr lang="en-US" sz="3600" dirty="0" smtClean="0">
                <a:solidFill>
                  <a:srgbClr val="00B050"/>
                </a:solidFill>
              </a:rPr>
              <a:t>-</a:t>
            </a:r>
            <a:r>
              <a:rPr lang="en-US" sz="3600" dirty="0" smtClean="0"/>
              <a:t/>
            </a:r>
            <a:br>
              <a:rPr lang="en-US" sz="3600" dirty="0" smtClean="0"/>
            </a:br>
            <a:endParaRPr lang="en-US" sz="3200" dirty="0"/>
          </a:p>
        </p:txBody>
      </p:sp>
      <p:sp>
        <p:nvSpPr>
          <p:cNvPr id="3" name="Content Placeholder 2"/>
          <p:cNvSpPr>
            <a:spLocks noGrp="1"/>
          </p:cNvSpPr>
          <p:nvPr>
            <p:ph idx="1"/>
          </p:nvPr>
        </p:nvSpPr>
        <p:spPr>
          <a:xfrm>
            <a:off x="818935" y="1918952"/>
            <a:ext cx="10192502" cy="4365938"/>
          </a:xfrm>
        </p:spPr>
        <p:txBody>
          <a:bodyPr/>
          <a:lstStyle/>
          <a:p>
            <a:r>
              <a:rPr lang="en-US" dirty="0" err="1"/>
              <a:t>পণ্যের</a:t>
            </a:r>
            <a:r>
              <a:rPr lang="en-US" dirty="0"/>
              <a:t> </a:t>
            </a:r>
            <a:r>
              <a:rPr lang="en-US" dirty="0" err="1"/>
              <a:t>মৌলিক</a:t>
            </a:r>
            <a:r>
              <a:rPr lang="en-US" dirty="0"/>
              <a:t> </a:t>
            </a:r>
            <a:r>
              <a:rPr lang="en-US" dirty="0" err="1"/>
              <a:t>ধারণা</a:t>
            </a:r>
            <a:r>
              <a:rPr lang="en-US" dirty="0"/>
              <a:t> </a:t>
            </a:r>
            <a:r>
              <a:rPr lang="en-US" dirty="0" err="1"/>
              <a:t>ব্যাখ্যা</a:t>
            </a:r>
            <a:r>
              <a:rPr lang="en-US" dirty="0"/>
              <a:t> </a:t>
            </a:r>
            <a:r>
              <a:rPr lang="en-US" dirty="0" err="1"/>
              <a:t>করতে</a:t>
            </a:r>
            <a:r>
              <a:rPr lang="en-US" dirty="0"/>
              <a:t> </a:t>
            </a:r>
            <a:r>
              <a:rPr lang="en-US" dirty="0" err="1"/>
              <a:t>পারবে</a:t>
            </a:r>
            <a:r>
              <a:rPr lang="en-US" dirty="0"/>
              <a:t/>
            </a:r>
            <a:br>
              <a:rPr lang="en-US" dirty="0"/>
            </a:br>
            <a:r>
              <a:rPr lang="en-US" dirty="0" err="1" smtClean="0"/>
              <a:t>পণ্য</a:t>
            </a:r>
            <a:r>
              <a:rPr lang="en-US" dirty="0" smtClean="0"/>
              <a:t> </a:t>
            </a:r>
            <a:r>
              <a:rPr lang="en-US" dirty="0" err="1" smtClean="0"/>
              <a:t>কী</a:t>
            </a:r>
            <a:r>
              <a:rPr lang="en-US" dirty="0" smtClean="0"/>
              <a:t>?</a:t>
            </a:r>
          </a:p>
          <a:p>
            <a:r>
              <a:rPr lang="en-US" dirty="0" err="1" smtClean="0"/>
              <a:t>পণ্যের</a:t>
            </a:r>
            <a:r>
              <a:rPr lang="en-US" dirty="0" smtClean="0"/>
              <a:t> </a:t>
            </a:r>
            <a:r>
              <a:rPr lang="en-US" dirty="0" err="1" smtClean="0"/>
              <a:t>শ্রেণি</a:t>
            </a:r>
            <a:r>
              <a:rPr lang="en-US" dirty="0" smtClean="0"/>
              <a:t> </a:t>
            </a:r>
            <a:r>
              <a:rPr lang="en-US" dirty="0" err="1" smtClean="0"/>
              <a:t>বিভাগ</a:t>
            </a:r>
            <a:r>
              <a:rPr lang="en-US" dirty="0" smtClean="0"/>
              <a:t> </a:t>
            </a:r>
            <a:r>
              <a:rPr lang="en-US" dirty="0" err="1" smtClean="0"/>
              <a:t>আলোচনা</a:t>
            </a:r>
            <a:r>
              <a:rPr lang="en-US" dirty="0" smtClean="0"/>
              <a:t> </a:t>
            </a:r>
            <a:r>
              <a:rPr lang="en-US" dirty="0" err="1" smtClean="0"/>
              <a:t>করতে</a:t>
            </a:r>
            <a:r>
              <a:rPr lang="en-US" dirty="0" smtClean="0"/>
              <a:t> </a:t>
            </a:r>
            <a:r>
              <a:rPr lang="en-US" dirty="0" err="1" smtClean="0"/>
              <a:t>পারবে</a:t>
            </a:r>
            <a:endParaRPr lang="en-US" dirty="0"/>
          </a:p>
          <a:p>
            <a:r>
              <a:rPr lang="en-US" dirty="0" err="1" smtClean="0"/>
              <a:t>ভোগ্যপণ্য</a:t>
            </a:r>
            <a:r>
              <a:rPr lang="en-US" dirty="0" smtClean="0"/>
              <a:t> ও </a:t>
            </a:r>
            <a:r>
              <a:rPr lang="en-US" dirty="0" err="1" smtClean="0"/>
              <a:t>শিল্প</a:t>
            </a:r>
            <a:r>
              <a:rPr lang="en-US" dirty="0" smtClean="0"/>
              <a:t> </a:t>
            </a:r>
            <a:r>
              <a:rPr lang="en-US" dirty="0" err="1" smtClean="0"/>
              <a:t>পণ্যের</a:t>
            </a:r>
            <a:r>
              <a:rPr lang="en-US" dirty="0" smtClean="0"/>
              <a:t> </a:t>
            </a:r>
            <a:r>
              <a:rPr lang="en-US" dirty="0" err="1" smtClean="0"/>
              <a:t>ধারণা</a:t>
            </a:r>
            <a:r>
              <a:rPr lang="en-US" dirty="0" smtClean="0"/>
              <a:t> </a:t>
            </a:r>
            <a:r>
              <a:rPr lang="en-US" dirty="0" err="1" smtClean="0"/>
              <a:t>ব্যাখ্যা</a:t>
            </a:r>
            <a:r>
              <a:rPr lang="en-US" dirty="0" smtClean="0"/>
              <a:t> </a:t>
            </a:r>
            <a:r>
              <a:rPr lang="en-US" dirty="0" err="1" smtClean="0"/>
              <a:t>করতে</a:t>
            </a:r>
            <a:r>
              <a:rPr lang="en-US" dirty="0" smtClean="0"/>
              <a:t> </a:t>
            </a:r>
            <a:r>
              <a:rPr lang="en-US" dirty="0" err="1" smtClean="0"/>
              <a:t>পারবে</a:t>
            </a:r>
            <a:endParaRPr lang="en-US" dirty="0" smtClean="0"/>
          </a:p>
          <a:p>
            <a:r>
              <a:rPr lang="en-US" dirty="0" err="1" smtClean="0"/>
              <a:t>ভোগ্যপণ্য</a:t>
            </a:r>
            <a:r>
              <a:rPr lang="en-US" dirty="0" smtClean="0"/>
              <a:t> ও </a:t>
            </a:r>
            <a:r>
              <a:rPr lang="en-US" dirty="0" err="1" smtClean="0"/>
              <a:t>শিল্পপণ্যের</a:t>
            </a:r>
            <a:r>
              <a:rPr lang="en-US" dirty="0" smtClean="0"/>
              <a:t> </a:t>
            </a:r>
            <a:r>
              <a:rPr lang="en-US" dirty="0" err="1" smtClean="0"/>
              <a:t>মধ্যে</a:t>
            </a:r>
            <a:r>
              <a:rPr lang="en-US" dirty="0" smtClean="0"/>
              <a:t> </a:t>
            </a:r>
            <a:r>
              <a:rPr lang="en-US" dirty="0" err="1" smtClean="0"/>
              <a:t>পার্থক্য</a:t>
            </a:r>
            <a:r>
              <a:rPr lang="en-US" dirty="0" smtClean="0"/>
              <a:t> </a:t>
            </a:r>
            <a:r>
              <a:rPr lang="en-US" dirty="0" err="1" smtClean="0"/>
              <a:t>নির্নয়</a:t>
            </a:r>
            <a:r>
              <a:rPr lang="en-US" dirty="0" smtClean="0"/>
              <a:t> </a:t>
            </a:r>
            <a:r>
              <a:rPr lang="en-US" dirty="0" err="1" smtClean="0"/>
              <a:t>করতে</a:t>
            </a:r>
            <a:r>
              <a:rPr lang="en-US" dirty="0" smtClean="0"/>
              <a:t> </a:t>
            </a:r>
            <a:r>
              <a:rPr lang="en-US" dirty="0" err="1" smtClean="0"/>
              <a:t>পারবে</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206" y="4121239"/>
            <a:ext cx="3812146" cy="2163651"/>
          </a:xfrm>
          <a:prstGeom prst="rect">
            <a:avLst/>
          </a:prstGeom>
        </p:spPr>
      </p:pic>
    </p:spTree>
    <p:extLst>
      <p:ext uri="{BB962C8B-B14F-4D97-AF65-F5344CB8AC3E}">
        <p14:creationId xmlns:p14="http://schemas.microsoft.com/office/powerpoint/2010/main" val="299200004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716" y="272412"/>
            <a:ext cx="10661540" cy="6141267"/>
          </a:xfrm>
        </p:spPr>
        <p:txBody>
          <a:bodyPr/>
          <a:lstStyle/>
          <a:p>
            <a:r>
              <a:rPr lang="en-US" dirty="0" err="1" smtClean="0">
                <a:solidFill>
                  <a:srgbClr val="00B050"/>
                </a:solidFill>
              </a:rPr>
              <a:t>পণ্যের</a:t>
            </a:r>
            <a:r>
              <a:rPr lang="en-US" dirty="0" smtClean="0">
                <a:solidFill>
                  <a:srgbClr val="00B050"/>
                </a:solidFill>
              </a:rPr>
              <a:t> </a:t>
            </a:r>
            <a:r>
              <a:rPr lang="en-US" dirty="0" err="1" smtClean="0">
                <a:solidFill>
                  <a:srgbClr val="00B050"/>
                </a:solidFill>
              </a:rPr>
              <a:t>ধারণা</a:t>
            </a:r>
            <a:r>
              <a:rPr lang="en-US" dirty="0" smtClean="0">
                <a:solidFill>
                  <a:srgbClr val="00B050"/>
                </a:solidFill>
              </a:rPr>
              <a:t>:</a:t>
            </a:r>
            <a:br>
              <a:rPr lang="en-US" dirty="0" smtClean="0">
                <a:solidFill>
                  <a:srgbClr val="00B050"/>
                </a:solidFill>
              </a:rPr>
            </a:br>
            <a:r>
              <a:rPr lang="en-US" sz="3200" dirty="0" err="1" smtClean="0">
                <a:solidFill>
                  <a:schemeClr val="tx1"/>
                </a:solidFill>
              </a:rPr>
              <a:t>পণ্য</a:t>
            </a:r>
            <a:r>
              <a:rPr lang="en-US" sz="3200" dirty="0" smtClean="0">
                <a:solidFill>
                  <a:schemeClr val="tx1"/>
                </a:solidFill>
              </a:rPr>
              <a:t> </a:t>
            </a:r>
            <a:r>
              <a:rPr lang="en-US" sz="3200" dirty="0" err="1" smtClean="0">
                <a:solidFill>
                  <a:schemeClr val="tx1"/>
                </a:solidFill>
              </a:rPr>
              <a:t>বলতে</a:t>
            </a:r>
            <a:r>
              <a:rPr lang="en-US" sz="3200" dirty="0" smtClean="0">
                <a:solidFill>
                  <a:schemeClr val="tx1"/>
                </a:solidFill>
              </a:rPr>
              <a:t> </a:t>
            </a:r>
            <a:r>
              <a:rPr lang="en-US" sz="3200" dirty="0" err="1" smtClean="0">
                <a:solidFill>
                  <a:schemeClr val="tx1"/>
                </a:solidFill>
              </a:rPr>
              <a:t>বিক্রয়যোগ্য</a:t>
            </a:r>
            <a:r>
              <a:rPr lang="en-US" sz="3200" dirty="0" smtClean="0">
                <a:solidFill>
                  <a:schemeClr val="tx1"/>
                </a:solidFill>
              </a:rPr>
              <a:t> </a:t>
            </a:r>
            <a:r>
              <a:rPr lang="en-US" sz="3200" dirty="0" err="1" smtClean="0">
                <a:solidFill>
                  <a:schemeClr val="tx1"/>
                </a:solidFill>
              </a:rPr>
              <a:t>কোন</a:t>
            </a:r>
            <a:r>
              <a:rPr lang="en-US" sz="3200" dirty="0" smtClean="0">
                <a:solidFill>
                  <a:schemeClr val="tx1"/>
                </a:solidFill>
              </a:rPr>
              <a:t> </a:t>
            </a:r>
            <a:r>
              <a:rPr lang="en-US" sz="3200" dirty="0" err="1" smtClean="0">
                <a:solidFill>
                  <a:schemeClr val="tx1"/>
                </a:solidFill>
              </a:rPr>
              <a:t>কিছুকে</a:t>
            </a:r>
            <a:r>
              <a:rPr lang="en-US" sz="3200" dirty="0" smtClean="0">
                <a:solidFill>
                  <a:schemeClr val="tx1"/>
                </a:solidFill>
              </a:rPr>
              <a:t> </a:t>
            </a:r>
            <a:r>
              <a:rPr lang="en-US" sz="3200" dirty="0" err="1" smtClean="0">
                <a:solidFill>
                  <a:schemeClr val="tx1"/>
                </a:solidFill>
              </a:rPr>
              <a:t>বুঝায়</a:t>
            </a:r>
            <a:r>
              <a:rPr lang="en-US" sz="3200" dirty="0" smtClean="0">
                <a:solidFill>
                  <a:schemeClr val="tx1"/>
                </a:solidFill>
              </a:rPr>
              <a:t> </a:t>
            </a:r>
            <a:r>
              <a:rPr lang="en-US" sz="3200" dirty="0" err="1" smtClean="0">
                <a:solidFill>
                  <a:schemeClr val="tx1"/>
                </a:solidFill>
              </a:rPr>
              <a:t>যা</a:t>
            </a:r>
            <a:r>
              <a:rPr lang="en-US" sz="3200" dirty="0" smtClean="0">
                <a:solidFill>
                  <a:schemeClr val="tx1"/>
                </a:solidFill>
              </a:rPr>
              <a:t> </a:t>
            </a:r>
            <a:r>
              <a:rPr lang="en-US" sz="3200" dirty="0" err="1" smtClean="0">
                <a:solidFill>
                  <a:schemeClr val="tx1"/>
                </a:solidFill>
              </a:rPr>
              <a:t>অর্থের</a:t>
            </a:r>
            <a:r>
              <a:rPr lang="en-US" sz="3200" dirty="0" smtClean="0">
                <a:solidFill>
                  <a:schemeClr val="tx1"/>
                </a:solidFill>
              </a:rPr>
              <a:t> </a:t>
            </a:r>
            <a:r>
              <a:rPr lang="en-US" sz="3200" dirty="0" err="1" smtClean="0">
                <a:solidFill>
                  <a:schemeClr val="tx1"/>
                </a:solidFill>
              </a:rPr>
              <a:t>বিনিময়ে</a:t>
            </a:r>
            <a:r>
              <a:rPr lang="en-US" sz="3200" dirty="0" smtClean="0">
                <a:solidFill>
                  <a:schemeClr val="tx1"/>
                </a:solidFill>
              </a:rPr>
              <a:t> </a:t>
            </a:r>
            <a:r>
              <a:rPr lang="en-US" sz="3200" dirty="0" err="1" smtClean="0">
                <a:solidFill>
                  <a:schemeClr val="tx1"/>
                </a:solidFill>
              </a:rPr>
              <a:t>ক্রয়-বিক্রয়</a:t>
            </a:r>
            <a:r>
              <a:rPr lang="en-US" sz="3200" dirty="0" smtClean="0">
                <a:solidFill>
                  <a:schemeClr val="tx1"/>
                </a:solidFill>
              </a:rPr>
              <a:t> </a:t>
            </a:r>
            <a:r>
              <a:rPr lang="en-US" sz="3200" dirty="0" err="1" smtClean="0">
                <a:solidFill>
                  <a:schemeClr val="tx1"/>
                </a:solidFill>
              </a:rPr>
              <a:t>করা</a:t>
            </a:r>
            <a:r>
              <a:rPr lang="en-US" sz="3200" dirty="0" smtClean="0">
                <a:solidFill>
                  <a:schemeClr val="tx1"/>
                </a:solidFill>
              </a:rPr>
              <a:t> </a:t>
            </a:r>
            <a:r>
              <a:rPr lang="en-US" sz="3200" dirty="0" err="1" smtClean="0">
                <a:solidFill>
                  <a:schemeClr val="tx1"/>
                </a:solidFill>
              </a:rPr>
              <a:t>হয়</a:t>
            </a:r>
            <a:r>
              <a:rPr lang="en-US" sz="3200" dirty="0" smtClean="0">
                <a:solidFill>
                  <a:schemeClr val="tx1"/>
                </a:solidFill>
              </a:rPr>
              <a:t>। </a:t>
            </a:r>
            <a:r>
              <a:rPr lang="en-US" sz="3200" dirty="0" err="1" smtClean="0">
                <a:solidFill>
                  <a:schemeClr val="tx1"/>
                </a:solidFill>
              </a:rPr>
              <a:t>তবে</a:t>
            </a:r>
            <a:r>
              <a:rPr lang="en-US" sz="3200" dirty="0" smtClean="0">
                <a:solidFill>
                  <a:schemeClr val="tx1"/>
                </a:solidFill>
              </a:rPr>
              <a:t> </a:t>
            </a:r>
            <a:r>
              <a:rPr lang="en-US" sz="3200" dirty="0" err="1" smtClean="0">
                <a:solidFill>
                  <a:schemeClr val="tx1"/>
                </a:solidFill>
              </a:rPr>
              <a:t>বাজারজাতকরণের</a:t>
            </a:r>
            <a:r>
              <a:rPr lang="en-US" sz="3200" dirty="0" smtClean="0">
                <a:solidFill>
                  <a:schemeClr val="tx1"/>
                </a:solidFill>
              </a:rPr>
              <a:t> </a:t>
            </a:r>
            <a:r>
              <a:rPr lang="en-US" sz="3200" dirty="0" err="1" smtClean="0">
                <a:solidFill>
                  <a:schemeClr val="tx1"/>
                </a:solidFill>
              </a:rPr>
              <a:t>দৃষ্টিতে</a:t>
            </a:r>
            <a:r>
              <a:rPr lang="en-US" sz="3200" dirty="0" smtClean="0">
                <a:solidFill>
                  <a:schemeClr val="tx1"/>
                </a:solidFill>
              </a:rPr>
              <a:t> </a:t>
            </a:r>
            <a:r>
              <a:rPr lang="en-US" sz="3200" dirty="0" err="1" smtClean="0">
                <a:solidFill>
                  <a:schemeClr val="tx1"/>
                </a:solidFill>
              </a:rPr>
              <a:t>পণ্য</a:t>
            </a:r>
            <a:r>
              <a:rPr lang="en-US" sz="3200" dirty="0" smtClean="0">
                <a:solidFill>
                  <a:schemeClr val="tx1"/>
                </a:solidFill>
              </a:rPr>
              <a:t> </a:t>
            </a:r>
            <a:r>
              <a:rPr lang="en-US" sz="3200" dirty="0" err="1" smtClean="0">
                <a:solidFill>
                  <a:schemeClr val="tx1"/>
                </a:solidFill>
              </a:rPr>
              <a:t>বলতে</a:t>
            </a:r>
            <a:r>
              <a:rPr lang="en-US" sz="3200" dirty="0" smtClean="0">
                <a:solidFill>
                  <a:schemeClr val="tx1"/>
                </a:solidFill>
              </a:rPr>
              <a:t> </a:t>
            </a:r>
            <a:r>
              <a:rPr lang="en-US" sz="3200" dirty="0" err="1" smtClean="0">
                <a:solidFill>
                  <a:schemeClr val="tx1"/>
                </a:solidFill>
              </a:rPr>
              <a:t>এমন</a:t>
            </a:r>
            <a:r>
              <a:rPr lang="en-US" sz="3200" dirty="0" smtClean="0">
                <a:solidFill>
                  <a:schemeClr val="tx1"/>
                </a:solidFill>
              </a:rPr>
              <a:t> </a:t>
            </a:r>
            <a:r>
              <a:rPr lang="en-US" sz="3200" dirty="0" err="1" smtClean="0">
                <a:solidFill>
                  <a:schemeClr val="tx1"/>
                </a:solidFill>
              </a:rPr>
              <a:t>এক</a:t>
            </a:r>
            <a:r>
              <a:rPr lang="en-US" sz="3200" dirty="0" smtClean="0">
                <a:solidFill>
                  <a:schemeClr val="tx1"/>
                </a:solidFill>
              </a:rPr>
              <a:t> </a:t>
            </a:r>
            <a:r>
              <a:rPr lang="en-US" sz="3200" dirty="0" err="1" smtClean="0">
                <a:solidFill>
                  <a:schemeClr val="tx1"/>
                </a:solidFill>
              </a:rPr>
              <a:t>ধরনের</a:t>
            </a:r>
            <a:r>
              <a:rPr lang="en-US" sz="3200" dirty="0" smtClean="0">
                <a:solidFill>
                  <a:schemeClr val="tx1"/>
                </a:solidFill>
              </a:rPr>
              <a:t> </a:t>
            </a:r>
            <a:r>
              <a:rPr lang="en-US" sz="3200" dirty="0" err="1" smtClean="0">
                <a:solidFill>
                  <a:schemeClr val="tx1"/>
                </a:solidFill>
              </a:rPr>
              <a:t>উদ্দীপককে</a:t>
            </a:r>
            <a:r>
              <a:rPr lang="en-US" sz="3200" dirty="0" smtClean="0">
                <a:solidFill>
                  <a:schemeClr val="tx1"/>
                </a:solidFill>
              </a:rPr>
              <a:t> </a:t>
            </a:r>
            <a:r>
              <a:rPr lang="en-US" sz="3200" dirty="0" err="1" smtClean="0">
                <a:solidFill>
                  <a:schemeClr val="tx1"/>
                </a:solidFill>
              </a:rPr>
              <a:t>বুঝায়</a:t>
            </a:r>
            <a:r>
              <a:rPr lang="en-US" sz="3200" dirty="0" smtClean="0">
                <a:solidFill>
                  <a:schemeClr val="tx1"/>
                </a:solidFill>
              </a:rPr>
              <a:t> </a:t>
            </a:r>
            <a:r>
              <a:rPr lang="en-US" sz="3200" dirty="0" err="1" smtClean="0">
                <a:solidFill>
                  <a:schemeClr val="tx1"/>
                </a:solidFill>
              </a:rPr>
              <a:t>যা</a:t>
            </a:r>
            <a:r>
              <a:rPr lang="en-US" sz="3200" dirty="0" smtClean="0">
                <a:solidFill>
                  <a:schemeClr val="tx1"/>
                </a:solidFill>
              </a:rPr>
              <a:t> </a:t>
            </a:r>
            <a:r>
              <a:rPr lang="en-US" sz="3200" dirty="0" err="1" smtClean="0">
                <a:solidFill>
                  <a:schemeClr val="tx1"/>
                </a:solidFill>
              </a:rPr>
              <a:t>ভোক্তাদের</a:t>
            </a:r>
            <a:r>
              <a:rPr lang="en-US" sz="3200" dirty="0" smtClean="0">
                <a:solidFill>
                  <a:schemeClr val="tx1"/>
                </a:solidFill>
              </a:rPr>
              <a:t> </a:t>
            </a:r>
            <a:r>
              <a:rPr lang="en-US" sz="3200" dirty="0" err="1" smtClean="0">
                <a:solidFill>
                  <a:schemeClr val="tx1"/>
                </a:solidFill>
              </a:rPr>
              <a:t>মনের</a:t>
            </a:r>
            <a:r>
              <a:rPr lang="en-US" sz="3200" dirty="0" smtClean="0">
                <a:solidFill>
                  <a:schemeClr val="tx1"/>
                </a:solidFill>
              </a:rPr>
              <a:t> </a:t>
            </a:r>
            <a:r>
              <a:rPr lang="en-US" sz="3200" dirty="0" err="1" smtClean="0">
                <a:solidFill>
                  <a:schemeClr val="tx1"/>
                </a:solidFill>
              </a:rPr>
              <a:t>সুপ্ত</a:t>
            </a:r>
            <a:r>
              <a:rPr lang="en-US" sz="3200" dirty="0" smtClean="0">
                <a:solidFill>
                  <a:schemeClr val="tx1"/>
                </a:solidFill>
              </a:rPr>
              <a:t> </a:t>
            </a:r>
            <a:r>
              <a:rPr lang="en-US" sz="3200" dirty="0" err="1" smtClean="0">
                <a:solidFill>
                  <a:schemeClr val="tx1"/>
                </a:solidFill>
              </a:rPr>
              <a:t>বাসনা</a:t>
            </a:r>
            <a:r>
              <a:rPr lang="en-US" sz="3200" dirty="0" smtClean="0">
                <a:solidFill>
                  <a:schemeClr val="tx1"/>
                </a:solidFill>
              </a:rPr>
              <a:t> ও </a:t>
            </a:r>
            <a:r>
              <a:rPr lang="en-US" sz="3200" dirty="0" err="1" smtClean="0">
                <a:solidFill>
                  <a:schemeClr val="tx1"/>
                </a:solidFill>
              </a:rPr>
              <a:t>প্রয়োজনকে</a:t>
            </a:r>
            <a:r>
              <a:rPr lang="en-US" sz="3200" dirty="0" smtClean="0">
                <a:solidFill>
                  <a:schemeClr val="tx1"/>
                </a:solidFill>
              </a:rPr>
              <a:t> </a:t>
            </a:r>
            <a:r>
              <a:rPr lang="en-US" sz="3200" dirty="0" err="1" smtClean="0">
                <a:solidFill>
                  <a:schemeClr val="tx1"/>
                </a:solidFill>
              </a:rPr>
              <a:t>জাগায়</a:t>
            </a:r>
            <a:r>
              <a:rPr lang="en-US" sz="3200" dirty="0" smtClean="0">
                <a:solidFill>
                  <a:schemeClr val="tx1"/>
                </a:solidFill>
              </a:rPr>
              <a:t> </a:t>
            </a:r>
            <a:r>
              <a:rPr lang="en-US" sz="3200" dirty="0" err="1" smtClean="0">
                <a:solidFill>
                  <a:schemeClr val="tx1"/>
                </a:solidFill>
              </a:rPr>
              <a:t>এবং</a:t>
            </a:r>
            <a:r>
              <a:rPr lang="en-US" sz="3200" dirty="0" smtClean="0">
                <a:solidFill>
                  <a:schemeClr val="tx1"/>
                </a:solidFill>
              </a:rPr>
              <a:t> </a:t>
            </a:r>
            <a:r>
              <a:rPr lang="en-US" sz="3200" dirty="0" err="1" smtClean="0">
                <a:solidFill>
                  <a:schemeClr val="tx1"/>
                </a:solidFill>
              </a:rPr>
              <a:t>বিপণনকারীকে</a:t>
            </a:r>
            <a:r>
              <a:rPr lang="en-US" sz="3200" dirty="0" smtClean="0">
                <a:solidFill>
                  <a:schemeClr val="tx1"/>
                </a:solidFill>
              </a:rPr>
              <a:t> </a:t>
            </a:r>
            <a:r>
              <a:rPr lang="en-US" sz="3200" dirty="0" err="1" smtClean="0">
                <a:solidFill>
                  <a:schemeClr val="tx1"/>
                </a:solidFill>
              </a:rPr>
              <a:t>ভোক্তাদের</a:t>
            </a:r>
            <a:r>
              <a:rPr lang="en-US" sz="3200" dirty="0" smtClean="0">
                <a:solidFill>
                  <a:schemeClr val="tx1"/>
                </a:solidFill>
              </a:rPr>
              <a:t> </a:t>
            </a:r>
            <a:r>
              <a:rPr lang="en-US" sz="3200" dirty="0" err="1" smtClean="0">
                <a:solidFill>
                  <a:schemeClr val="tx1"/>
                </a:solidFill>
              </a:rPr>
              <a:t>সন্তুষ্টি</a:t>
            </a:r>
            <a:r>
              <a:rPr lang="en-US" sz="3200" dirty="0" smtClean="0">
                <a:solidFill>
                  <a:schemeClr val="tx1"/>
                </a:solidFill>
              </a:rPr>
              <a:t> </a:t>
            </a:r>
            <a:r>
              <a:rPr lang="en-US" sz="3200" dirty="0" err="1" smtClean="0">
                <a:solidFill>
                  <a:schemeClr val="tx1"/>
                </a:solidFill>
              </a:rPr>
              <a:t>বিধানের</a:t>
            </a:r>
            <a:r>
              <a:rPr lang="en-US" sz="3200" dirty="0" smtClean="0">
                <a:solidFill>
                  <a:schemeClr val="tx1"/>
                </a:solidFill>
              </a:rPr>
              <a:t> </a:t>
            </a:r>
            <a:r>
              <a:rPr lang="en-US" sz="3200" dirty="0" err="1" smtClean="0">
                <a:solidFill>
                  <a:schemeClr val="tx1"/>
                </a:solidFill>
              </a:rPr>
              <a:t>মাধ্যমে</a:t>
            </a:r>
            <a:r>
              <a:rPr lang="en-US" sz="3200" dirty="0" smtClean="0">
                <a:solidFill>
                  <a:schemeClr val="tx1"/>
                </a:solidFill>
              </a:rPr>
              <a:t> </a:t>
            </a:r>
            <a:r>
              <a:rPr lang="en-US" sz="3200" dirty="0" err="1" smtClean="0">
                <a:solidFill>
                  <a:schemeClr val="tx1"/>
                </a:solidFill>
              </a:rPr>
              <a:t>মুনাফা</a:t>
            </a:r>
            <a:r>
              <a:rPr lang="en-US" sz="3200" dirty="0" smtClean="0">
                <a:solidFill>
                  <a:schemeClr val="tx1"/>
                </a:solidFill>
              </a:rPr>
              <a:t> </a:t>
            </a:r>
            <a:r>
              <a:rPr lang="en-US" sz="3200" dirty="0" err="1" smtClean="0">
                <a:solidFill>
                  <a:schemeClr val="tx1"/>
                </a:solidFill>
              </a:rPr>
              <a:t>অর্জনে</a:t>
            </a:r>
            <a:r>
              <a:rPr lang="en-US" sz="3200" dirty="0">
                <a:solidFill>
                  <a:schemeClr val="tx1"/>
                </a:solidFill>
              </a:rPr>
              <a:t> </a:t>
            </a:r>
            <a:r>
              <a:rPr lang="en-US" sz="3200" dirty="0" err="1" smtClean="0">
                <a:solidFill>
                  <a:schemeClr val="tx1"/>
                </a:solidFill>
              </a:rPr>
              <a:t>সহায়তা</a:t>
            </a:r>
            <a:r>
              <a:rPr lang="en-US" sz="3200" dirty="0" smtClean="0">
                <a:solidFill>
                  <a:schemeClr val="tx1"/>
                </a:solidFill>
              </a:rPr>
              <a:t> </a:t>
            </a:r>
            <a:r>
              <a:rPr lang="en-US" sz="3200" dirty="0" err="1" smtClean="0">
                <a:solidFill>
                  <a:schemeClr val="tx1"/>
                </a:solidFill>
              </a:rPr>
              <a:t>করে</a:t>
            </a:r>
            <a:r>
              <a:rPr lang="en-US" sz="3200" dirty="0" smtClean="0">
                <a:solidFill>
                  <a:schemeClr val="tx1"/>
                </a:solidFill>
              </a:rPr>
              <a:t>। </a:t>
            </a:r>
            <a:br>
              <a:rPr lang="en-US" sz="3200" dirty="0" smtClean="0">
                <a:solidFill>
                  <a:schemeClr val="tx1"/>
                </a:solidFill>
              </a:rPr>
            </a:br>
            <a:r>
              <a:rPr lang="en-US" sz="3200" dirty="0" smtClean="0">
                <a:solidFill>
                  <a:schemeClr val="tx1"/>
                </a:solidFill>
                <a:latin typeface="Times New Roman" panose="02020603050405020304" pitchFamily="18" charset="0"/>
                <a:cs typeface="Times New Roman" panose="02020603050405020304" pitchFamily="18" charset="0"/>
              </a:rPr>
              <a:t>In </a:t>
            </a:r>
            <a:r>
              <a:rPr lang="en-US" sz="3200" dirty="0">
                <a:solidFill>
                  <a:schemeClr val="tx1"/>
                </a:solidFill>
                <a:latin typeface="Times New Roman" panose="02020603050405020304" pitchFamily="18" charset="0"/>
                <a:cs typeface="Times New Roman" panose="02020603050405020304" pitchFamily="18" charset="0"/>
              </a:rPr>
              <a:t>marketing, a product is anything that can be offered to a market that might satisfy a want or need. In retail, products are called merchandise. In manufacturing, products are purchased as raw materials and sold as finished goods.</a:t>
            </a:r>
          </a:p>
        </p:txBody>
      </p:sp>
    </p:spTree>
    <p:extLst>
      <p:ext uri="{BB962C8B-B14F-4D97-AF65-F5344CB8AC3E}">
        <p14:creationId xmlns:p14="http://schemas.microsoft.com/office/powerpoint/2010/main" val="400848807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71354121"/>
              </p:ext>
            </p:extLst>
          </p:nvPr>
        </p:nvGraphicFramePr>
        <p:xfrm>
          <a:off x="0" y="199623"/>
          <a:ext cx="11127346" cy="6658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79028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Scale>
                                      <p:cBhvr>
                                        <p:cTn id="1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
                                        </p:tgtEl>
                                        <p:attrNameLst>
                                          <p:attrName>ppt_x</p:attrName>
                                          <p:attrName>ppt_y</p:attrName>
                                        </p:attrNameLst>
                                      </p:cBhvr>
                                    </p:animMotion>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10494114" cy="1414719"/>
          </a:xfrm>
        </p:spPr>
        <p:txBody>
          <a:bodyPr/>
          <a:lstStyle/>
          <a:p>
            <a:r>
              <a:rPr lang="en-US" sz="3600" dirty="0" err="1" smtClean="0">
                <a:solidFill>
                  <a:srgbClr val="00B050"/>
                </a:solidFill>
              </a:rPr>
              <a:t>পণ্যের</a:t>
            </a:r>
            <a:r>
              <a:rPr lang="en-US" sz="3600" dirty="0" smtClean="0">
                <a:solidFill>
                  <a:srgbClr val="00B050"/>
                </a:solidFill>
              </a:rPr>
              <a:t> </a:t>
            </a:r>
            <a:r>
              <a:rPr lang="en-US" sz="3600" dirty="0" err="1" smtClean="0">
                <a:solidFill>
                  <a:srgbClr val="00B050"/>
                </a:solidFill>
              </a:rPr>
              <a:t>শ্রেণি</a:t>
            </a:r>
            <a:r>
              <a:rPr lang="en-US" sz="3600" dirty="0" smtClean="0">
                <a:solidFill>
                  <a:srgbClr val="00B050"/>
                </a:solidFill>
              </a:rPr>
              <a:t> </a:t>
            </a:r>
            <a:r>
              <a:rPr lang="en-US" sz="3600" dirty="0" err="1" smtClean="0">
                <a:solidFill>
                  <a:srgbClr val="00B050"/>
                </a:solidFill>
              </a:rPr>
              <a:t>বিভাগ</a:t>
            </a:r>
            <a:r>
              <a:rPr lang="en-US" sz="3600" dirty="0" smtClean="0">
                <a:solidFill>
                  <a:srgbClr val="00B050"/>
                </a:solidFill>
              </a:rPr>
              <a:t>: </a:t>
            </a:r>
            <a:br>
              <a:rPr lang="en-US" sz="3600" dirty="0" smtClean="0">
                <a:solidFill>
                  <a:srgbClr val="00B050"/>
                </a:solidFill>
              </a:rPr>
            </a:br>
            <a:r>
              <a:rPr lang="en-US" sz="3200" dirty="0" err="1" smtClean="0">
                <a:solidFill>
                  <a:schemeClr val="tx1"/>
                </a:solidFill>
              </a:rPr>
              <a:t>বিপণন</a:t>
            </a:r>
            <a:r>
              <a:rPr lang="en-US" sz="3200" dirty="0" smtClean="0">
                <a:solidFill>
                  <a:schemeClr val="tx1"/>
                </a:solidFill>
              </a:rPr>
              <a:t> </a:t>
            </a:r>
            <a:r>
              <a:rPr lang="en-US" sz="3200" dirty="0" err="1" smtClean="0">
                <a:solidFill>
                  <a:schemeClr val="tx1"/>
                </a:solidFill>
              </a:rPr>
              <a:t>বৈশিষ্ট্য</a:t>
            </a:r>
            <a:r>
              <a:rPr lang="en-US" sz="3200" dirty="0" smtClean="0">
                <a:solidFill>
                  <a:schemeClr val="tx1"/>
                </a:solidFill>
              </a:rPr>
              <a:t> </a:t>
            </a:r>
            <a:r>
              <a:rPr lang="en-US" sz="3200" dirty="0" err="1" smtClean="0">
                <a:solidFill>
                  <a:schemeClr val="tx1"/>
                </a:solidFill>
              </a:rPr>
              <a:t>অনুসারে</a:t>
            </a:r>
            <a:r>
              <a:rPr lang="en-US" sz="3200" dirty="0" smtClean="0">
                <a:solidFill>
                  <a:schemeClr val="tx1"/>
                </a:solidFill>
              </a:rPr>
              <a:t> </a:t>
            </a:r>
            <a:r>
              <a:rPr lang="en-US" sz="3200" dirty="0" err="1" smtClean="0">
                <a:solidFill>
                  <a:schemeClr val="tx1"/>
                </a:solidFill>
              </a:rPr>
              <a:t>পণ্যকে</a:t>
            </a:r>
            <a:r>
              <a:rPr lang="en-US" sz="3200" dirty="0" smtClean="0">
                <a:solidFill>
                  <a:schemeClr val="tx1"/>
                </a:solidFill>
              </a:rPr>
              <a:t> </a:t>
            </a:r>
            <a:r>
              <a:rPr lang="en-US" sz="3200" dirty="0" err="1" smtClean="0">
                <a:solidFill>
                  <a:schemeClr val="tx1"/>
                </a:solidFill>
              </a:rPr>
              <a:t>নিম্নোক্তভাবে</a:t>
            </a:r>
            <a:r>
              <a:rPr lang="en-US" sz="3200" dirty="0" smtClean="0">
                <a:solidFill>
                  <a:schemeClr val="tx1"/>
                </a:solidFill>
              </a:rPr>
              <a:t> </a:t>
            </a:r>
            <a:r>
              <a:rPr lang="en-US" sz="3200" dirty="0" err="1" smtClean="0">
                <a:solidFill>
                  <a:schemeClr val="tx1"/>
                </a:solidFill>
              </a:rPr>
              <a:t>ভাগ</a:t>
            </a:r>
            <a:r>
              <a:rPr lang="en-US" sz="3200" dirty="0" smtClean="0">
                <a:solidFill>
                  <a:schemeClr val="tx1"/>
                </a:solidFill>
              </a:rPr>
              <a:t> </a:t>
            </a:r>
            <a:r>
              <a:rPr lang="en-US" sz="3200" dirty="0" err="1" smtClean="0">
                <a:solidFill>
                  <a:schemeClr val="tx1"/>
                </a:solidFill>
              </a:rPr>
              <a:t>করা</a:t>
            </a:r>
            <a:r>
              <a:rPr lang="en-US" sz="3200" dirty="0" smtClean="0">
                <a:solidFill>
                  <a:schemeClr val="tx1"/>
                </a:solidFill>
              </a:rPr>
              <a:t> </a:t>
            </a:r>
            <a:r>
              <a:rPr lang="en-US" sz="3200" dirty="0" err="1" smtClean="0">
                <a:solidFill>
                  <a:schemeClr val="tx1"/>
                </a:solidFill>
              </a:rPr>
              <a:t>হয়</a:t>
            </a:r>
            <a:r>
              <a:rPr lang="en-US" sz="3200" dirty="0" smtClean="0">
                <a:solidFill>
                  <a:schemeClr val="tx1"/>
                </a:solidFill>
              </a:rPr>
              <a:t>।</a:t>
            </a:r>
            <a:endParaRPr lang="en-US" sz="3200" dirty="0">
              <a:solidFill>
                <a:schemeClr val="tx1"/>
              </a:solidFill>
            </a:endParaRPr>
          </a:p>
        </p:txBody>
      </p:sp>
      <p:graphicFrame>
        <p:nvGraphicFramePr>
          <p:cNvPr id="7" name="Diagram 6"/>
          <p:cNvGraphicFramePr/>
          <p:nvPr>
            <p:extLst>
              <p:ext uri="{D42A27DB-BD31-4B8C-83A1-F6EECF244321}">
                <p14:modId xmlns:p14="http://schemas.microsoft.com/office/powerpoint/2010/main" val="1098655092"/>
              </p:ext>
            </p:extLst>
          </p:nvPr>
        </p:nvGraphicFramePr>
        <p:xfrm>
          <a:off x="646112" y="2279560"/>
          <a:ext cx="10403962" cy="3515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91345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33022"/>
            <a:ext cx="10442600" cy="1400530"/>
          </a:xfrm>
          <a:noFill/>
        </p:spPr>
        <p:txBody>
          <a:bodyPr/>
          <a:lstStyle/>
          <a:p>
            <a:r>
              <a:rPr lang="en-US" sz="3200" u="sng" dirty="0" err="1" smtClean="0">
                <a:solidFill>
                  <a:schemeClr val="accent1">
                    <a:lumMod val="60000"/>
                    <a:lumOff val="40000"/>
                  </a:schemeClr>
                </a:solidFill>
              </a:rPr>
              <a:t>ভোগ্যপণ্য</a:t>
            </a:r>
            <a:r>
              <a:rPr lang="en-US" sz="3200" dirty="0" smtClean="0"/>
              <a:t>:  </a:t>
            </a:r>
            <a:r>
              <a:rPr lang="en-US" sz="2800" dirty="0" err="1" smtClean="0"/>
              <a:t>যে</a:t>
            </a:r>
            <a:r>
              <a:rPr lang="en-US" sz="2800" dirty="0" smtClean="0"/>
              <a:t> </a:t>
            </a:r>
            <a:r>
              <a:rPr lang="en-US" sz="2800" dirty="0" err="1" smtClean="0"/>
              <a:t>সকল</a:t>
            </a:r>
            <a:r>
              <a:rPr lang="en-US" sz="2800" dirty="0" smtClean="0"/>
              <a:t> </a:t>
            </a:r>
            <a:r>
              <a:rPr lang="en-US" sz="2800" dirty="0" err="1" smtClean="0"/>
              <a:t>পণ্য</a:t>
            </a:r>
            <a:r>
              <a:rPr lang="en-US" sz="2800" dirty="0" smtClean="0"/>
              <a:t> </a:t>
            </a:r>
            <a:r>
              <a:rPr lang="en-US" sz="2800" dirty="0" err="1" smtClean="0"/>
              <a:t>ক্রয়ের</a:t>
            </a:r>
            <a:r>
              <a:rPr lang="en-US" sz="2800" dirty="0" smtClean="0"/>
              <a:t> </a:t>
            </a:r>
            <a:r>
              <a:rPr lang="en-US" sz="2800" dirty="0" err="1" smtClean="0"/>
              <a:t>পর</a:t>
            </a:r>
            <a:r>
              <a:rPr lang="en-US" sz="2800" dirty="0" smtClean="0"/>
              <a:t> </a:t>
            </a:r>
            <a:r>
              <a:rPr lang="en-US" sz="2800" dirty="0" err="1" smtClean="0"/>
              <a:t>কোনরূপ</a:t>
            </a:r>
            <a:r>
              <a:rPr lang="en-US" sz="2800" dirty="0" smtClean="0"/>
              <a:t> </a:t>
            </a:r>
            <a:r>
              <a:rPr lang="en-US" sz="2800" dirty="0" err="1" smtClean="0"/>
              <a:t>প্রক্রিয়াজাতকরণ</a:t>
            </a:r>
            <a:r>
              <a:rPr lang="en-US" sz="2800" dirty="0" smtClean="0"/>
              <a:t> </a:t>
            </a:r>
            <a:r>
              <a:rPr lang="en-US" sz="2800" dirty="0" err="1" smtClean="0"/>
              <a:t>ছাড়াই</a:t>
            </a:r>
            <a:r>
              <a:rPr lang="en-US" sz="2800" dirty="0" smtClean="0"/>
              <a:t> </a:t>
            </a:r>
            <a:r>
              <a:rPr lang="en-US" sz="2800" dirty="0" err="1" smtClean="0"/>
              <a:t>ভোক্তারা</a:t>
            </a:r>
            <a:r>
              <a:rPr lang="en-US" sz="2800" dirty="0" smtClean="0"/>
              <a:t> </a:t>
            </a:r>
            <a:r>
              <a:rPr lang="en-US" sz="2800" dirty="0" err="1" smtClean="0"/>
              <a:t>সরাসরি</a:t>
            </a:r>
            <a:r>
              <a:rPr lang="en-US" sz="2800" dirty="0" smtClean="0"/>
              <a:t> </a:t>
            </a:r>
            <a:r>
              <a:rPr lang="en-US" sz="2800" dirty="0" err="1" smtClean="0"/>
              <a:t>ভোগ</a:t>
            </a:r>
            <a:r>
              <a:rPr lang="en-US" sz="2800" dirty="0" smtClean="0"/>
              <a:t> </a:t>
            </a:r>
            <a:r>
              <a:rPr lang="en-US" sz="2800" dirty="0" err="1" smtClean="0"/>
              <a:t>বা</a:t>
            </a:r>
            <a:r>
              <a:rPr lang="en-US" sz="2800" dirty="0" smtClean="0"/>
              <a:t> </a:t>
            </a:r>
            <a:r>
              <a:rPr lang="en-US" sz="2800" dirty="0" err="1" smtClean="0"/>
              <a:t>ব্যবহার</a:t>
            </a:r>
            <a:r>
              <a:rPr lang="en-US" sz="2800" dirty="0" smtClean="0"/>
              <a:t> </a:t>
            </a:r>
            <a:r>
              <a:rPr lang="en-US" sz="2800" dirty="0" err="1" smtClean="0"/>
              <a:t>করতে</a:t>
            </a:r>
            <a:r>
              <a:rPr lang="en-US" sz="2800" dirty="0" smtClean="0"/>
              <a:t> </a:t>
            </a:r>
            <a:r>
              <a:rPr lang="en-US" sz="2800" dirty="0" err="1" smtClean="0"/>
              <a:t>পারে</a:t>
            </a:r>
            <a:r>
              <a:rPr lang="en-US" sz="2800" dirty="0" smtClean="0"/>
              <a:t> </a:t>
            </a:r>
            <a:r>
              <a:rPr lang="en-US" sz="2800" dirty="0" err="1" smtClean="0"/>
              <a:t>তাকে</a:t>
            </a:r>
            <a:r>
              <a:rPr lang="en-US" sz="2800" dirty="0" smtClean="0"/>
              <a:t> </a:t>
            </a:r>
            <a:r>
              <a:rPr lang="en-US" sz="2800" dirty="0" err="1" smtClean="0"/>
              <a:t>ভোগ্য</a:t>
            </a:r>
            <a:r>
              <a:rPr lang="en-US" sz="2800" dirty="0" smtClean="0"/>
              <a:t> </a:t>
            </a:r>
            <a:r>
              <a:rPr lang="en-US" sz="2800" dirty="0" err="1" smtClean="0"/>
              <a:t>পণ্য</a:t>
            </a:r>
            <a:r>
              <a:rPr lang="en-US" sz="2800" dirty="0" smtClean="0"/>
              <a:t> </a:t>
            </a:r>
            <a:r>
              <a:rPr lang="en-US" sz="2800" dirty="0" err="1" smtClean="0"/>
              <a:t>বলে</a:t>
            </a:r>
            <a:r>
              <a:rPr lang="en-US" sz="2800" dirty="0" smtClean="0"/>
              <a:t>।</a:t>
            </a:r>
            <a:endParaRPr lang="en-US" sz="2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6111" y="2597811"/>
            <a:ext cx="3075882" cy="28575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98112" y="2597811"/>
            <a:ext cx="2990599" cy="28575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816" y="2597811"/>
            <a:ext cx="3920473" cy="2857500"/>
          </a:xfrm>
          <a:prstGeom prst="rect">
            <a:avLst/>
          </a:prstGeom>
        </p:spPr>
      </p:pic>
    </p:spTree>
    <p:extLst>
      <p:ext uri="{BB962C8B-B14F-4D97-AF65-F5344CB8AC3E}">
        <p14:creationId xmlns:p14="http://schemas.microsoft.com/office/powerpoint/2010/main" val="49531442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ppt_w</p:attrName>
                                        </p:attrNameLst>
                                      </p:cBhvr>
                                      <p:tavLst>
                                        <p:tav tm="0" fmla="#ppt_w*sin(2.5*pi*$)">
                                          <p:val>
                                            <p:fltVal val="0"/>
                                          </p:val>
                                        </p:tav>
                                        <p:tav tm="100000">
                                          <p:val>
                                            <p:fltVal val="1"/>
                                          </p:val>
                                        </p:tav>
                                      </p:tavLst>
                                    </p:anim>
                                    <p:anim calcmode="lin" valueType="num">
                                      <p:cBhvr>
                                        <p:cTn id="3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1" y="502644"/>
            <a:ext cx="9392971" cy="1088221"/>
          </a:xfrm>
          <a:noFill/>
        </p:spPr>
        <p:txBody>
          <a:bodyPr/>
          <a:lstStyle/>
          <a:p>
            <a:r>
              <a:rPr lang="en-US" sz="3000" dirty="0" err="1" smtClean="0"/>
              <a:t>ভোগ্যপণ্যকে</a:t>
            </a:r>
            <a:r>
              <a:rPr lang="en-US" sz="3000" dirty="0" smtClean="0"/>
              <a:t> </a:t>
            </a:r>
            <a:r>
              <a:rPr lang="en-US" sz="3000" dirty="0" err="1" smtClean="0"/>
              <a:t>চারভাগে</a:t>
            </a:r>
            <a:r>
              <a:rPr lang="en-US" sz="3000" dirty="0" smtClean="0"/>
              <a:t> </a:t>
            </a:r>
            <a:r>
              <a:rPr lang="en-US" sz="3000" dirty="0" err="1" smtClean="0"/>
              <a:t>ভাগ</a:t>
            </a:r>
            <a:r>
              <a:rPr lang="en-US" sz="3000" dirty="0" smtClean="0"/>
              <a:t> </a:t>
            </a:r>
            <a:r>
              <a:rPr lang="en-US" sz="3000" dirty="0" err="1" smtClean="0"/>
              <a:t>করা</a:t>
            </a:r>
            <a:r>
              <a:rPr lang="en-US" sz="3000" dirty="0" smtClean="0"/>
              <a:t> </a:t>
            </a:r>
            <a:r>
              <a:rPr lang="en-US" sz="3000" dirty="0" err="1" smtClean="0"/>
              <a:t>হয়</a:t>
            </a:r>
            <a:r>
              <a:rPr lang="en-US" sz="3000" dirty="0" smtClean="0"/>
              <a:t> </a:t>
            </a:r>
            <a:r>
              <a:rPr lang="en-US" sz="3000" dirty="0" err="1" smtClean="0"/>
              <a:t>যেমন</a:t>
            </a:r>
            <a:r>
              <a:rPr lang="en-US" sz="3000" dirty="0" smtClean="0"/>
              <a:t>, </a:t>
            </a:r>
            <a:r>
              <a:rPr lang="en-US" sz="3000" dirty="0" err="1" smtClean="0"/>
              <a:t>সুবিধাজনক</a:t>
            </a:r>
            <a:r>
              <a:rPr lang="en-US" sz="3000" dirty="0" smtClean="0"/>
              <a:t> </a:t>
            </a:r>
            <a:r>
              <a:rPr lang="en-US" sz="3000" dirty="0" err="1" smtClean="0"/>
              <a:t>পণ্য</a:t>
            </a:r>
            <a:r>
              <a:rPr lang="en-US" sz="3000" dirty="0" smtClean="0"/>
              <a:t>, </a:t>
            </a:r>
            <a:r>
              <a:rPr lang="en-US" sz="3000" dirty="0" err="1" smtClean="0"/>
              <a:t>শপিং</a:t>
            </a:r>
            <a:r>
              <a:rPr lang="en-US" sz="3000" dirty="0" smtClean="0"/>
              <a:t> </a:t>
            </a:r>
            <a:r>
              <a:rPr lang="en-US" sz="3000" dirty="0" err="1" smtClean="0"/>
              <a:t>পণ্য</a:t>
            </a:r>
            <a:r>
              <a:rPr lang="en-US" sz="3000" dirty="0" smtClean="0"/>
              <a:t>, </a:t>
            </a:r>
            <a:r>
              <a:rPr lang="en-US" sz="3000" dirty="0" err="1" smtClean="0"/>
              <a:t>বিশিষ্ট</a:t>
            </a:r>
            <a:r>
              <a:rPr lang="en-US" sz="3000" dirty="0" smtClean="0"/>
              <a:t> </a:t>
            </a:r>
            <a:r>
              <a:rPr lang="en-US" sz="3000" dirty="0" err="1" smtClean="0"/>
              <a:t>পণ্য</a:t>
            </a:r>
            <a:r>
              <a:rPr lang="en-US" sz="3000" dirty="0" smtClean="0"/>
              <a:t> ও </a:t>
            </a:r>
            <a:r>
              <a:rPr lang="en-US" sz="3000" dirty="0" err="1" smtClean="0"/>
              <a:t>অযাচিত</a:t>
            </a:r>
            <a:r>
              <a:rPr lang="en-US" sz="3000" dirty="0" smtClean="0"/>
              <a:t> </a:t>
            </a:r>
            <a:r>
              <a:rPr lang="en-US" sz="3000" dirty="0" err="1" smtClean="0"/>
              <a:t>পণ্য</a:t>
            </a:r>
            <a:r>
              <a:rPr lang="en-US" sz="3000" dirty="0" smtClean="0"/>
              <a:t> </a:t>
            </a:r>
            <a:endParaRPr lang="en-US" sz="3000" dirty="0"/>
          </a:p>
        </p:txBody>
      </p:sp>
      <p:sp>
        <p:nvSpPr>
          <p:cNvPr id="3" name="Content Placeholder 2"/>
          <p:cNvSpPr>
            <a:spLocks noGrp="1"/>
          </p:cNvSpPr>
          <p:nvPr>
            <p:ph sz="half" idx="1"/>
          </p:nvPr>
        </p:nvSpPr>
        <p:spPr>
          <a:xfrm>
            <a:off x="1103311" y="2060575"/>
            <a:ext cx="5967189" cy="4195763"/>
          </a:xfrm>
        </p:spPr>
        <p:txBody>
          <a:bodyPr/>
          <a:lstStyle/>
          <a:p>
            <a:pPr marL="0" indent="0" algn="just">
              <a:buNone/>
            </a:pPr>
            <a:r>
              <a:rPr lang="en-US" sz="2000" dirty="0" smtClean="0">
                <a:solidFill>
                  <a:schemeClr val="accent2">
                    <a:lumMod val="75000"/>
                  </a:schemeClr>
                </a:solidFill>
              </a:rPr>
              <a:t>ক. </a:t>
            </a:r>
            <a:r>
              <a:rPr lang="en-US" sz="2000" dirty="0" err="1" smtClean="0">
                <a:solidFill>
                  <a:schemeClr val="accent2">
                    <a:lumMod val="75000"/>
                  </a:schemeClr>
                </a:solidFill>
              </a:rPr>
              <a:t>সুবিধাজনক</a:t>
            </a:r>
            <a:r>
              <a:rPr lang="en-US" sz="2000" dirty="0" smtClean="0">
                <a:solidFill>
                  <a:schemeClr val="accent2">
                    <a:lumMod val="75000"/>
                  </a:schemeClr>
                </a:solidFill>
              </a:rPr>
              <a:t> </a:t>
            </a:r>
            <a:r>
              <a:rPr lang="en-US" sz="2000" dirty="0" err="1" smtClean="0">
                <a:solidFill>
                  <a:schemeClr val="accent2">
                    <a:lumMod val="75000"/>
                  </a:schemeClr>
                </a:solidFill>
              </a:rPr>
              <a:t>পণ্য</a:t>
            </a:r>
            <a:r>
              <a:rPr lang="en-US" sz="2000" dirty="0" smtClean="0">
                <a:solidFill>
                  <a:schemeClr val="accent1">
                    <a:lumMod val="75000"/>
                  </a:schemeClr>
                </a:solidFill>
              </a:rPr>
              <a:t>: </a:t>
            </a:r>
            <a:r>
              <a:rPr lang="en-US" dirty="0" err="1" smtClean="0"/>
              <a:t>যে</a:t>
            </a:r>
            <a:r>
              <a:rPr lang="en-US" dirty="0" smtClean="0"/>
              <a:t> </a:t>
            </a:r>
            <a:r>
              <a:rPr lang="en-US" dirty="0" err="1" smtClean="0"/>
              <a:t>সকল</a:t>
            </a:r>
            <a:r>
              <a:rPr lang="en-US" dirty="0" smtClean="0"/>
              <a:t> </a:t>
            </a:r>
            <a:r>
              <a:rPr lang="en-US" dirty="0" err="1" smtClean="0"/>
              <a:t>ভোগ্য</a:t>
            </a:r>
            <a:r>
              <a:rPr lang="en-US" dirty="0" smtClean="0"/>
              <a:t> </a:t>
            </a:r>
            <a:r>
              <a:rPr lang="en-US" dirty="0" err="1" smtClean="0"/>
              <a:t>পণ্য</a:t>
            </a:r>
            <a:r>
              <a:rPr lang="en-US" dirty="0" smtClean="0"/>
              <a:t> </a:t>
            </a:r>
            <a:r>
              <a:rPr lang="en-US" dirty="0" err="1" smtClean="0"/>
              <a:t>বা</a:t>
            </a:r>
            <a:r>
              <a:rPr lang="en-US" dirty="0" smtClean="0"/>
              <a:t> </a:t>
            </a:r>
            <a:r>
              <a:rPr lang="en-US" dirty="0" err="1" smtClean="0"/>
              <a:t>সেবা</a:t>
            </a:r>
            <a:r>
              <a:rPr lang="en-US" dirty="0" smtClean="0"/>
              <a:t> </a:t>
            </a:r>
            <a:r>
              <a:rPr lang="en-US" dirty="0" err="1" smtClean="0"/>
              <a:t>ক্রেতারা</a:t>
            </a:r>
            <a:r>
              <a:rPr lang="en-US" dirty="0" smtClean="0"/>
              <a:t> </a:t>
            </a:r>
            <a:r>
              <a:rPr lang="en-US" dirty="0" err="1" smtClean="0"/>
              <a:t>সাধারণত</a:t>
            </a:r>
            <a:r>
              <a:rPr lang="en-US" dirty="0" smtClean="0"/>
              <a:t> </a:t>
            </a:r>
            <a:r>
              <a:rPr lang="en-US" dirty="0" err="1" smtClean="0"/>
              <a:t>প্রতিনিয়ত</a:t>
            </a:r>
            <a:r>
              <a:rPr lang="en-US" dirty="0" smtClean="0"/>
              <a:t>, </a:t>
            </a:r>
            <a:r>
              <a:rPr lang="en-US" dirty="0" err="1" smtClean="0"/>
              <a:t>তাৎক্ষণিক</a:t>
            </a:r>
            <a:r>
              <a:rPr lang="en-US" dirty="0" smtClean="0"/>
              <a:t> </a:t>
            </a:r>
            <a:r>
              <a:rPr lang="en-US" dirty="0" err="1" smtClean="0"/>
              <a:t>এবং</a:t>
            </a:r>
            <a:r>
              <a:rPr lang="en-US" dirty="0" smtClean="0"/>
              <a:t> </a:t>
            </a:r>
            <a:r>
              <a:rPr lang="en-US" dirty="0" err="1" smtClean="0"/>
              <a:t>তেমন</a:t>
            </a:r>
            <a:r>
              <a:rPr lang="en-US" dirty="0" smtClean="0"/>
              <a:t> </a:t>
            </a:r>
            <a:r>
              <a:rPr lang="en-US" dirty="0" err="1" smtClean="0"/>
              <a:t>কোনো</a:t>
            </a:r>
            <a:r>
              <a:rPr lang="en-US" dirty="0" smtClean="0"/>
              <a:t>  </a:t>
            </a:r>
            <a:r>
              <a:rPr lang="en-US" dirty="0" err="1" smtClean="0"/>
              <a:t>তুলনাকরণ</a:t>
            </a:r>
            <a:r>
              <a:rPr lang="en-US" dirty="0" smtClean="0"/>
              <a:t> ও </a:t>
            </a:r>
            <a:r>
              <a:rPr lang="en-US" dirty="0" err="1" smtClean="0"/>
              <a:t>ক্রয়</a:t>
            </a:r>
            <a:r>
              <a:rPr lang="en-US" dirty="0" smtClean="0"/>
              <a:t> </a:t>
            </a:r>
            <a:r>
              <a:rPr lang="en-US" dirty="0" err="1" smtClean="0"/>
              <a:t>প্রেচেষ্টা</a:t>
            </a:r>
            <a:r>
              <a:rPr lang="en-US" dirty="0" smtClean="0"/>
              <a:t> </a:t>
            </a:r>
            <a:r>
              <a:rPr lang="en-US" dirty="0" err="1" smtClean="0"/>
              <a:t>ছাড়াই</a:t>
            </a:r>
            <a:r>
              <a:rPr lang="en-US" dirty="0" smtClean="0"/>
              <a:t> </a:t>
            </a:r>
            <a:r>
              <a:rPr lang="en-US" dirty="0" err="1" smtClean="0"/>
              <a:t>ক্রয়</a:t>
            </a:r>
            <a:r>
              <a:rPr lang="en-US" dirty="0" smtClean="0"/>
              <a:t> </a:t>
            </a:r>
            <a:r>
              <a:rPr lang="en-US" dirty="0" err="1" smtClean="0"/>
              <a:t>করে</a:t>
            </a:r>
            <a:r>
              <a:rPr lang="en-US" dirty="0" smtClean="0"/>
              <a:t> </a:t>
            </a:r>
            <a:r>
              <a:rPr lang="en-US" dirty="0" err="1" smtClean="0"/>
              <a:t>সে</a:t>
            </a:r>
            <a:r>
              <a:rPr lang="en-US" dirty="0" smtClean="0"/>
              <a:t> </a:t>
            </a:r>
            <a:r>
              <a:rPr lang="en-US" dirty="0" err="1" smtClean="0"/>
              <a:t>সকল</a:t>
            </a:r>
            <a:r>
              <a:rPr lang="en-US" dirty="0" smtClean="0"/>
              <a:t> </a:t>
            </a:r>
            <a:r>
              <a:rPr lang="en-US" dirty="0" err="1" smtClean="0"/>
              <a:t>পণ্যকে</a:t>
            </a:r>
            <a:r>
              <a:rPr lang="en-US" dirty="0" smtClean="0"/>
              <a:t> </a:t>
            </a:r>
            <a:r>
              <a:rPr lang="en-US" dirty="0" err="1" smtClean="0"/>
              <a:t>সুবধিাজনক</a:t>
            </a:r>
            <a:r>
              <a:rPr lang="en-US" dirty="0" smtClean="0"/>
              <a:t> </a:t>
            </a:r>
            <a:r>
              <a:rPr lang="en-US" dirty="0" err="1"/>
              <a:t>পণ্য</a:t>
            </a:r>
            <a:r>
              <a:rPr lang="en-US" dirty="0"/>
              <a:t> </a:t>
            </a:r>
            <a:r>
              <a:rPr lang="en-US" dirty="0" err="1" smtClean="0"/>
              <a:t>বলে</a:t>
            </a:r>
            <a:r>
              <a:rPr lang="en-US" dirty="0" smtClean="0"/>
              <a:t>। </a:t>
            </a:r>
            <a:r>
              <a:rPr lang="en-US" dirty="0" err="1" smtClean="0"/>
              <a:t>যেমন-চাল</a:t>
            </a:r>
            <a:r>
              <a:rPr lang="en-US" dirty="0" smtClean="0"/>
              <a:t>, </a:t>
            </a:r>
            <a:r>
              <a:rPr lang="en-US" dirty="0" err="1" smtClean="0"/>
              <a:t>ডাল</a:t>
            </a:r>
            <a:r>
              <a:rPr lang="en-US" dirty="0" smtClean="0"/>
              <a:t>, </a:t>
            </a:r>
            <a:r>
              <a:rPr lang="en-US" dirty="0" err="1" smtClean="0"/>
              <a:t>বিস্কুট</a:t>
            </a:r>
            <a:r>
              <a:rPr lang="en-US" dirty="0" smtClean="0"/>
              <a:t>, </a:t>
            </a:r>
            <a:r>
              <a:rPr lang="en-US" dirty="0" err="1" smtClean="0"/>
              <a:t>সাবান</a:t>
            </a:r>
            <a:r>
              <a:rPr lang="en-US" dirty="0" smtClean="0"/>
              <a:t> </a:t>
            </a:r>
            <a:r>
              <a:rPr lang="en-US" dirty="0" err="1" smtClean="0"/>
              <a:t>ইত্যাদি</a:t>
            </a:r>
            <a:r>
              <a:rPr lang="en-US" dirty="0" smtClean="0"/>
              <a:t>। </a:t>
            </a:r>
            <a:r>
              <a:rPr lang="en-US" dirty="0" err="1" smtClean="0"/>
              <a:t>সুবিধাজনক</a:t>
            </a:r>
            <a:r>
              <a:rPr lang="en-US" dirty="0" smtClean="0"/>
              <a:t> </a:t>
            </a:r>
            <a:r>
              <a:rPr lang="en-US" dirty="0" err="1" smtClean="0"/>
              <a:t>পণ্যকে</a:t>
            </a:r>
            <a:r>
              <a:rPr lang="en-US" dirty="0" smtClean="0"/>
              <a:t> </a:t>
            </a:r>
            <a:r>
              <a:rPr lang="en-US" dirty="0" err="1" smtClean="0"/>
              <a:t>মোটামুটি</a:t>
            </a:r>
            <a:r>
              <a:rPr lang="en-US" dirty="0" smtClean="0"/>
              <a:t> </a:t>
            </a:r>
            <a:r>
              <a:rPr lang="en-US" dirty="0" err="1" smtClean="0"/>
              <a:t>তিন</a:t>
            </a:r>
            <a:r>
              <a:rPr lang="en-US" dirty="0" smtClean="0"/>
              <a:t> </a:t>
            </a:r>
            <a:r>
              <a:rPr lang="en-US" dirty="0" err="1" smtClean="0"/>
              <a:t>ভাগে</a:t>
            </a:r>
            <a:r>
              <a:rPr lang="en-US" dirty="0" smtClean="0"/>
              <a:t> </a:t>
            </a:r>
            <a:r>
              <a:rPr lang="en-US" dirty="0" err="1" smtClean="0"/>
              <a:t>ভাগ</a:t>
            </a:r>
            <a:r>
              <a:rPr lang="en-US" dirty="0" smtClean="0"/>
              <a:t> </a:t>
            </a:r>
            <a:r>
              <a:rPr lang="en-US" dirty="0" err="1" smtClean="0"/>
              <a:t>করা</a:t>
            </a:r>
            <a:r>
              <a:rPr lang="en-US" dirty="0" smtClean="0"/>
              <a:t> </a:t>
            </a:r>
            <a:r>
              <a:rPr lang="en-US" dirty="0" err="1" smtClean="0"/>
              <a:t>যায়</a:t>
            </a:r>
            <a:endParaRPr lang="en-US" dirty="0" smtClean="0"/>
          </a:p>
          <a:p>
            <a:pPr>
              <a:buAutoNum type="arabicPeriod"/>
            </a:pPr>
            <a:r>
              <a:rPr lang="en-US" dirty="0" err="1" smtClean="0"/>
              <a:t>আবশ্যক</a:t>
            </a:r>
            <a:r>
              <a:rPr lang="en-US" dirty="0" smtClean="0"/>
              <a:t> </a:t>
            </a:r>
            <a:r>
              <a:rPr lang="en-US" dirty="0" err="1" smtClean="0"/>
              <a:t>পণ্য-চাল</a:t>
            </a:r>
            <a:r>
              <a:rPr lang="en-US" dirty="0" smtClean="0"/>
              <a:t>, </a:t>
            </a:r>
            <a:r>
              <a:rPr lang="en-US" dirty="0" err="1" smtClean="0"/>
              <a:t>ডাল</a:t>
            </a:r>
            <a:r>
              <a:rPr lang="en-US" dirty="0" smtClean="0"/>
              <a:t>, </a:t>
            </a:r>
            <a:r>
              <a:rPr lang="en-US" dirty="0" err="1" smtClean="0"/>
              <a:t>তেল</a:t>
            </a:r>
            <a:r>
              <a:rPr lang="en-US" dirty="0" smtClean="0"/>
              <a:t>, </a:t>
            </a:r>
            <a:r>
              <a:rPr lang="en-US" dirty="0" err="1" smtClean="0"/>
              <a:t>কাগজ</a:t>
            </a:r>
            <a:r>
              <a:rPr lang="en-US" dirty="0" smtClean="0"/>
              <a:t> </a:t>
            </a:r>
            <a:r>
              <a:rPr lang="en-US" dirty="0" err="1" smtClean="0"/>
              <a:t>কলম</a:t>
            </a:r>
            <a:r>
              <a:rPr lang="en-US" dirty="0" smtClean="0"/>
              <a:t>, </a:t>
            </a:r>
            <a:r>
              <a:rPr lang="en-US" dirty="0" err="1" smtClean="0"/>
              <a:t>মাছ</a:t>
            </a:r>
            <a:r>
              <a:rPr lang="en-US" dirty="0" smtClean="0"/>
              <a:t> </a:t>
            </a:r>
            <a:r>
              <a:rPr lang="en-US" dirty="0" err="1" smtClean="0"/>
              <a:t>গোশত</a:t>
            </a:r>
            <a:r>
              <a:rPr lang="en-US" dirty="0" smtClean="0"/>
              <a:t> </a:t>
            </a:r>
            <a:r>
              <a:rPr lang="en-US" dirty="0" err="1" smtClean="0"/>
              <a:t>ইত্যাদি</a:t>
            </a:r>
            <a:r>
              <a:rPr lang="en-US" dirty="0" smtClean="0"/>
              <a:t>।</a:t>
            </a:r>
          </a:p>
          <a:p>
            <a:pPr>
              <a:buAutoNum type="arabicPeriod"/>
            </a:pPr>
            <a:r>
              <a:rPr lang="en-US" dirty="0" err="1" smtClean="0"/>
              <a:t>লোভনীয়</a:t>
            </a:r>
            <a:r>
              <a:rPr lang="en-US" dirty="0" smtClean="0"/>
              <a:t> </a:t>
            </a:r>
            <a:r>
              <a:rPr lang="en-US" dirty="0" err="1" smtClean="0"/>
              <a:t>পণ্য-ম্যাগাজিন</a:t>
            </a:r>
            <a:r>
              <a:rPr lang="en-US" dirty="0" smtClean="0"/>
              <a:t>, </a:t>
            </a:r>
            <a:r>
              <a:rPr lang="en-US" dirty="0" err="1" smtClean="0"/>
              <a:t>খেলনা</a:t>
            </a:r>
            <a:r>
              <a:rPr lang="en-US" dirty="0" smtClean="0"/>
              <a:t>, </a:t>
            </a:r>
            <a:r>
              <a:rPr lang="en-US" dirty="0" err="1" smtClean="0"/>
              <a:t>ফুলদানি</a:t>
            </a:r>
            <a:r>
              <a:rPr lang="en-US" dirty="0" smtClean="0"/>
              <a:t>, </a:t>
            </a:r>
            <a:r>
              <a:rPr lang="en-US" dirty="0" err="1" smtClean="0"/>
              <a:t>চা</a:t>
            </a:r>
            <a:r>
              <a:rPr lang="en-US" dirty="0" smtClean="0"/>
              <a:t>, </a:t>
            </a:r>
            <a:r>
              <a:rPr lang="en-US" dirty="0" err="1" smtClean="0"/>
              <a:t>রসগোল্লা</a:t>
            </a:r>
            <a:r>
              <a:rPr lang="en-US" dirty="0" smtClean="0"/>
              <a:t> </a:t>
            </a:r>
            <a:r>
              <a:rPr lang="en-US" dirty="0" err="1" smtClean="0"/>
              <a:t>ইত্যাদি</a:t>
            </a:r>
            <a:r>
              <a:rPr lang="en-US" dirty="0" smtClean="0"/>
              <a:t>।</a:t>
            </a:r>
          </a:p>
          <a:p>
            <a:pPr>
              <a:buAutoNum type="arabicPeriod"/>
            </a:pPr>
            <a:r>
              <a:rPr lang="en-US" dirty="0" err="1" smtClean="0"/>
              <a:t>জরুরি</a:t>
            </a:r>
            <a:r>
              <a:rPr lang="en-US" dirty="0" smtClean="0"/>
              <a:t> </a:t>
            </a:r>
            <a:r>
              <a:rPr lang="en-US" dirty="0" err="1" smtClean="0"/>
              <a:t>পণ্য</a:t>
            </a:r>
            <a:r>
              <a:rPr lang="en-US" dirty="0" smtClean="0"/>
              <a:t>- </a:t>
            </a:r>
            <a:r>
              <a:rPr lang="en-US" dirty="0" err="1" smtClean="0"/>
              <a:t>ওষুধ</a:t>
            </a:r>
            <a:r>
              <a:rPr lang="en-US" dirty="0" smtClean="0"/>
              <a:t>, </a:t>
            </a:r>
            <a:r>
              <a:rPr lang="en-US" dirty="0" err="1" smtClean="0"/>
              <a:t>গাড়ীর</a:t>
            </a:r>
            <a:r>
              <a:rPr lang="en-US" dirty="0" smtClean="0"/>
              <a:t> </a:t>
            </a:r>
            <a:r>
              <a:rPr lang="en-US" dirty="0" err="1" smtClean="0"/>
              <a:t>যন্ত্রাংশ</a:t>
            </a:r>
            <a:endParaRPr lang="en-US" dirty="0" smtClean="0"/>
          </a:p>
          <a:p>
            <a:pPr>
              <a:buAutoNum type="arabicPeriod"/>
            </a:pPr>
            <a:r>
              <a:rPr lang="en-US" dirty="0" err="1" smtClean="0"/>
              <a:t>সরবরাহ</a:t>
            </a:r>
            <a:r>
              <a:rPr lang="en-US" dirty="0" smtClean="0"/>
              <a:t> </a:t>
            </a:r>
            <a:r>
              <a:rPr lang="en-US" dirty="0" err="1" smtClean="0"/>
              <a:t>পণ্য-ডিম</a:t>
            </a:r>
            <a:r>
              <a:rPr lang="en-US" dirty="0" smtClean="0"/>
              <a:t>, </a:t>
            </a:r>
            <a:r>
              <a:rPr lang="en-US" dirty="0" err="1" smtClean="0"/>
              <a:t>দুধ</a:t>
            </a:r>
            <a:r>
              <a:rPr lang="en-US" dirty="0" smtClean="0"/>
              <a:t>, </a:t>
            </a:r>
            <a:r>
              <a:rPr lang="en-US" dirty="0" err="1" smtClean="0"/>
              <a:t>শাকসব্জি</a:t>
            </a:r>
            <a:endParaRPr lang="en-US" dirty="0" smtClean="0"/>
          </a:p>
          <a:p>
            <a:pPr marL="0" indent="0">
              <a:buNone/>
            </a:pPr>
            <a:endParaRPr lang="en-US" dirty="0"/>
          </a:p>
        </p:txBody>
      </p:sp>
      <p:sp>
        <p:nvSpPr>
          <p:cNvPr id="4" name="Content Placeholder 3"/>
          <p:cNvSpPr>
            <a:spLocks noGrp="1"/>
          </p:cNvSpPr>
          <p:nvPr>
            <p:ph sz="half" idx="2"/>
          </p:nvPr>
        </p:nvSpPr>
        <p:spPr>
          <a:xfrm>
            <a:off x="6954592" y="2056092"/>
            <a:ext cx="3541690" cy="406137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p>
          <a:p>
            <a:pPr marL="0" indent="0">
              <a:buNone/>
            </a:pPr>
            <a:r>
              <a:rPr lang="en-US" dirty="0"/>
              <a:t>	</a:t>
            </a:r>
            <a:r>
              <a:rPr lang="en-US" dirty="0" smtClean="0"/>
              <a:t>			</a:t>
            </a:r>
          </a:p>
          <a:p>
            <a:pPr marL="0" indent="0">
              <a:buNone/>
            </a:pPr>
            <a:r>
              <a:rPr lang="en-US" dirty="0"/>
              <a:t>	</a:t>
            </a:r>
            <a:r>
              <a:rPr lang="en-US" dirty="0" smtClean="0"/>
              <a:t>		</a:t>
            </a:r>
          </a:p>
          <a:p>
            <a:pPr marL="0" indent="0">
              <a:buNone/>
            </a:pPr>
            <a:r>
              <a:rPr lang="en-US" dirty="0"/>
              <a:t>	</a:t>
            </a:r>
            <a:r>
              <a:rPr lang="en-US" dirty="0" smtClean="0"/>
              <a:t>		</a:t>
            </a:r>
            <a:r>
              <a:rPr lang="en-US" dirty="0" err="1" smtClean="0"/>
              <a:t>ভোগ্য</a:t>
            </a:r>
            <a:r>
              <a:rPr lang="en-US" dirty="0" smtClean="0"/>
              <a:t> </a:t>
            </a:r>
            <a:r>
              <a:rPr lang="en-US" dirty="0" err="1" smtClean="0"/>
              <a:t>পণ্য</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977" y="2213859"/>
            <a:ext cx="3302305" cy="3375572"/>
          </a:xfrm>
          <a:prstGeom prst="rect">
            <a:avLst/>
          </a:prstGeom>
        </p:spPr>
      </p:pic>
    </p:spTree>
    <p:extLst>
      <p:ext uri="{BB962C8B-B14F-4D97-AF65-F5344CB8AC3E}">
        <p14:creationId xmlns:p14="http://schemas.microsoft.com/office/powerpoint/2010/main" val="60784544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 calcmode="lin" valueType="num">
                                      <p:cBhvr additive="base">
                                        <p:cTn id="5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413</TotalTime>
  <Words>398</Words>
  <Application>Microsoft Office PowerPoint</Application>
  <PresentationFormat>Widescreen</PresentationFormat>
  <Paragraphs>81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 3</vt:lpstr>
      <vt:lpstr>Ion</vt:lpstr>
      <vt:lpstr>স্বাগতম</vt:lpstr>
      <vt:lpstr>শিক্ষক পরিচিতি মো. মিজানুর রহমান,  প্রভাষক, মার্কেটিং বিভাগ শেখ ফজিলাতুন্নেছা মহিলা কলেজ মিরপুর ২, ঢাকা</vt:lpstr>
      <vt:lpstr>পাঠ পরিচিতি:  অধ্যায়-৫ (পণ্য ও পণ্যের মূল্য নির্ধারণ ) উৎপাদন ব্যবসাথাপনা ও বিপণন, ২য় পত্র </vt:lpstr>
      <vt:lpstr>শিখনফল:  এই পাঠ শেষে শিক্ষার্থীরা- </vt:lpstr>
      <vt:lpstr>পণ্যের ধারণা: পণ্য বলতে বিক্রয়যোগ্য কোন কিছুকে বুঝায় যা অর্থের বিনিময়ে ক্রয়-বিক্রয় করা হয়। তবে বাজারজাতকরণের দৃষ্টিতে পণ্য বলতে এমন এক ধরনের উদ্দীপককে বুঝায় যা ভোক্তাদের মনের সুপ্ত বাসনা ও প্রয়োজনকে জাগায় এবং বিপণনকারীকে ভোক্তাদের সন্তুষ্টি বিধানের মাধ্যমে মুনাফা অর্জনে সহায়তা করে।  In marketing, a product is anything that can be offered to a market that might satisfy a want or need. In retail, products are called merchandise. In manufacturing, products are purchased as raw materials and sold as finished goods.</vt:lpstr>
      <vt:lpstr>PowerPoint Presentation</vt:lpstr>
      <vt:lpstr>পণ্যের শ্রেণি বিভাগ:  বিপণন বৈশিষ্ট্য অনুসারে পণ্যকে নিম্নোক্তভাবে ভাগ করা হয়।</vt:lpstr>
      <vt:lpstr>ভোগ্যপণ্য:  যে সকল পণ্য ক্রয়ের পর কোনরূপ প্রক্রিয়াজাতকরণ ছাড়াই ভোক্তারা সরাসরি ভোগ বা ব্যবহার করতে পারে তাকে ভোগ্য পণ্য বলে।</vt:lpstr>
      <vt:lpstr>ভোগ্যপণ্যকে চারভাগে ভাগ করা হয় যেমন, সুবিধাজনক পণ্য, শপিং পণ্য, বিশিষ্ট পণ্য ও অযাচিত পণ্য </vt:lpstr>
      <vt:lpstr>খ. শপিং পণ্য- যে সকল পণ্য ক্রেতারা সচরাচর ক্রয় করেনা তবে ক্রয়ের ক্ষেত্রে পণ্যের গুণাগুণ, মূল্য, সাইজ, ডিজাইন মডেল ইত্যাদি বিবেচনা করে তাকে শপিং পণ্য বলে। যেমন-মোবাইল ফোন, টিভি, দামী শাড়ী, গহণা ইত্যাদি</vt:lpstr>
      <vt:lpstr>শপিং পণ্যকে দুইভাগে ভাগ করা হয় যেমন-</vt:lpstr>
      <vt:lpstr>গ. বিশিষ্ট পণ্য: যে সকল পণ্য বিশেষ মান বহন করে এবং সমাজে বসবাসকারি বিশেষ ধরনের ভোক্তারা ক্রয় করে তাকে বিশিষ্ট পণ্য বলে। যেমন- নেকটাই, আকষর্ণীয় ঘড়ি, দামী কলম ইত্যাদি।</vt:lpstr>
      <vt:lpstr>ঘ. অযাচিত পণ্য: যে সকল পণ্য সম্পর্কে ক্রেতাদের পূর্ব ধারণা বা অবিজ্ঞতা থাকেনা অথবা ক্রেতারা যে পণ্য পূর্বে দেখেনি বা দেখলেও ক্রয়ের প্রয়োজন বোধ করেনি তাকে অযাচিত পণ্য বলে। যেমন- বিশ্বকোষ, অগ্নি নির্বাপক যন্ত্র, বিমা পলিসি ইত্যাদি।</vt:lpstr>
      <vt:lpstr>শিল্প পণ্য: যে সকল পণ্য চুড়ান্ত ভোগের জন্য ব্যবহৃত হয়না বরং ভোগ্য পণ্য উৎপাদনের কাজে ব্যবহৃত হয় তাকে শিল্প পণ্য বলে।শিল্প পণ্যকে তিন ভাগে ভাগ করা হয়। যেমন-</vt:lpstr>
      <vt:lpstr>         বাড়ীর কাজ-  পাবনা শহরে জনাব সোহানের একটি মুদির দোকান আছে।দোকানে সে চাল, ডাল, তেল, সাবান লবনসহ বিভিন্ন ধরনের পণ্য বিক্রয় করে। এই পণ্যগুলোর মূল্য দর কষাকষির মাধ্যমে নির্ধারিত হয়।তাই ক্রেতারা পণ্যের মূল্য নিয়ে খুব একটা চিন্তা ভাবনা করে না। তবে একচেটিয়া বাজারে এভাবে পণ্যের মূল্য নির্ধারিত হয়না।   ক. প্রধান পণ্য কী? খ. বিশিষ্ট পণ্য বলতে কী বুঝায়? ব্যাখ্যা কর। গ. উদ্দীপকে জনাব সোহান কোন ধরনের পণ্য নিয়ে ব্যবসায় পরিচালনা করেন? ঘ. দৈনন্দিন জীবনে জনাব সোহানের ব্যাসায়ীক পণ্যের গুরুত্ব অপরিসীম- উক্তিটি সম্পর্কে তোমার মতামত ব্যক্ত কর।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Md. Mijanur Rahman</dc:creator>
  <cp:lastModifiedBy>Md. Mijanur Rahman</cp:lastModifiedBy>
  <cp:revision>57</cp:revision>
  <dcterms:created xsi:type="dcterms:W3CDTF">2020-04-28T06:02:08Z</dcterms:created>
  <dcterms:modified xsi:type="dcterms:W3CDTF">2020-05-04T10:14:35Z</dcterms:modified>
</cp:coreProperties>
</file>