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4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2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7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64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4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9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8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0ADA-CF29-4AED-9DD3-DEB116DF6C3E}" type="datetimeFigureOut">
              <a:rPr lang="en-US" smtClean="0"/>
              <a:t>05-May-20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2991-7FDB-4F70-A9BC-B4A4EF2B2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4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15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0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3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9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5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1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39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3</cp:revision>
  <dcterms:created xsi:type="dcterms:W3CDTF">2020-05-05T04:40:23Z</dcterms:created>
  <dcterms:modified xsi:type="dcterms:W3CDTF">2020-05-05T04:57:01Z</dcterms:modified>
</cp:coreProperties>
</file>