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98" autoAdjust="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6CF6B-AFBF-43E9-8783-DDD8B176F284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C671-D6C3-4308-98D4-D1826A59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dee812590eab1a896cd861867bdf24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763000" cy="50292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8610600" cy="137160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rgbClr val="00B050"/>
                </a:solidFill>
              </a:rPr>
              <a:t>MY DEAR STUDENTS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Let us practice the rule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5029200"/>
            <a:ext cx="8229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/>
              <a:t>Would you mind  --------------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228600" y="5943600"/>
            <a:ext cx="8458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Would you mind  ---------</a:t>
            </a:r>
            <a:endParaRPr lang="en-US" sz="4400" dirty="0"/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3657600" cy="3810000"/>
          </a:xfrm>
          <a:prstGeom prst="rect">
            <a:avLst/>
          </a:prstGeom>
        </p:spPr>
      </p:pic>
      <p:pic>
        <p:nvPicPr>
          <p:cNvPr id="14" name="Picture 13" descr="school-children-cross-road-on-pedestrian-crossing-vector-178477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143001"/>
            <a:ext cx="44958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762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</a:t>
            </a:r>
            <a:r>
              <a:rPr lang="en-US" sz="3600" dirty="0" smtClean="0"/>
              <a:t>Completing sentence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838200"/>
            <a:ext cx="19812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Rule -</a:t>
            </a:r>
            <a:r>
              <a:rPr lang="en-US" sz="3200" dirty="0" smtClean="0"/>
              <a:t>09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838200"/>
            <a:ext cx="3429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Without +gerund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6200" y="1524000"/>
            <a:ext cx="1828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Structure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905000" y="1524000"/>
            <a:ext cx="54864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/>
              <a:t>Without+verb+ing+obg</a:t>
            </a:r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6096000"/>
            <a:ext cx="45720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Without sowing seeds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6096000"/>
            <a:ext cx="44196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We can not get harvest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6019800" y="838200"/>
            <a:ext cx="3048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মাধ্যমে</a:t>
            </a:r>
            <a:r>
              <a:rPr lang="en-US" sz="3200" dirty="0" smtClean="0"/>
              <a:t>/</a:t>
            </a:r>
            <a:r>
              <a:rPr lang="en-US" sz="3200" dirty="0" err="1" smtClean="0"/>
              <a:t>দ্বারা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438400" y="2133600"/>
            <a:ext cx="56388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/>
              <a:t>Sub+m.a.v</a:t>
            </a:r>
            <a:r>
              <a:rPr lang="en-US" sz="4000" dirty="0" smtClean="0"/>
              <a:t>+ </a:t>
            </a:r>
            <a:r>
              <a:rPr lang="en-US" sz="4000" dirty="0" err="1" smtClean="0"/>
              <a:t>not+verb+obj</a:t>
            </a:r>
            <a:endParaRPr lang="en-US" sz="4000" dirty="0"/>
          </a:p>
        </p:txBody>
      </p:sp>
      <p:pic>
        <p:nvPicPr>
          <p:cNvPr id="15" name="Picture 14" descr="MA25RAMNAD-SO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4114800" cy="3044952"/>
          </a:xfrm>
          <a:prstGeom prst="rect">
            <a:avLst/>
          </a:prstGeom>
        </p:spPr>
      </p:pic>
      <p:pic>
        <p:nvPicPr>
          <p:cNvPr id="16" name="Picture 15" descr="panoramic-view-of-a-paddy-field-in-the-ebro-delta-in-catalonia-spain-F1HR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95600"/>
            <a:ext cx="4420953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Let us practice the rule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5029200"/>
            <a:ext cx="8229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Without going to school</a:t>
            </a:r>
            <a:r>
              <a:rPr lang="en-US" sz="4000" dirty="0" smtClean="0"/>
              <a:t>  </a:t>
            </a:r>
            <a:r>
              <a:rPr lang="en-US" sz="4000" dirty="0" smtClean="0"/>
              <a:t>--------------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228600" y="5943600"/>
            <a:ext cx="8458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Without drinking pure water</a:t>
            </a:r>
            <a:r>
              <a:rPr lang="en-US" sz="4400" dirty="0" smtClean="0"/>
              <a:t>  -------</a:t>
            </a:r>
            <a:endParaRPr lang="en-US" sz="4400" dirty="0"/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4648200" cy="3962400"/>
          </a:xfrm>
          <a:prstGeom prst="rect">
            <a:avLst/>
          </a:prstGeom>
        </p:spPr>
      </p:pic>
      <p:pic>
        <p:nvPicPr>
          <p:cNvPr id="8" name="Picture 7" descr="drinking-w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066800"/>
            <a:ext cx="4038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762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</a:t>
            </a:r>
            <a:r>
              <a:rPr lang="en-US" sz="3600" dirty="0" smtClean="0"/>
              <a:t>Completing sentence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838200"/>
            <a:ext cx="19812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Rule </a:t>
            </a:r>
            <a:r>
              <a:rPr lang="en-US" sz="3200" dirty="0" smtClean="0"/>
              <a:t>-</a:t>
            </a:r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838200"/>
            <a:ext cx="3429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By </a:t>
            </a:r>
            <a:r>
              <a:rPr lang="en-US" sz="3600" dirty="0" smtClean="0"/>
              <a:t> </a:t>
            </a:r>
            <a:r>
              <a:rPr lang="en-US" sz="3600" dirty="0" smtClean="0"/>
              <a:t>+gerund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6200" y="1524000"/>
            <a:ext cx="1828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Structure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905000" y="1524000"/>
            <a:ext cx="54864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By </a:t>
            </a:r>
            <a:r>
              <a:rPr lang="en-US" sz="4000" dirty="0" smtClean="0"/>
              <a:t>+</a:t>
            </a:r>
            <a:r>
              <a:rPr lang="en-US" sz="4000" dirty="0" err="1" smtClean="0"/>
              <a:t>verb+ing+obg</a:t>
            </a:r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6096000"/>
            <a:ext cx="3581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By sowing seeds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581400" y="6096000"/>
            <a:ext cx="53340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We can  get harvest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6019800" y="838200"/>
            <a:ext cx="3048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মাধ্যমে</a:t>
            </a:r>
            <a:r>
              <a:rPr lang="en-US" sz="3200" dirty="0" smtClean="0"/>
              <a:t>/</a:t>
            </a:r>
            <a:r>
              <a:rPr lang="en-US" sz="3200" dirty="0" err="1" smtClean="0"/>
              <a:t>দ্বারা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438400" y="2133600"/>
            <a:ext cx="56388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/>
              <a:t>Sub+m.a.v+verb+obj</a:t>
            </a:r>
            <a:endParaRPr lang="en-US" sz="4000" dirty="0"/>
          </a:p>
        </p:txBody>
      </p:sp>
      <p:pic>
        <p:nvPicPr>
          <p:cNvPr id="15" name="Picture 14" descr="MA25RAMNAD-SO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4114800" cy="3044952"/>
          </a:xfrm>
          <a:prstGeom prst="rect">
            <a:avLst/>
          </a:prstGeom>
        </p:spPr>
      </p:pic>
      <p:pic>
        <p:nvPicPr>
          <p:cNvPr id="16" name="Picture 15" descr="panoramic-view-of-a-paddy-field-in-the-ebro-delta-in-catalonia-spain-F1HR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95600"/>
            <a:ext cx="4420953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Let us practice the rule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5029200"/>
            <a:ext cx="8229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By  going to school</a:t>
            </a:r>
            <a:r>
              <a:rPr lang="en-US" sz="4000" dirty="0" smtClean="0"/>
              <a:t>  </a:t>
            </a:r>
            <a:r>
              <a:rPr lang="en-US" sz="4000" dirty="0" smtClean="0"/>
              <a:t>--------------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228600" y="5943600"/>
            <a:ext cx="8458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By  drinking pure water</a:t>
            </a:r>
            <a:r>
              <a:rPr lang="en-US" sz="4400" dirty="0" smtClean="0"/>
              <a:t>  -------</a:t>
            </a:r>
            <a:endParaRPr lang="en-US" sz="4400" dirty="0"/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4648200" cy="3962400"/>
          </a:xfrm>
          <a:prstGeom prst="rect">
            <a:avLst/>
          </a:prstGeom>
        </p:spPr>
      </p:pic>
      <p:pic>
        <p:nvPicPr>
          <p:cNvPr id="8" name="Picture 7" descr="drinking-w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066800"/>
            <a:ext cx="4038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1524000"/>
            <a:ext cx="77724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1. </a:t>
            </a:r>
            <a:r>
              <a:rPr lang="en-US" sz="3200" dirty="0" smtClean="0"/>
              <a:t>It is time </a:t>
            </a:r>
            <a:r>
              <a:rPr lang="en-US" sz="3200" dirty="0" smtClean="0"/>
              <a:t>----------------</a:t>
            </a:r>
            <a:endParaRPr lang="en-US" sz="3200" dirty="0" smtClean="0"/>
          </a:p>
          <a:p>
            <a:r>
              <a:rPr lang="en-US" sz="3200" dirty="0" smtClean="0"/>
              <a:t>2.  </a:t>
            </a:r>
            <a:r>
              <a:rPr lang="en-US" sz="3200" dirty="0" smtClean="0"/>
              <a:t>It is high time we</a:t>
            </a:r>
            <a:r>
              <a:rPr lang="en-US" sz="3200" dirty="0" smtClean="0"/>
              <a:t> </a:t>
            </a:r>
            <a:r>
              <a:rPr lang="en-US" sz="3200" dirty="0" smtClean="0"/>
              <a:t>--------------------------</a:t>
            </a:r>
          </a:p>
          <a:p>
            <a:r>
              <a:rPr lang="en-US" sz="3200" dirty="0" smtClean="0"/>
              <a:t>3.  </a:t>
            </a:r>
            <a:r>
              <a:rPr lang="en-US" sz="3200" dirty="0" smtClean="0"/>
              <a:t>Would you mind------------------</a:t>
            </a:r>
            <a:endParaRPr lang="en-US" sz="3200" dirty="0" smtClean="0"/>
          </a:p>
          <a:p>
            <a:r>
              <a:rPr lang="en-US" sz="3200" dirty="0" smtClean="0"/>
              <a:t>4. </a:t>
            </a:r>
            <a:r>
              <a:rPr lang="en-US" sz="3200" dirty="0" smtClean="0"/>
              <a:t>Without making a house</a:t>
            </a:r>
            <a:r>
              <a:rPr lang="en-US" sz="3200" dirty="0" smtClean="0"/>
              <a:t>-----------------------</a:t>
            </a:r>
            <a:endParaRPr lang="en-US" sz="3200" dirty="0" smtClean="0"/>
          </a:p>
          <a:p>
            <a:r>
              <a:rPr lang="en-US" sz="3200" dirty="0" smtClean="0"/>
              <a:t>5. </a:t>
            </a:r>
            <a:r>
              <a:rPr lang="en-US" sz="3200" dirty="0" smtClean="0"/>
              <a:t>By making a house</a:t>
            </a:r>
            <a:r>
              <a:rPr lang="en-US" sz="3200" dirty="0" smtClean="0"/>
              <a:t>---------------------------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33400" y="304800"/>
            <a:ext cx="822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Home work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457200" y="5334000"/>
            <a:ext cx="822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To know more see part </a:t>
            </a:r>
            <a:r>
              <a:rPr lang="en-US" sz="6000" dirty="0" smtClean="0"/>
              <a:t>3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-63378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820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87" y="3644542"/>
            <a:ext cx="7582990" cy="2079534"/>
          </a:xfr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Rahima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begum academy.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Allardarga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Daulatpur,kushtia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RAZ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047750"/>
            <a:ext cx="2095500" cy="2590800"/>
          </a:xfrm>
          <a:prstGeom prst="ellipse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50331" y="1277144"/>
            <a:ext cx="5579269" cy="1130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Raziul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0331" y="2360613"/>
            <a:ext cx="5122069" cy="12223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dirty="0" smtClean="0"/>
              <a:t>Assistant  teacher</a:t>
            </a:r>
            <a:r>
              <a:rPr lang="en-US" dirty="0"/>
              <a:t>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5791200"/>
            <a:ext cx="3419475" cy="8382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MOB no-01740972512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81400" y="5867400"/>
            <a:ext cx="5257800" cy="787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email-mdraziulhaque@gmail.com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6750" y="1"/>
            <a:ext cx="7886700" cy="104775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           </a:t>
            </a:r>
            <a:r>
              <a:rPr lang="en-US" sz="5400" dirty="0" smtClean="0">
                <a:solidFill>
                  <a:srgbClr val="002060"/>
                </a:solidFill>
              </a:rPr>
              <a:t>TEACHER IDENTITY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328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115458" y="180573"/>
            <a:ext cx="7266542" cy="65762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   Lesson declaration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533400" y="1219200"/>
            <a:ext cx="83058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He is too black_________________</a:t>
            </a:r>
            <a:endParaRPr lang="en-US" sz="4000" dirty="0"/>
          </a:p>
        </p:txBody>
      </p:sp>
      <p:sp>
        <p:nvSpPr>
          <p:cNvPr id="14" name="Oval 13"/>
          <p:cNvSpPr/>
          <p:nvPr/>
        </p:nvSpPr>
        <p:spPr>
          <a:xfrm>
            <a:off x="2133600" y="2057400"/>
            <a:ext cx="4343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is this?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533400" y="3200400"/>
            <a:ext cx="84582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     He is too black</a:t>
            </a:r>
            <a:r>
              <a:rPr lang="en-US" sz="4000" dirty="0"/>
              <a:t> </a:t>
            </a:r>
            <a:r>
              <a:rPr lang="en-US" sz="4000" u="sng" dirty="0" smtClean="0">
                <a:solidFill>
                  <a:srgbClr val="C00000"/>
                </a:solidFill>
              </a:rPr>
              <a:t>to love</a:t>
            </a:r>
            <a:endParaRPr lang="en-US" sz="4000" u="sng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0" y="4114800"/>
            <a:ext cx="4343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is this?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1143000" y="5181600"/>
            <a:ext cx="64770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C00000"/>
                </a:solidFill>
              </a:rPr>
              <a:t>So today we will discuss about</a:t>
            </a:r>
          </a:p>
        </p:txBody>
      </p:sp>
      <p:pic>
        <p:nvPicPr>
          <p:cNvPr id="20" name="Picture 19" descr="PicsArt_07-17-10.07.14.png"/>
          <p:cNvPicPr>
            <a:picLocks noChangeAspect="1"/>
          </p:cNvPicPr>
          <p:nvPr/>
        </p:nvPicPr>
        <p:blipFill>
          <a:blip r:embed="rId2"/>
          <a:srcRect l="8634" t="33333" r="10357" b="53334"/>
          <a:stretch>
            <a:fillRect/>
          </a:stretch>
        </p:blipFill>
        <p:spPr>
          <a:xfrm>
            <a:off x="914400" y="5943600"/>
            <a:ext cx="71628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63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365126"/>
            <a:ext cx="476250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       LEARNING OUTCOMES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3875" y="2908300"/>
            <a:ext cx="109537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76225" y="4800600"/>
            <a:ext cx="109537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19250" y="2870201"/>
            <a:ext cx="6610350" cy="12445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6500" dirty="0" smtClean="0">
                <a:solidFill>
                  <a:srgbClr val="00B050"/>
                </a:solidFill>
              </a:rPr>
              <a:t>Students will be able to learn the completing rules.</a:t>
            </a:r>
            <a:endParaRPr lang="en-US" sz="6500" dirty="0">
              <a:solidFill>
                <a:srgbClr val="00B05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19250" y="4711700"/>
            <a:ext cx="6610350" cy="12319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B050"/>
                </a:solidFill>
              </a:rPr>
              <a:t>Students will be able to complete the sentence.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76993"/>
            <a:ext cx="2219325" cy="212884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619250" y="1741490"/>
            <a:ext cx="5638800" cy="6223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        BY THE END OF THE LESSON </a:t>
            </a:r>
          </a:p>
        </p:txBody>
      </p:sp>
    </p:spTree>
    <p:extLst>
      <p:ext uri="{BB962C8B-B14F-4D97-AF65-F5344CB8AC3E}">
        <p14:creationId xmlns="" xmlns:p14="http://schemas.microsoft.com/office/powerpoint/2010/main" val="9059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</a:t>
            </a:r>
            <a:r>
              <a:rPr lang="en-US" sz="3600" dirty="0" smtClean="0"/>
              <a:t>Completing sentence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1066800"/>
            <a:ext cx="19812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Rule -</a:t>
            </a:r>
            <a:r>
              <a:rPr lang="en-US" sz="3200" dirty="0" smtClean="0"/>
              <a:t>06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1066800"/>
            <a:ext cx="4038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It is time/high time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6200" y="1828800"/>
            <a:ext cx="19812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Structure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057400" y="1828800"/>
            <a:ext cx="44196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It is time/high time+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5715000"/>
            <a:ext cx="3048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/>
              <a:t>It is time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581400" y="5791200"/>
            <a:ext cx="51816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/>
              <a:t> </a:t>
            </a:r>
            <a:r>
              <a:rPr lang="en-US" sz="6000" dirty="0" smtClean="0"/>
              <a:t>to plant trees.</a:t>
            </a:r>
            <a:endParaRPr lang="en-US" sz="6000" dirty="0"/>
          </a:p>
        </p:txBody>
      </p:sp>
      <p:sp>
        <p:nvSpPr>
          <p:cNvPr id="14" name="Rectangle 13"/>
          <p:cNvSpPr/>
          <p:nvPr/>
        </p:nvSpPr>
        <p:spPr>
          <a:xfrm>
            <a:off x="6248400" y="1066800"/>
            <a:ext cx="28194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এখনই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477000" y="1828800"/>
            <a:ext cx="2514600" cy="838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to +</a:t>
            </a:r>
            <a:r>
              <a:rPr lang="en-US" sz="3200" dirty="0" err="1" smtClean="0"/>
              <a:t>verb+obj</a:t>
            </a:r>
            <a:endParaRPr lang="en-US" sz="3200" dirty="0"/>
          </a:p>
        </p:txBody>
      </p:sp>
      <p:pic>
        <p:nvPicPr>
          <p:cNvPr id="15" name="Picture 14" descr="Tree-Plantation-BanglaBazarPatr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43200"/>
            <a:ext cx="4572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Let us practice the rule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4724400"/>
            <a:ext cx="8229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/>
              <a:t>It is time  --------------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228600" y="5562600"/>
            <a:ext cx="84582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It is high time  ---------</a:t>
            </a:r>
            <a:endParaRPr lang="en-US" sz="4400" dirty="0"/>
          </a:p>
        </p:txBody>
      </p:sp>
      <p:pic>
        <p:nvPicPr>
          <p:cNvPr id="7" name="Picture 6" descr="little-romantic-boy-in-love-giving-a-red-rose-to-fashionable-child-girl-isolated-on-white-background-2AMDC3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457201" y="1066800"/>
            <a:ext cx="3886199" cy="3505200"/>
          </a:xfrm>
          <a:prstGeom prst="rect">
            <a:avLst/>
          </a:prstGeom>
        </p:spPr>
      </p:pic>
      <p:pic>
        <p:nvPicPr>
          <p:cNvPr id="8" name="Picture 7" descr="1024px-Gnome-home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66800"/>
            <a:ext cx="3886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</a:t>
            </a:r>
            <a:r>
              <a:rPr lang="en-US" sz="3600" dirty="0" smtClean="0"/>
              <a:t>Completing sentence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1066800"/>
            <a:ext cx="19812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Rule -</a:t>
            </a:r>
            <a:r>
              <a:rPr lang="en-US" sz="3200" dirty="0" smtClean="0"/>
              <a:t>07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1066800"/>
            <a:ext cx="46482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It is time/high </a:t>
            </a:r>
            <a:r>
              <a:rPr lang="en-US" sz="3600" dirty="0" err="1" smtClean="0"/>
              <a:t>time+sub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6200" y="1828800"/>
            <a:ext cx="1828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Structure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828800" y="1828800"/>
            <a:ext cx="56388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It is time/high </a:t>
            </a:r>
            <a:r>
              <a:rPr lang="en-US" sz="4000" dirty="0" err="1" smtClean="0"/>
              <a:t>time+sub</a:t>
            </a:r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5791200"/>
            <a:ext cx="19812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It is time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2438400" y="5791200"/>
            <a:ext cx="62484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/>
              <a:t> </a:t>
            </a:r>
            <a:r>
              <a:rPr lang="en-US" sz="4000" dirty="0" smtClean="0"/>
              <a:t>to fight against corona virus</a:t>
            </a:r>
            <a:r>
              <a:rPr lang="en-US" sz="3200" dirty="0" smtClean="0"/>
              <a:t>.</a:t>
            </a:r>
            <a:endParaRPr lang="en-US" sz="6000" dirty="0"/>
          </a:p>
        </p:txBody>
      </p:sp>
      <p:sp>
        <p:nvSpPr>
          <p:cNvPr id="14" name="Rectangle 13"/>
          <p:cNvSpPr/>
          <p:nvPr/>
        </p:nvSpPr>
        <p:spPr>
          <a:xfrm>
            <a:off x="6705600" y="1066800"/>
            <a:ext cx="23622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এখনই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7162800" y="1828800"/>
            <a:ext cx="1828800" cy="838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v</a:t>
            </a:r>
            <a:r>
              <a:rPr lang="en-US" sz="3200" baseline="-25000" dirty="0"/>
              <a:t>2</a:t>
            </a:r>
            <a:r>
              <a:rPr lang="en-US" sz="3200" dirty="0"/>
              <a:t>+obj</a:t>
            </a:r>
          </a:p>
        </p:txBody>
      </p:sp>
      <p:pic>
        <p:nvPicPr>
          <p:cNvPr id="16" name="Picture 15" descr="phrase-lets-fight-with-two-angry-boys-fighting-vector-17213338.jpg"/>
          <p:cNvPicPr>
            <a:picLocks noChangeAspect="1"/>
          </p:cNvPicPr>
          <p:nvPr/>
        </p:nvPicPr>
        <p:blipFill>
          <a:blip r:embed="rId2"/>
          <a:srcRect t="21127"/>
          <a:stretch>
            <a:fillRect/>
          </a:stretch>
        </p:blipFill>
        <p:spPr>
          <a:xfrm>
            <a:off x="685800" y="2742032"/>
            <a:ext cx="3733800" cy="2972968"/>
          </a:xfrm>
          <a:prstGeom prst="rect">
            <a:avLst/>
          </a:prstGeom>
        </p:spPr>
      </p:pic>
      <p:pic>
        <p:nvPicPr>
          <p:cNvPr id="17" name="Picture 16" descr="covid19-cdc-unspl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43200"/>
            <a:ext cx="4114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Let us practice the rule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5029200"/>
            <a:ext cx="8229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/>
              <a:t>It is time I   --------------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228600" y="5943600"/>
            <a:ext cx="8458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It is high time we  ---------</a:t>
            </a:r>
            <a:endParaRPr lang="en-US" sz="4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1066800"/>
            <a:ext cx="3886200" cy="3886200"/>
            <a:chOff x="838200" y="533400"/>
            <a:chExt cx="7696200" cy="6096000"/>
          </a:xfrm>
        </p:grpSpPr>
        <p:pic>
          <p:nvPicPr>
            <p:cNvPr id="10" name="Picture 9" descr="5d7519b8881d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485900"/>
              <a:ext cx="7696200" cy="5143500"/>
            </a:xfrm>
            <a:prstGeom prst="rect">
              <a:avLst/>
            </a:prstGeom>
          </p:spPr>
        </p:pic>
        <p:pic>
          <p:nvPicPr>
            <p:cNvPr id="12" name="Picture 11" descr="1200px-Dhaka_University_logo.svg.png"/>
            <p:cNvPicPr>
              <a:picLocks noChangeAspect="1"/>
            </p:cNvPicPr>
            <p:nvPr/>
          </p:nvPicPr>
          <p:blipFill>
            <a:blip r:embed="rId3" cstate="print"/>
            <a:srcRect t="85556"/>
            <a:stretch>
              <a:fillRect/>
            </a:stretch>
          </p:blipFill>
          <p:spPr>
            <a:xfrm>
              <a:off x="2057400" y="533400"/>
              <a:ext cx="5439260" cy="990600"/>
            </a:xfrm>
            <a:prstGeom prst="rect">
              <a:avLst/>
            </a:prstGeom>
          </p:spPr>
        </p:pic>
      </p:grpSp>
      <p:pic>
        <p:nvPicPr>
          <p:cNvPr id="13" name="Picture 12" descr="xcv-1904231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143000"/>
            <a:ext cx="4343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</a:t>
            </a:r>
            <a:r>
              <a:rPr lang="en-US" sz="3600" dirty="0" smtClean="0"/>
              <a:t>Completing sentence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1066800"/>
            <a:ext cx="19812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Rule -</a:t>
            </a:r>
            <a:r>
              <a:rPr lang="en-US" sz="3200" dirty="0" smtClean="0"/>
              <a:t>08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1066800"/>
            <a:ext cx="34290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Would you mind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6200" y="1828800"/>
            <a:ext cx="1828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Structure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828800" y="1828800"/>
            <a:ext cx="56388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Would you mind +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5791200"/>
            <a:ext cx="43434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/>
              <a:t>Would you mind 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4800600" y="5791200"/>
            <a:ext cx="41148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</a:t>
            </a:r>
            <a:r>
              <a:rPr lang="en-US" sz="4400" dirty="0" smtClean="0"/>
              <a:t>cooking </a:t>
            </a:r>
            <a:r>
              <a:rPr lang="en-US" sz="4400" dirty="0" err="1" smtClean="0"/>
              <a:t>biriany</a:t>
            </a:r>
            <a:r>
              <a:rPr lang="en-US" sz="4400" dirty="0" smtClean="0"/>
              <a:t>?</a:t>
            </a:r>
            <a:endParaRPr lang="en-US" sz="6000" dirty="0"/>
          </a:p>
        </p:txBody>
      </p:sp>
      <p:sp>
        <p:nvSpPr>
          <p:cNvPr id="14" name="Rectangle 13"/>
          <p:cNvSpPr/>
          <p:nvPr/>
        </p:nvSpPr>
        <p:spPr>
          <a:xfrm>
            <a:off x="6019800" y="1066800"/>
            <a:ext cx="30480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মনে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 </a:t>
            </a:r>
            <a:r>
              <a:rPr lang="en-US" sz="3200" dirty="0" err="1" smtClean="0"/>
              <a:t>তুমি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791200" y="1828800"/>
            <a:ext cx="3200400" cy="838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/>
              <a:t>Verb+ing</a:t>
            </a:r>
            <a:r>
              <a:rPr lang="en-US" sz="3200" dirty="0" smtClean="0"/>
              <a:t> + </a:t>
            </a:r>
            <a:r>
              <a:rPr lang="en-US" sz="3200" dirty="0" err="1" smtClean="0"/>
              <a:t>obj</a:t>
            </a:r>
            <a:r>
              <a:rPr lang="en-US" sz="3200" dirty="0" smtClean="0"/>
              <a:t>+?</a:t>
            </a:r>
            <a:endParaRPr lang="en-US" sz="3200" dirty="0"/>
          </a:p>
        </p:txBody>
      </p:sp>
      <p:pic>
        <p:nvPicPr>
          <p:cNvPr id="18" name="Picture 17" descr="কাচ্চি-বিরিয়ানি-800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33675"/>
            <a:ext cx="4038600" cy="2905125"/>
          </a:xfrm>
          <a:prstGeom prst="rect">
            <a:avLst/>
          </a:prstGeom>
        </p:spPr>
      </p:pic>
      <p:pic>
        <p:nvPicPr>
          <p:cNvPr id="19" name="Picture 18" descr="download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4191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307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Rahima begum academy. Allardarga Daulatpur,kushtia</vt:lpstr>
      <vt:lpstr>   Lesson declaration</vt:lpstr>
      <vt:lpstr>        LEARNING OUTCOMES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2020-04-30T07:55:19Z</dcterms:created>
  <dcterms:modified xsi:type="dcterms:W3CDTF">2020-04-30T14:31:56Z</dcterms:modified>
</cp:coreProperties>
</file>