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88" r:id="rId4"/>
    <p:sldId id="267" r:id="rId5"/>
    <p:sldId id="259" r:id="rId6"/>
    <p:sldId id="269" r:id="rId7"/>
    <p:sldId id="270" r:id="rId8"/>
    <p:sldId id="291" r:id="rId9"/>
    <p:sldId id="271" r:id="rId10"/>
    <p:sldId id="290" r:id="rId11"/>
    <p:sldId id="272" r:id="rId12"/>
    <p:sldId id="273" r:id="rId13"/>
    <p:sldId id="289" r:id="rId14"/>
    <p:sldId id="261" r:id="rId15"/>
    <p:sldId id="263" r:id="rId16"/>
    <p:sldId id="264" r:id="rId17"/>
    <p:sldId id="265" r:id="rId18"/>
    <p:sldId id="268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5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37DC3-D850-4E4D-A1EB-06A947179756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A8770-BE2C-46C6-ABBD-6FB99321C0ED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54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নৈতিক</a:t>
          </a:r>
          <a:r>
            <a: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54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05E5CF-EB07-4970-84A3-97C915680375}" type="parTrans" cxnId="{ECA911EC-F896-4B74-B167-C9FAD845B22B}">
      <dgm:prSet/>
      <dgm:spPr/>
      <dgm:t>
        <a:bodyPr/>
        <a:lstStyle/>
        <a:p>
          <a:endParaRPr lang="en-US"/>
        </a:p>
      </dgm:t>
    </dgm:pt>
    <dgm:pt modelId="{FB62923D-3ECC-4A3B-80D6-470E7B61EE47}" type="sibTrans" cxnId="{ECA911EC-F896-4B74-B167-C9FAD845B22B}">
      <dgm:prSet/>
      <dgm:spPr/>
      <dgm:t>
        <a:bodyPr/>
        <a:lstStyle/>
        <a:p>
          <a:endParaRPr lang="en-US"/>
        </a:p>
      </dgm:t>
    </dgm:pt>
    <dgm:pt modelId="{A1AFCE19-61AE-424F-9B56-4469F6F79448}">
      <dgm:prSet phldrT="[Text]" custT="1"/>
      <dgm:spPr/>
      <dgm:t>
        <a:bodyPr/>
        <a:lstStyle/>
        <a:p>
          <a:r>
            <a:rPr lang="en-US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54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আইনগত</a:t>
          </a:r>
          <a:r>
            <a:rPr lang="en-US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54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C9C6EC-F449-4B05-9814-CE31DE1D04E0}" type="parTrans" cxnId="{D790A73C-0168-460B-B1B7-DCE89CD01E6F}">
      <dgm:prSet/>
      <dgm:spPr/>
      <dgm:t>
        <a:bodyPr/>
        <a:lstStyle/>
        <a:p>
          <a:endParaRPr lang="en-US"/>
        </a:p>
      </dgm:t>
    </dgm:pt>
    <dgm:pt modelId="{711E4814-A598-45CB-AEA5-9AAE5373A7D0}" type="sibTrans" cxnId="{D790A73C-0168-460B-B1B7-DCE89CD01E6F}">
      <dgm:prSet/>
      <dgm:spPr/>
      <dgm:t>
        <a:bodyPr/>
        <a:lstStyle/>
        <a:p>
          <a:endParaRPr lang="en-US"/>
        </a:p>
      </dgm:t>
    </dgm:pt>
    <dgm:pt modelId="{58684F7D-5E70-409E-8AF5-1B923371E24F}" type="pres">
      <dgm:prSet presAssocID="{9A937DC3-D850-4E4D-A1EB-06A9471797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60FEB-1DD2-4FE1-90BA-7DF8F2F70E9B}" type="pres">
      <dgm:prSet presAssocID="{C1FA8770-BE2C-46C6-ABBD-6FB99321C0ED}" presName="arrow" presStyleLbl="node1" presStyleIdx="0" presStyleCnt="2" custScaleY="97789" custRadScaleRad="78725" custRadScaleInc="-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7982B-FF4C-4C1C-99FB-5149CA98D62B}" type="pres">
      <dgm:prSet presAssocID="{A1AFCE19-61AE-424F-9B56-4469F6F79448}" presName="arrow" presStyleLbl="node1" presStyleIdx="1" presStyleCnt="2" custScaleY="100041" custRadScaleRad="82297" custRadScaleInc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7016CF-83B3-49F6-ADEF-50AB366A1791}" type="presOf" srcId="{C1FA8770-BE2C-46C6-ABBD-6FB99321C0ED}" destId="{7FB60FEB-1DD2-4FE1-90BA-7DF8F2F70E9B}" srcOrd="0" destOrd="0" presId="urn:microsoft.com/office/officeart/2005/8/layout/arrow5"/>
    <dgm:cxn modelId="{041F34F5-0E2A-47FD-9DA2-830150CC845A}" type="presOf" srcId="{9A937DC3-D850-4E4D-A1EB-06A947179756}" destId="{58684F7D-5E70-409E-8AF5-1B923371E24F}" srcOrd="0" destOrd="0" presId="urn:microsoft.com/office/officeart/2005/8/layout/arrow5"/>
    <dgm:cxn modelId="{2F62810D-4F9C-4AB3-8D9F-637D42DA0FF7}" type="presOf" srcId="{A1AFCE19-61AE-424F-9B56-4469F6F79448}" destId="{2BE7982B-FF4C-4C1C-99FB-5149CA98D62B}" srcOrd="0" destOrd="0" presId="urn:microsoft.com/office/officeart/2005/8/layout/arrow5"/>
    <dgm:cxn modelId="{ECA911EC-F896-4B74-B167-C9FAD845B22B}" srcId="{9A937DC3-D850-4E4D-A1EB-06A947179756}" destId="{C1FA8770-BE2C-46C6-ABBD-6FB99321C0ED}" srcOrd="0" destOrd="0" parTransId="{1F05E5CF-EB07-4970-84A3-97C915680375}" sibTransId="{FB62923D-3ECC-4A3B-80D6-470E7B61EE47}"/>
    <dgm:cxn modelId="{D790A73C-0168-460B-B1B7-DCE89CD01E6F}" srcId="{9A937DC3-D850-4E4D-A1EB-06A947179756}" destId="{A1AFCE19-61AE-424F-9B56-4469F6F79448}" srcOrd="1" destOrd="0" parTransId="{BAC9C6EC-F449-4B05-9814-CE31DE1D04E0}" sibTransId="{711E4814-A598-45CB-AEA5-9AAE5373A7D0}"/>
    <dgm:cxn modelId="{21CDC3B7-D77B-4C6F-A3DD-F3E5068ADD80}" type="presParOf" srcId="{58684F7D-5E70-409E-8AF5-1B923371E24F}" destId="{7FB60FEB-1DD2-4FE1-90BA-7DF8F2F70E9B}" srcOrd="0" destOrd="0" presId="urn:microsoft.com/office/officeart/2005/8/layout/arrow5"/>
    <dgm:cxn modelId="{2A457F9F-1453-48B5-8386-E4D488291276}" type="presParOf" srcId="{58684F7D-5E70-409E-8AF5-1B923371E24F}" destId="{2BE7982B-FF4C-4C1C-99FB-5149CA98D62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E1F523-0231-4AFB-ACED-CE9EED0157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BDD3B5-937B-4F73-BE8F-6610F2FA4A4C}">
      <dgm:prSet phldrT="[Text]" custT="1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  <a:r>
            <a: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dirty="0">
            <a:solidFill>
              <a:schemeClr val="accent3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A561D5-0809-41ED-9EA1-8D59D7BF54D5}" type="parTrans" cxnId="{07EEFD14-5D7E-4503-9F2E-22809B0739C4}">
      <dgm:prSet/>
      <dgm:spPr/>
      <dgm:t>
        <a:bodyPr/>
        <a:lstStyle/>
        <a:p>
          <a:endParaRPr lang="en-US"/>
        </a:p>
      </dgm:t>
    </dgm:pt>
    <dgm:pt modelId="{A3DE964C-F9F4-494D-B213-193CFBCA7848}" type="sibTrans" cxnId="{07EEFD14-5D7E-4503-9F2E-22809B0739C4}">
      <dgm:prSet/>
      <dgm:spPr/>
      <dgm:t>
        <a:bodyPr/>
        <a:lstStyle/>
        <a:p>
          <a:endParaRPr lang="en-US"/>
        </a:p>
      </dgm:t>
    </dgm:pt>
    <dgm:pt modelId="{BBBCAE34-4BA8-4397-A319-96A4F3F393F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5111A7-324C-46EF-B0DC-124ADFF369C2}" type="parTrans" cxnId="{AB4CAA86-FDAD-4EF9-A55D-7A35945DDB4A}">
      <dgm:prSet/>
      <dgm:spPr/>
      <dgm:t>
        <a:bodyPr/>
        <a:lstStyle/>
        <a:p>
          <a:endParaRPr lang="en-US"/>
        </a:p>
      </dgm:t>
    </dgm:pt>
    <dgm:pt modelId="{4B5CB80A-41FC-448E-8B93-7BDB8DE07D18}" type="sibTrans" cxnId="{AB4CAA86-FDAD-4EF9-A55D-7A35945DDB4A}">
      <dgm:prSet/>
      <dgm:spPr/>
      <dgm:t>
        <a:bodyPr/>
        <a:lstStyle/>
        <a:p>
          <a:endParaRPr lang="en-US"/>
        </a:p>
      </dgm:t>
    </dgm:pt>
    <dgm:pt modelId="{EE78B76E-BC40-4C22-BF49-84C713FDDC7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D3B128-9003-4010-91CD-69CBAC65D1A5}" type="parTrans" cxnId="{9AB8B93C-430C-4F8E-A616-E333E94E9B5F}">
      <dgm:prSet/>
      <dgm:spPr/>
      <dgm:t>
        <a:bodyPr/>
        <a:lstStyle/>
        <a:p>
          <a:endParaRPr lang="en-US"/>
        </a:p>
      </dgm:t>
    </dgm:pt>
    <dgm:pt modelId="{9ADD703D-6B8A-4370-86B4-046DDD4CAC5F}" type="sibTrans" cxnId="{9AB8B93C-430C-4F8E-A616-E333E94E9B5F}">
      <dgm:prSet/>
      <dgm:spPr/>
      <dgm:t>
        <a:bodyPr/>
        <a:lstStyle/>
        <a:p>
          <a:endParaRPr lang="en-US"/>
        </a:p>
      </dgm:t>
    </dgm:pt>
    <dgm:pt modelId="{63F7D586-80C3-4C72-AF01-F0C50401D2BA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সাংস্কৃতিক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7D2C9E-9E6E-4851-8BEF-047DA7DA0D26}" type="parTrans" cxnId="{CFC06E01-2326-4A41-8107-2669F26648DE}">
      <dgm:prSet/>
      <dgm:spPr/>
      <dgm:t>
        <a:bodyPr/>
        <a:lstStyle/>
        <a:p>
          <a:endParaRPr lang="en-US"/>
        </a:p>
      </dgm:t>
    </dgm:pt>
    <dgm:pt modelId="{66820BAD-2BB6-437E-8CF4-C6B6F3437B39}" type="sibTrans" cxnId="{CFC06E01-2326-4A41-8107-2669F26648DE}">
      <dgm:prSet/>
      <dgm:spPr/>
      <dgm:t>
        <a:bodyPr/>
        <a:lstStyle/>
        <a:p>
          <a:endParaRPr lang="en-US"/>
        </a:p>
      </dgm:t>
    </dgm:pt>
    <dgm:pt modelId="{1F427E21-CB73-4345-93D1-E1B8F4DB393F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09FEA2-EEF5-441A-A425-ADFA8F6E3DF9}" type="parTrans" cxnId="{0F25F799-622D-4AC9-944A-D99022229C2B}">
      <dgm:prSet/>
      <dgm:spPr/>
      <dgm:t>
        <a:bodyPr/>
        <a:lstStyle/>
        <a:p>
          <a:endParaRPr lang="en-US"/>
        </a:p>
      </dgm:t>
    </dgm:pt>
    <dgm:pt modelId="{4D76089A-10AC-4236-9E8B-A813114A40E4}" type="sibTrans" cxnId="{0F25F799-622D-4AC9-944A-D99022229C2B}">
      <dgm:prSet/>
      <dgm:spPr/>
      <dgm:t>
        <a:bodyPr/>
        <a:lstStyle/>
        <a:p>
          <a:endParaRPr lang="en-US"/>
        </a:p>
      </dgm:t>
    </dgm:pt>
    <dgm:pt modelId="{CE7EC1C5-825D-4B36-B5D5-5F7B6E5A77B6}" type="pres">
      <dgm:prSet presAssocID="{34E1F523-0231-4AFB-ACED-CE9EED0157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A45BDF-805D-4BE8-8518-3EADFECB75CB}" type="pres">
      <dgm:prSet presAssocID="{D3BDD3B5-937B-4F73-BE8F-6610F2FA4A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E15DC-F83F-4560-AB02-C5286492E721}" type="pres">
      <dgm:prSet presAssocID="{A3DE964C-F9F4-494D-B213-193CFBCA7848}" presName="sibTrans" presStyleCnt="0"/>
      <dgm:spPr/>
    </dgm:pt>
    <dgm:pt modelId="{06F1D935-0CF6-4277-AAD2-F072689E7EC0}" type="pres">
      <dgm:prSet presAssocID="{BBBCAE34-4BA8-4397-A319-96A4F3F393FC}" presName="node" presStyleLbl="node1" presStyleIdx="1" presStyleCnt="5" custLinFactNeighborX="1126" custLinFactNeighborY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10D2B-D6E0-4BDA-830E-58E4CC26DAB5}" type="pres">
      <dgm:prSet presAssocID="{4B5CB80A-41FC-448E-8B93-7BDB8DE07D18}" presName="sibTrans" presStyleCnt="0"/>
      <dgm:spPr/>
    </dgm:pt>
    <dgm:pt modelId="{AA6DAB5A-7FBD-4756-882E-0B574E117AAE}" type="pres">
      <dgm:prSet presAssocID="{EE78B76E-BC40-4C22-BF49-84C713FDDC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06C85-74C3-4C4B-B952-C1A17DAB95DA}" type="pres">
      <dgm:prSet presAssocID="{9ADD703D-6B8A-4370-86B4-046DDD4CAC5F}" presName="sibTrans" presStyleCnt="0"/>
      <dgm:spPr/>
    </dgm:pt>
    <dgm:pt modelId="{F80A61E3-7CA8-4363-A3EA-CEA70FB996F9}" type="pres">
      <dgm:prSet presAssocID="{63F7D586-80C3-4C72-AF01-F0C50401D2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E08D2-F1E2-4A76-B3F7-CFC8AD3713D3}" type="pres">
      <dgm:prSet presAssocID="{66820BAD-2BB6-437E-8CF4-C6B6F3437B39}" presName="sibTrans" presStyleCnt="0"/>
      <dgm:spPr/>
    </dgm:pt>
    <dgm:pt modelId="{A32D969B-C5BD-4C64-AED1-A4EC39397920}" type="pres">
      <dgm:prSet presAssocID="{1F427E21-CB73-4345-93D1-E1B8F4DB393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310F00-FCDA-4780-B607-28EA4E1F29BE}" type="presOf" srcId="{D3BDD3B5-937B-4F73-BE8F-6610F2FA4A4C}" destId="{68A45BDF-805D-4BE8-8518-3EADFECB75CB}" srcOrd="0" destOrd="0" presId="urn:microsoft.com/office/officeart/2005/8/layout/default"/>
    <dgm:cxn modelId="{9AB8B93C-430C-4F8E-A616-E333E94E9B5F}" srcId="{34E1F523-0231-4AFB-ACED-CE9EED0157EF}" destId="{EE78B76E-BC40-4C22-BF49-84C713FDDC7E}" srcOrd="2" destOrd="0" parTransId="{85D3B128-9003-4010-91CD-69CBAC65D1A5}" sibTransId="{9ADD703D-6B8A-4370-86B4-046DDD4CAC5F}"/>
    <dgm:cxn modelId="{CFC06E01-2326-4A41-8107-2669F26648DE}" srcId="{34E1F523-0231-4AFB-ACED-CE9EED0157EF}" destId="{63F7D586-80C3-4C72-AF01-F0C50401D2BA}" srcOrd="3" destOrd="0" parTransId="{587D2C9E-9E6E-4851-8BEF-047DA7DA0D26}" sibTransId="{66820BAD-2BB6-437E-8CF4-C6B6F3437B39}"/>
    <dgm:cxn modelId="{36F62053-4066-4765-AFEA-1BD41094A250}" type="presOf" srcId="{EE78B76E-BC40-4C22-BF49-84C713FDDC7E}" destId="{AA6DAB5A-7FBD-4756-882E-0B574E117AAE}" srcOrd="0" destOrd="0" presId="urn:microsoft.com/office/officeart/2005/8/layout/default"/>
    <dgm:cxn modelId="{965DF934-5958-4A1A-9298-738D5A636BEE}" type="presOf" srcId="{63F7D586-80C3-4C72-AF01-F0C50401D2BA}" destId="{F80A61E3-7CA8-4363-A3EA-CEA70FB996F9}" srcOrd="0" destOrd="0" presId="urn:microsoft.com/office/officeart/2005/8/layout/default"/>
    <dgm:cxn modelId="{AB4CAA86-FDAD-4EF9-A55D-7A35945DDB4A}" srcId="{34E1F523-0231-4AFB-ACED-CE9EED0157EF}" destId="{BBBCAE34-4BA8-4397-A319-96A4F3F393FC}" srcOrd="1" destOrd="0" parTransId="{725111A7-324C-46EF-B0DC-124ADFF369C2}" sibTransId="{4B5CB80A-41FC-448E-8B93-7BDB8DE07D18}"/>
    <dgm:cxn modelId="{07EEFD14-5D7E-4503-9F2E-22809B0739C4}" srcId="{34E1F523-0231-4AFB-ACED-CE9EED0157EF}" destId="{D3BDD3B5-937B-4F73-BE8F-6610F2FA4A4C}" srcOrd="0" destOrd="0" parTransId="{9CA561D5-0809-41ED-9EA1-8D59D7BF54D5}" sibTransId="{A3DE964C-F9F4-494D-B213-193CFBCA7848}"/>
    <dgm:cxn modelId="{9D22DCD3-C602-4C0D-A4C4-C8E32292BBBA}" type="presOf" srcId="{34E1F523-0231-4AFB-ACED-CE9EED0157EF}" destId="{CE7EC1C5-825D-4B36-B5D5-5F7B6E5A77B6}" srcOrd="0" destOrd="0" presId="urn:microsoft.com/office/officeart/2005/8/layout/default"/>
    <dgm:cxn modelId="{0F25F799-622D-4AC9-944A-D99022229C2B}" srcId="{34E1F523-0231-4AFB-ACED-CE9EED0157EF}" destId="{1F427E21-CB73-4345-93D1-E1B8F4DB393F}" srcOrd="4" destOrd="0" parTransId="{1109FEA2-EEF5-441A-A425-ADFA8F6E3DF9}" sibTransId="{4D76089A-10AC-4236-9E8B-A813114A40E4}"/>
    <dgm:cxn modelId="{A76C3662-969E-461E-B6CE-A2FA55093F78}" type="presOf" srcId="{1F427E21-CB73-4345-93D1-E1B8F4DB393F}" destId="{A32D969B-C5BD-4C64-AED1-A4EC39397920}" srcOrd="0" destOrd="0" presId="urn:microsoft.com/office/officeart/2005/8/layout/default"/>
    <dgm:cxn modelId="{53316412-587F-4626-9523-72040674B7A8}" type="presOf" srcId="{BBBCAE34-4BA8-4397-A319-96A4F3F393FC}" destId="{06F1D935-0CF6-4277-AAD2-F072689E7EC0}" srcOrd="0" destOrd="0" presId="urn:microsoft.com/office/officeart/2005/8/layout/default"/>
    <dgm:cxn modelId="{5175745C-0006-4422-8518-38716DC5ED8F}" type="presParOf" srcId="{CE7EC1C5-825D-4B36-B5D5-5F7B6E5A77B6}" destId="{68A45BDF-805D-4BE8-8518-3EADFECB75CB}" srcOrd="0" destOrd="0" presId="urn:microsoft.com/office/officeart/2005/8/layout/default"/>
    <dgm:cxn modelId="{EAA49084-4186-48B2-9882-7E7A37ABE818}" type="presParOf" srcId="{CE7EC1C5-825D-4B36-B5D5-5F7B6E5A77B6}" destId="{F3CE15DC-F83F-4560-AB02-C5286492E721}" srcOrd="1" destOrd="0" presId="urn:microsoft.com/office/officeart/2005/8/layout/default"/>
    <dgm:cxn modelId="{1EB316DB-0DCA-4739-9C4E-8FEEE9588E8A}" type="presParOf" srcId="{CE7EC1C5-825D-4B36-B5D5-5F7B6E5A77B6}" destId="{06F1D935-0CF6-4277-AAD2-F072689E7EC0}" srcOrd="2" destOrd="0" presId="urn:microsoft.com/office/officeart/2005/8/layout/default"/>
    <dgm:cxn modelId="{8F5505B0-DC8E-45CC-9B2A-02A13BEAED6D}" type="presParOf" srcId="{CE7EC1C5-825D-4B36-B5D5-5F7B6E5A77B6}" destId="{55610D2B-D6E0-4BDA-830E-58E4CC26DAB5}" srcOrd="3" destOrd="0" presId="urn:microsoft.com/office/officeart/2005/8/layout/default"/>
    <dgm:cxn modelId="{CAF736FE-C138-4C6C-9337-AD2786641EDD}" type="presParOf" srcId="{CE7EC1C5-825D-4B36-B5D5-5F7B6E5A77B6}" destId="{AA6DAB5A-7FBD-4756-882E-0B574E117AAE}" srcOrd="4" destOrd="0" presId="urn:microsoft.com/office/officeart/2005/8/layout/default"/>
    <dgm:cxn modelId="{3CBB7FAF-BE2F-4438-AA89-0A1BA93056D4}" type="presParOf" srcId="{CE7EC1C5-825D-4B36-B5D5-5F7B6E5A77B6}" destId="{05C06C85-74C3-4C4B-B952-C1A17DAB95DA}" srcOrd="5" destOrd="0" presId="urn:microsoft.com/office/officeart/2005/8/layout/default"/>
    <dgm:cxn modelId="{AED0B664-0D6C-4152-A987-34B8975EAAD8}" type="presParOf" srcId="{CE7EC1C5-825D-4B36-B5D5-5F7B6E5A77B6}" destId="{F80A61E3-7CA8-4363-A3EA-CEA70FB996F9}" srcOrd="6" destOrd="0" presId="urn:microsoft.com/office/officeart/2005/8/layout/default"/>
    <dgm:cxn modelId="{B84AE9DC-63AB-4C1A-816D-1D87CC72E369}" type="presParOf" srcId="{CE7EC1C5-825D-4B36-B5D5-5F7B6E5A77B6}" destId="{572E08D2-F1E2-4A76-B3F7-CFC8AD3713D3}" srcOrd="7" destOrd="0" presId="urn:microsoft.com/office/officeart/2005/8/layout/default"/>
    <dgm:cxn modelId="{29C694A4-2B6A-4DD2-B6E0-4803F45990A5}" type="presParOf" srcId="{CE7EC1C5-825D-4B36-B5D5-5F7B6E5A77B6}" destId="{A32D969B-C5BD-4C64-AED1-A4EC393979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8A2FC4-F6F1-41CD-9812-13F04D716C6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33F9E-DEC9-42FA-BFDF-E6DF661A24A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A980EF-13D6-4CA8-85C5-14D0CC3C7E8F}" type="parTrans" cxnId="{099E5F8C-3E91-4C6E-B769-53329A84A299}">
      <dgm:prSet/>
      <dgm:spPr/>
      <dgm:t>
        <a:bodyPr/>
        <a:lstStyle/>
        <a:p>
          <a:endParaRPr lang="en-US"/>
        </a:p>
      </dgm:t>
    </dgm:pt>
    <dgm:pt modelId="{2EDE93FA-4AFF-411B-917E-2450A8E66134}" type="sibTrans" cxnId="{099E5F8C-3E91-4C6E-B769-53329A84A299}">
      <dgm:prSet/>
      <dgm:spPr/>
      <dgm:t>
        <a:bodyPr/>
        <a:lstStyle/>
        <a:p>
          <a:endParaRPr lang="en-US"/>
        </a:p>
      </dgm:t>
    </dgm:pt>
    <dgm:pt modelId="{5F70B6BC-D356-4456-BFC9-1F905299D159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C56D54-140B-4B5D-820D-B9D94CC1F891}" type="parTrans" cxnId="{960AA0E2-0A4C-452E-9D04-FB168FDDCB4D}">
      <dgm:prSet/>
      <dgm:spPr/>
      <dgm:t>
        <a:bodyPr/>
        <a:lstStyle/>
        <a:p>
          <a:endParaRPr lang="en-US"/>
        </a:p>
      </dgm:t>
    </dgm:pt>
    <dgm:pt modelId="{0A65C2DE-E184-4D37-A563-044269F41C98}" type="sibTrans" cxnId="{960AA0E2-0A4C-452E-9D04-FB168FDDCB4D}">
      <dgm:prSet/>
      <dgm:spPr/>
      <dgm:t>
        <a:bodyPr/>
        <a:lstStyle/>
        <a:p>
          <a:endParaRPr lang="en-US"/>
        </a:p>
      </dgm:t>
    </dgm:pt>
    <dgm:pt modelId="{25036C45-8EA2-4990-9B2C-38B200D183E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6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dirty="0" smtClean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60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মহিলা </a:t>
          </a:r>
          <a:r>
            <a: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]</a:t>
          </a:r>
          <a:endParaRPr lang="en-US" sz="36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419DBE-2746-43CF-A172-B18D95F6EAD6}" type="parTrans" cxnId="{8AEA01F9-5337-44D3-8658-38548467344C}">
      <dgm:prSet/>
      <dgm:spPr/>
      <dgm:t>
        <a:bodyPr/>
        <a:lstStyle/>
        <a:p>
          <a:endParaRPr lang="en-US"/>
        </a:p>
      </dgm:t>
    </dgm:pt>
    <dgm:pt modelId="{AF01F1D1-77E0-478A-A620-23FEC4CCC2D0}" type="sibTrans" cxnId="{8AEA01F9-5337-44D3-8658-38548467344C}">
      <dgm:prSet/>
      <dgm:spPr/>
      <dgm:t>
        <a:bodyPr/>
        <a:lstStyle/>
        <a:p>
          <a:endParaRPr lang="en-US"/>
        </a:p>
      </dgm:t>
    </dgm:pt>
    <dgm:pt modelId="{78F5A727-17BB-4613-B7AF-F451FAB14E70}" type="pres">
      <dgm:prSet presAssocID="{D48A2FC4-F6F1-41CD-9812-13F04D716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CB15A5-1B64-4595-BB2B-4465A91A0E9C}" type="pres">
      <dgm:prSet presAssocID="{AC533F9E-DEC9-42FA-BFDF-E6DF661A24AD}" presName="node" presStyleLbl="node1" presStyleIdx="0" presStyleCnt="3" custScaleX="158606" custScaleY="114127" custRadScaleRad="85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6386A-1BA3-4FFF-AF3F-3BFD0177F514}" type="pres">
      <dgm:prSet presAssocID="{2EDE93FA-4AFF-411B-917E-2450A8E6613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1889C0F-737C-42A1-8641-716E10D9D858}" type="pres">
      <dgm:prSet presAssocID="{2EDE93FA-4AFF-411B-917E-2450A8E6613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B6F883D-5E2D-4B16-A626-B1FBCEDAF8B9}" type="pres">
      <dgm:prSet presAssocID="{5F70B6BC-D356-4456-BFC9-1F905299D159}" presName="node" presStyleLbl="node1" presStyleIdx="1" presStyleCnt="3" custScaleX="147948" custRadScaleRad="140468" custRadScaleInc="-19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98C09-2BAD-43E5-A507-A80632BDE926}" type="pres">
      <dgm:prSet presAssocID="{0A65C2DE-E184-4D37-A563-044269F41C9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A5010B7-442E-4CCB-995E-FF992C89B157}" type="pres">
      <dgm:prSet presAssocID="{0A65C2DE-E184-4D37-A563-044269F41C9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3DA13BC-03C0-45F3-9082-34C37F522106}" type="pres">
      <dgm:prSet presAssocID="{25036C45-8EA2-4990-9B2C-38B200D183EC}" presName="node" presStyleLbl="node1" presStyleIdx="2" presStyleCnt="3" custScaleX="140542" custRadScaleRad="132207" custRadScaleInc="17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43279-4142-4903-AA57-EFEE7BCB2A18}" type="pres">
      <dgm:prSet presAssocID="{AF01F1D1-77E0-478A-A620-23FEC4CCC2D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2BE0CDA-0221-4D2B-ADC0-8D9696AECADB}" type="pres">
      <dgm:prSet presAssocID="{AF01F1D1-77E0-478A-A620-23FEC4CCC2D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853DAC9-AF10-4CA1-9D7A-C3E4F8D5C7D6}" type="presOf" srcId="{5F70B6BC-D356-4456-BFC9-1F905299D159}" destId="{1B6F883D-5E2D-4B16-A626-B1FBCEDAF8B9}" srcOrd="0" destOrd="0" presId="urn:microsoft.com/office/officeart/2005/8/layout/cycle7"/>
    <dgm:cxn modelId="{0C4F53A3-7573-4483-99FB-0C6F938D5752}" type="presOf" srcId="{0A65C2DE-E184-4D37-A563-044269F41C98}" destId="{4A5010B7-442E-4CCB-995E-FF992C89B157}" srcOrd="1" destOrd="0" presId="urn:microsoft.com/office/officeart/2005/8/layout/cycle7"/>
    <dgm:cxn modelId="{33CB4AB4-F841-4EEF-B90B-3A303481D106}" type="presOf" srcId="{AF01F1D1-77E0-478A-A620-23FEC4CCC2D0}" destId="{72BE0CDA-0221-4D2B-ADC0-8D9696AECADB}" srcOrd="1" destOrd="0" presId="urn:microsoft.com/office/officeart/2005/8/layout/cycle7"/>
    <dgm:cxn modelId="{6340620D-87FE-4470-89A9-B963D677AE7D}" type="presOf" srcId="{D48A2FC4-F6F1-41CD-9812-13F04D716C6E}" destId="{78F5A727-17BB-4613-B7AF-F451FAB14E70}" srcOrd="0" destOrd="0" presId="urn:microsoft.com/office/officeart/2005/8/layout/cycle7"/>
    <dgm:cxn modelId="{AA1225D5-9465-45CD-BE02-CB958E3C857B}" type="presOf" srcId="{25036C45-8EA2-4990-9B2C-38B200D183EC}" destId="{63DA13BC-03C0-45F3-9082-34C37F522106}" srcOrd="0" destOrd="0" presId="urn:microsoft.com/office/officeart/2005/8/layout/cycle7"/>
    <dgm:cxn modelId="{21FF17AB-5B5F-4D95-88C7-95ADF250BCF2}" type="presOf" srcId="{2EDE93FA-4AFF-411B-917E-2450A8E66134}" destId="{28E6386A-1BA3-4FFF-AF3F-3BFD0177F514}" srcOrd="0" destOrd="0" presId="urn:microsoft.com/office/officeart/2005/8/layout/cycle7"/>
    <dgm:cxn modelId="{538DC709-83F4-4009-A857-0EB6A5E2260C}" type="presOf" srcId="{AC533F9E-DEC9-42FA-BFDF-E6DF661A24AD}" destId="{16CB15A5-1B64-4595-BB2B-4465A91A0E9C}" srcOrd="0" destOrd="0" presId="urn:microsoft.com/office/officeart/2005/8/layout/cycle7"/>
    <dgm:cxn modelId="{BFA64B0D-80DC-47F0-9B0A-E1308C730428}" type="presOf" srcId="{AF01F1D1-77E0-478A-A620-23FEC4CCC2D0}" destId="{FB243279-4142-4903-AA57-EFEE7BCB2A18}" srcOrd="0" destOrd="0" presId="urn:microsoft.com/office/officeart/2005/8/layout/cycle7"/>
    <dgm:cxn modelId="{6C13A39D-7B17-4443-B226-DA8B06399DF0}" type="presOf" srcId="{2EDE93FA-4AFF-411B-917E-2450A8E66134}" destId="{61889C0F-737C-42A1-8641-716E10D9D858}" srcOrd="1" destOrd="0" presId="urn:microsoft.com/office/officeart/2005/8/layout/cycle7"/>
    <dgm:cxn modelId="{0681B767-6E96-4F4D-BE4B-E6F23FA792D3}" type="presOf" srcId="{0A65C2DE-E184-4D37-A563-044269F41C98}" destId="{2F198C09-2BAD-43E5-A507-A80632BDE926}" srcOrd="0" destOrd="0" presId="urn:microsoft.com/office/officeart/2005/8/layout/cycle7"/>
    <dgm:cxn modelId="{960AA0E2-0A4C-452E-9D04-FB168FDDCB4D}" srcId="{D48A2FC4-F6F1-41CD-9812-13F04D716C6E}" destId="{5F70B6BC-D356-4456-BFC9-1F905299D159}" srcOrd="1" destOrd="0" parTransId="{48C56D54-140B-4B5D-820D-B9D94CC1F891}" sibTransId="{0A65C2DE-E184-4D37-A563-044269F41C98}"/>
    <dgm:cxn modelId="{8AEA01F9-5337-44D3-8658-38548467344C}" srcId="{D48A2FC4-F6F1-41CD-9812-13F04D716C6E}" destId="{25036C45-8EA2-4990-9B2C-38B200D183EC}" srcOrd="2" destOrd="0" parTransId="{51419DBE-2746-43CF-A172-B18D95F6EAD6}" sibTransId="{AF01F1D1-77E0-478A-A620-23FEC4CCC2D0}"/>
    <dgm:cxn modelId="{099E5F8C-3E91-4C6E-B769-53329A84A299}" srcId="{D48A2FC4-F6F1-41CD-9812-13F04D716C6E}" destId="{AC533F9E-DEC9-42FA-BFDF-E6DF661A24AD}" srcOrd="0" destOrd="0" parTransId="{0FA980EF-13D6-4CA8-85C5-14D0CC3C7E8F}" sibTransId="{2EDE93FA-4AFF-411B-917E-2450A8E66134}"/>
    <dgm:cxn modelId="{196583AB-1D54-4DB2-8EB6-3FE64F046A90}" type="presParOf" srcId="{78F5A727-17BB-4613-B7AF-F451FAB14E70}" destId="{16CB15A5-1B64-4595-BB2B-4465A91A0E9C}" srcOrd="0" destOrd="0" presId="urn:microsoft.com/office/officeart/2005/8/layout/cycle7"/>
    <dgm:cxn modelId="{1B18F299-B226-4FF1-B8C5-B05D593AC82B}" type="presParOf" srcId="{78F5A727-17BB-4613-B7AF-F451FAB14E70}" destId="{28E6386A-1BA3-4FFF-AF3F-3BFD0177F514}" srcOrd="1" destOrd="0" presId="urn:microsoft.com/office/officeart/2005/8/layout/cycle7"/>
    <dgm:cxn modelId="{A86367A1-51F2-41D7-853B-AF8A8618D105}" type="presParOf" srcId="{28E6386A-1BA3-4FFF-AF3F-3BFD0177F514}" destId="{61889C0F-737C-42A1-8641-716E10D9D858}" srcOrd="0" destOrd="0" presId="urn:microsoft.com/office/officeart/2005/8/layout/cycle7"/>
    <dgm:cxn modelId="{C4230F89-AABD-41AF-BB6D-FE803A0B7B94}" type="presParOf" srcId="{78F5A727-17BB-4613-B7AF-F451FAB14E70}" destId="{1B6F883D-5E2D-4B16-A626-B1FBCEDAF8B9}" srcOrd="2" destOrd="0" presId="urn:microsoft.com/office/officeart/2005/8/layout/cycle7"/>
    <dgm:cxn modelId="{FE0DF979-1F63-4D68-BD54-501CC9EE6671}" type="presParOf" srcId="{78F5A727-17BB-4613-B7AF-F451FAB14E70}" destId="{2F198C09-2BAD-43E5-A507-A80632BDE926}" srcOrd="3" destOrd="0" presId="urn:microsoft.com/office/officeart/2005/8/layout/cycle7"/>
    <dgm:cxn modelId="{7D42F61F-C694-4231-926F-01AE230D8646}" type="presParOf" srcId="{2F198C09-2BAD-43E5-A507-A80632BDE926}" destId="{4A5010B7-442E-4CCB-995E-FF992C89B157}" srcOrd="0" destOrd="0" presId="urn:microsoft.com/office/officeart/2005/8/layout/cycle7"/>
    <dgm:cxn modelId="{4F988147-A2EA-4E2B-BFF4-F47744D19820}" type="presParOf" srcId="{78F5A727-17BB-4613-B7AF-F451FAB14E70}" destId="{63DA13BC-03C0-45F3-9082-34C37F522106}" srcOrd="4" destOrd="0" presId="urn:microsoft.com/office/officeart/2005/8/layout/cycle7"/>
    <dgm:cxn modelId="{7AE90161-C0EA-4AF2-8554-49581CD3D91E}" type="presParOf" srcId="{78F5A727-17BB-4613-B7AF-F451FAB14E70}" destId="{FB243279-4142-4903-AA57-EFEE7BCB2A18}" srcOrd="5" destOrd="0" presId="urn:microsoft.com/office/officeart/2005/8/layout/cycle7"/>
    <dgm:cxn modelId="{2F69BC81-C3D5-4D44-9F89-977C74674296}" type="presParOf" srcId="{FB243279-4142-4903-AA57-EFEE7BCB2A18}" destId="{72BE0CDA-0221-4D2B-ADC0-8D9696AECAD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DBA3AC-4B90-4A63-A411-8E16FAFC938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CE1A3F-F96D-41B6-95FE-F03F13536335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21AA7-004C-4D2B-8C7D-FF7F9E12817D}" type="parTrans" cxnId="{66153245-68F6-466F-AA2F-10CE46D0D1E4}">
      <dgm:prSet/>
      <dgm:spPr/>
      <dgm:t>
        <a:bodyPr/>
        <a:lstStyle/>
        <a:p>
          <a:endParaRPr lang="en-US"/>
        </a:p>
      </dgm:t>
    </dgm:pt>
    <dgm:pt modelId="{255B20C4-5722-4129-B0A1-726DC6886E81}" type="sibTrans" cxnId="{66153245-68F6-466F-AA2F-10CE46D0D1E4}">
      <dgm:prSet/>
      <dgm:spPr/>
      <dgm:t>
        <a:bodyPr/>
        <a:lstStyle/>
        <a:p>
          <a:endParaRPr lang="en-US"/>
        </a:p>
      </dgm:t>
    </dgm:pt>
    <dgm:pt modelId="{340A6F8E-3CFC-40FC-BC1F-6A859F88E22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r>
            <a: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2D086E-8EEE-4910-9376-385FC55137D3}" type="parTrans" cxnId="{2E3EC7C5-8C0D-44D6-A201-BEBF3B3EDC15}">
      <dgm:prSet/>
      <dgm:spPr/>
      <dgm:t>
        <a:bodyPr/>
        <a:lstStyle/>
        <a:p>
          <a:endParaRPr lang="en-US"/>
        </a:p>
      </dgm:t>
    </dgm:pt>
    <dgm:pt modelId="{F40B3923-F27A-48C0-9184-B94800D67AD1}" type="sibTrans" cxnId="{2E3EC7C5-8C0D-44D6-A201-BEBF3B3EDC15}">
      <dgm:prSet/>
      <dgm:spPr/>
      <dgm:t>
        <a:bodyPr/>
        <a:lstStyle/>
        <a:p>
          <a:endParaRPr lang="en-US"/>
        </a:p>
      </dgm:t>
    </dgm:pt>
    <dgm:pt modelId="{08FFE746-1A14-4E87-9520-E7AC1853E40B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28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সংবিধানে</a:t>
          </a:r>
          <a:r>
            <a:rPr lang="en-US" sz="2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2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অয়াধিকারের</a:t>
          </a:r>
          <a:r>
            <a:rPr lang="en-US" sz="2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2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chemeClr val="accent3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EDB88F-46AB-4CE2-BA1A-826D2C57C695}" type="parTrans" cxnId="{2B3656AB-F79B-48AA-968B-2F51A7233F34}">
      <dgm:prSet/>
      <dgm:spPr/>
      <dgm:t>
        <a:bodyPr/>
        <a:lstStyle/>
        <a:p>
          <a:endParaRPr lang="en-US"/>
        </a:p>
      </dgm:t>
    </dgm:pt>
    <dgm:pt modelId="{CFE976A0-1DB1-4C28-A36F-A0D219A044A9}" type="sibTrans" cxnId="{2B3656AB-F79B-48AA-968B-2F51A7233F34}">
      <dgm:prSet/>
      <dgm:spPr/>
      <dgm:t>
        <a:bodyPr/>
        <a:lstStyle/>
        <a:p>
          <a:endParaRPr lang="en-US"/>
        </a:p>
      </dgm:t>
    </dgm:pt>
    <dgm:pt modelId="{D8FA2886-E592-4DA3-9671-D67D1435430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অনুশাসন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F3DA24-B015-43CD-B10B-99BD8327DE6E}" type="parTrans" cxnId="{C706F561-D673-487C-B0D1-94C0EA3F9DC7}">
      <dgm:prSet/>
      <dgm:spPr/>
      <dgm:t>
        <a:bodyPr/>
        <a:lstStyle/>
        <a:p>
          <a:endParaRPr lang="en-US"/>
        </a:p>
      </dgm:t>
    </dgm:pt>
    <dgm:pt modelId="{564A58C0-91DF-415D-90D1-BDCE184681FF}" type="sibTrans" cxnId="{C706F561-D673-487C-B0D1-94C0EA3F9DC7}">
      <dgm:prSet/>
      <dgm:spPr/>
      <dgm:t>
        <a:bodyPr/>
        <a:lstStyle/>
        <a:p>
          <a:endParaRPr lang="en-US"/>
        </a:p>
      </dgm:t>
    </dgm:pt>
    <dgm:pt modelId="{AB4D3104-BBE9-4290-980F-490479EA5238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বিভাগের</a:t>
          </a:r>
          <a:r>
            <a:rPr lang="en-US" sz="3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</a:t>
          </a:r>
          <a:r>
            <a:rPr lang="en-US" sz="3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bg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19AF75-E89F-4BD3-B99F-C1AFD9BB6E50}" type="parTrans" cxnId="{F299E363-63EF-40D9-B9D2-74350C6B84DD}">
      <dgm:prSet/>
      <dgm:spPr/>
      <dgm:t>
        <a:bodyPr/>
        <a:lstStyle/>
        <a:p>
          <a:endParaRPr lang="en-US"/>
        </a:p>
      </dgm:t>
    </dgm:pt>
    <dgm:pt modelId="{95C6CEF5-5ED7-42E0-898B-2DB8018FAC54}" type="sibTrans" cxnId="{F299E363-63EF-40D9-B9D2-74350C6B84DD}">
      <dgm:prSet/>
      <dgm:spPr/>
      <dgm:t>
        <a:bodyPr/>
        <a:lstStyle/>
        <a:p>
          <a:endParaRPr lang="en-US"/>
        </a:p>
      </dgm:t>
    </dgm:pt>
    <dgm:pt modelId="{D1C262F6-E969-4906-B6C3-86793C7391F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36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সজাগ</a:t>
          </a:r>
          <a:r>
            <a:rPr lang="en-US" sz="36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দৃষ্টি</a:t>
          </a:r>
          <a:r>
            <a:rPr lang="en-US" sz="36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bg1">
                <a:lumMod val="90000"/>
                <a:lumOff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11D521-11A7-4553-B5D5-00F9039EE940}" type="parTrans" cxnId="{4E49517F-8AEB-4978-84E9-763E3724D110}">
      <dgm:prSet/>
      <dgm:spPr/>
      <dgm:t>
        <a:bodyPr/>
        <a:lstStyle/>
        <a:p>
          <a:endParaRPr lang="en-US"/>
        </a:p>
      </dgm:t>
    </dgm:pt>
    <dgm:pt modelId="{44999CDB-A756-4D51-9F2B-3C56EE9A3A22}" type="sibTrans" cxnId="{4E49517F-8AEB-4978-84E9-763E3724D110}">
      <dgm:prSet/>
      <dgm:spPr/>
      <dgm:t>
        <a:bodyPr/>
        <a:lstStyle/>
        <a:p>
          <a:endParaRPr lang="en-US"/>
        </a:p>
      </dgm:t>
    </dgm:pt>
    <dgm:pt modelId="{0110BC63-F5EE-4E8A-9DA6-80DB0AB1E01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৭।ক্ষমতার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স্বতন্ত্রীকরন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9D60B5-3A81-48C7-B11A-81194B1E39B9}" type="parTrans" cxnId="{6F82EF77-1028-4DC0-BF39-99BA84E9AC31}">
      <dgm:prSet/>
      <dgm:spPr/>
      <dgm:t>
        <a:bodyPr/>
        <a:lstStyle/>
        <a:p>
          <a:endParaRPr lang="en-US"/>
        </a:p>
      </dgm:t>
    </dgm:pt>
    <dgm:pt modelId="{F9F0B484-1B5C-4A19-A1CA-BB1E05676E56}" type="sibTrans" cxnId="{6F82EF77-1028-4DC0-BF39-99BA84E9AC31}">
      <dgm:prSet/>
      <dgm:spPr/>
      <dgm:t>
        <a:bodyPr/>
        <a:lstStyle/>
        <a:p>
          <a:endParaRPr lang="en-US"/>
        </a:p>
      </dgm:t>
    </dgm:pt>
    <dgm:pt modelId="{8B734CE3-099E-42C4-BC52-1D301CDF0C06}" type="pres">
      <dgm:prSet presAssocID="{C7DBA3AC-4B90-4A63-A411-8E16FAFC938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E61E74-6AC9-448F-BD9F-6B7EDE229BE2}" type="pres">
      <dgm:prSet presAssocID="{08CE1A3F-F96D-41B6-95FE-F03F13536335}" presName="Parent" presStyleLbl="node0" presStyleIdx="0" presStyleCnt="1" custScaleX="165703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028D130-40A9-45B4-857E-D3FFF7943DEF}" type="pres">
      <dgm:prSet presAssocID="{340A6F8E-3CFC-40FC-BC1F-6A859F88E225}" presName="Accent1" presStyleCnt="0"/>
      <dgm:spPr/>
    </dgm:pt>
    <dgm:pt modelId="{55811B32-8CBA-4AFD-9C23-1A2888134562}" type="pres">
      <dgm:prSet presAssocID="{340A6F8E-3CFC-40FC-BC1F-6A859F88E225}" presName="Accent" presStyleLbl="bgShp" presStyleIdx="0" presStyleCnt="6"/>
      <dgm:spPr/>
    </dgm:pt>
    <dgm:pt modelId="{4B412EF2-D787-401F-A21D-1EDC76F5A713}" type="pres">
      <dgm:prSet presAssocID="{340A6F8E-3CFC-40FC-BC1F-6A859F88E225}" presName="Child1" presStyleLbl="node1" presStyleIdx="0" presStyleCnt="6" custScaleX="206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33660-B926-4FC6-9FFC-AED10018E22F}" type="pres">
      <dgm:prSet presAssocID="{08FFE746-1A14-4E87-9520-E7AC1853E40B}" presName="Accent2" presStyleCnt="0"/>
      <dgm:spPr/>
    </dgm:pt>
    <dgm:pt modelId="{0B7432EB-C4FE-435B-B295-0D8294C2C04D}" type="pres">
      <dgm:prSet presAssocID="{08FFE746-1A14-4E87-9520-E7AC1853E40B}" presName="Accent" presStyleLbl="bgShp" presStyleIdx="1" presStyleCnt="6"/>
      <dgm:spPr/>
    </dgm:pt>
    <dgm:pt modelId="{66123C66-01A0-479B-B6C9-DA1C22F688C6}" type="pres">
      <dgm:prSet presAssocID="{08FFE746-1A14-4E87-9520-E7AC1853E40B}" presName="Child2" presStyleLbl="node1" presStyleIdx="1" presStyleCnt="6" custScaleX="179046" custScaleY="123063" custLinFactX="48439" custLinFactNeighborX="100000" custLinFactNeighborY="-6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B27ED-D635-4175-95FA-475047324162}" type="pres">
      <dgm:prSet presAssocID="{D8FA2886-E592-4DA3-9671-D67D1435430A}" presName="Accent3" presStyleCnt="0"/>
      <dgm:spPr/>
    </dgm:pt>
    <dgm:pt modelId="{0133508D-17D6-4B7D-9003-DF1E10F45E66}" type="pres">
      <dgm:prSet presAssocID="{D8FA2886-E592-4DA3-9671-D67D1435430A}" presName="Accent" presStyleLbl="bgShp" presStyleIdx="2" presStyleCnt="6"/>
      <dgm:spPr/>
    </dgm:pt>
    <dgm:pt modelId="{A6B40A35-CE63-4471-81DC-73FE275D46F5}" type="pres">
      <dgm:prSet presAssocID="{D8FA2886-E592-4DA3-9671-D67D1435430A}" presName="Child3" presStyleLbl="node1" presStyleIdx="2" presStyleCnt="6" custScaleX="197467" custLinFactX="53039" custLinFactNeighborX="100000" custLinFactNeighborY="283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CBDEC-FC64-42C9-A34F-CE575DA44902}" type="pres">
      <dgm:prSet presAssocID="{AB4D3104-BBE9-4290-980F-490479EA5238}" presName="Accent4" presStyleCnt="0"/>
      <dgm:spPr/>
    </dgm:pt>
    <dgm:pt modelId="{2E40AE0F-B7CF-4A3F-81CA-FCCBD6E25FAB}" type="pres">
      <dgm:prSet presAssocID="{AB4D3104-BBE9-4290-980F-490479EA5238}" presName="Accent" presStyleLbl="bgShp" presStyleIdx="3" presStyleCnt="6"/>
      <dgm:spPr/>
    </dgm:pt>
    <dgm:pt modelId="{82246BB9-1FF3-4702-81B8-967326DF4BD3}" type="pres">
      <dgm:prSet presAssocID="{AB4D3104-BBE9-4290-980F-490479EA5238}" presName="Child4" presStyleLbl="node1" presStyleIdx="3" presStyleCnt="6" custScaleX="1993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9B1F1-2BC7-4020-B5D9-189A3EBB91C9}" type="pres">
      <dgm:prSet presAssocID="{D1C262F6-E969-4906-B6C3-86793C7391F3}" presName="Accent5" presStyleCnt="0"/>
      <dgm:spPr/>
    </dgm:pt>
    <dgm:pt modelId="{C1D8B38C-30AB-481E-9FA7-C77057A688FA}" type="pres">
      <dgm:prSet presAssocID="{D1C262F6-E969-4906-B6C3-86793C7391F3}" presName="Accent" presStyleLbl="bgShp" presStyleIdx="4" presStyleCnt="6"/>
      <dgm:spPr/>
    </dgm:pt>
    <dgm:pt modelId="{0CE8424B-B137-4190-AECE-6C0E0D3DDE3A}" type="pres">
      <dgm:prSet presAssocID="{D1C262F6-E969-4906-B6C3-86793C7391F3}" presName="Child5" presStyleLbl="node1" presStyleIdx="4" presStyleCnt="6" custScaleX="193769" custLinFactX="-23939" custLinFactNeighborX="-100000" custLinFactNeighborY="21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E8255-41B8-4010-B9B2-1F3B2EE5A222}" type="pres">
      <dgm:prSet presAssocID="{0110BC63-F5EE-4E8A-9DA6-80DB0AB1E016}" presName="Accent6" presStyleCnt="0"/>
      <dgm:spPr/>
    </dgm:pt>
    <dgm:pt modelId="{1A77FD52-DB99-4228-8421-031C8B951332}" type="pres">
      <dgm:prSet presAssocID="{0110BC63-F5EE-4E8A-9DA6-80DB0AB1E016}" presName="Accent" presStyleLbl="bgShp" presStyleIdx="5" presStyleCnt="6"/>
      <dgm:spPr/>
    </dgm:pt>
    <dgm:pt modelId="{B18C1087-2EA2-48DB-93A4-BD41C1E1E5A5}" type="pres">
      <dgm:prSet presAssocID="{0110BC63-F5EE-4E8A-9DA6-80DB0AB1E016}" presName="Child6" presStyleLbl="node1" presStyleIdx="5" presStyleCnt="6" custScaleX="198740" custLinFactX="-65733" custLinFactNeighborX="-100000" custLinFactNeighborY="-274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656AB-F79B-48AA-968B-2F51A7233F34}" srcId="{08CE1A3F-F96D-41B6-95FE-F03F13536335}" destId="{08FFE746-1A14-4E87-9520-E7AC1853E40B}" srcOrd="1" destOrd="0" parTransId="{67EDB88F-46AB-4CE2-BA1A-826D2C57C695}" sibTransId="{CFE976A0-1DB1-4C28-A36F-A0D219A044A9}"/>
    <dgm:cxn modelId="{7F9066AE-8733-451E-B75D-0549484841B1}" type="presOf" srcId="{0110BC63-F5EE-4E8A-9DA6-80DB0AB1E016}" destId="{B18C1087-2EA2-48DB-93A4-BD41C1E1E5A5}" srcOrd="0" destOrd="0" presId="urn:microsoft.com/office/officeart/2011/layout/HexagonRadial"/>
    <dgm:cxn modelId="{6F82EF77-1028-4DC0-BF39-99BA84E9AC31}" srcId="{08CE1A3F-F96D-41B6-95FE-F03F13536335}" destId="{0110BC63-F5EE-4E8A-9DA6-80DB0AB1E016}" srcOrd="5" destOrd="0" parTransId="{399D60B5-3A81-48C7-B11A-81194B1E39B9}" sibTransId="{F9F0B484-1B5C-4A19-A1CA-BB1E05676E56}"/>
    <dgm:cxn modelId="{BC5B0427-1A5A-4DA7-B495-BA1FC4CAB851}" type="presOf" srcId="{D1C262F6-E969-4906-B6C3-86793C7391F3}" destId="{0CE8424B-B137-4190-AECE-6C0E0D3DDE3A}" srcOrd="0" destOrd="0" presId="urn:microsoft.com/office/officeart/2011/layout/HexagonRadial"/>
    <dgm:cxn modelId="{66153245-68F6-466F-AA2F-10CE46D0D1E4}" srcId="{C7DBA3AC-4B90-4A63-A411-8E16FAFC9384}" destId="{08CE1A3F-F96D-41B6-95FE-F03F13536335}" srcOrd="0" destOrd="0" parTransId="{16021AA7-004C-4D2B-8C7D-FF7F9E12817D}" sibTransId="{255B20C4-5722-4129-B0A1-726DC6886E81}"/>
    <dgm:cxn modelId="{624DC4EC-05B3-4342-8CB9-74BC5027A060}" type="presOf" srcId="{C7DBA3AC-4B90-4A63-A411-8E16FAFC9384}" destId="{8B734CE3-099E-42C4-BC52-1D301CDF0C06}" srcOrd="0" destOrd="0" presId="urn:microsoft.com/office/officeart/2011/layout/HexagonRadial"/>
    <dgm:cxn modelId="{BEB7A6BE-B2F9-4A1F-AA4F-D147E13140E6}" type="presOf" srcId="{AB4D3104-BBE9-4290-980F-490479EA5238}" destId="{82246BB9-1FF3-4702-81B8-967326DF4BD3}" srcOrd="0" destOrd="0" presId="urn:microsoft.com/office/officeart/2011/layout/HexagonRadial"/>
    <dgm:cxn modelId="{40D15420-25F6-4E18-9849-728AAAEC47E2}" type="presOf" srcId="{08FFE746-1A14-4E87-9520-E7AC1853E40B}" destId="{66123C66-01A0-479B-B6C9-DA1C22F688C6}" srcOrd="0" destOrd="0" presId="urn:microsoft.com/office/officeart/2011/layout/HexagonRadial"/>
    <dgm:cxn modelId="{C706F561-D673-487C-B0D1-94C0EA3F9DC7}" srcId="{08CE1A3F-F96D-41B6-95FE-F03F13536335}" destId="{D8FA2886-E592-4DA3-9671-D67D1435430A}" srcOrd="2" destOrd="0" parTransId="{2EF3DA24-B015-43CD-B10B-99BD8327DE6E}" sibTransId="{564A58C0-91DF-415D-90D1-BDCE184681FF}"/>
    <dgm:cxn modelId="{4E49517F-8AEB-4978-84E9-763E3724D110}" srcId="{08CE1A3F-F96D-41B6-95FE-F03F13536335}" destId="{D1C262F6-E969-4906-B6C3-86793C7391F3}" srcOrd="4" destOrd="0" parTransId="{EF11D521-11A7-4553-B5D5-00F9039EE940}" sibTransId="{44999CDB-A756-4D51-9F2B-3C56EE9A3A22}"/>
    <dgm:cxn modelId="{CB35FC82-9A12-4157-9AAC-C126100F34EB}" type="presOf" srcId="{08CE1A3F-F96D-41B6-95FE-F03F13536335}" destId="{6AE61E74-6AC9-448F-BD9F-6B7EDE229BE2}" srcOrd="0" destOrd="0" presId="urn:microsoft.com/office/officeart/2011/layout/HexagonRadial"/>
    <dgm:cxn modelId="{2E3EC7C5-8C0D-44D6-A201-BEBF3B3EDC15}" srcId="{08CE1A3F-F96D-41B6-95FE-F03F13536335}" destId="{340A6F8E-3CFC-40FC-BC1F-6A859F88E225}" srcOrd="0" destOrd="0" parTransId="{BB2D086E-8EEE-4910-9376-385FC55137D3}" sibTransId="{F40B3923-F27A-48C0-9184-B94800D67AD1}"/>
    <dgm:cxn modelId="{2683304B-7E45-4EF4-9943-B22E5E0DC16A}" type="presOf" srcId="{340A6F8E-3CFC-40FC-BC1F-6A859F88E225}" destId="{4B412EF2-D787-401F-A21D-1EDC76F5A713}" srcOrd="0" destOrd="0" presId="urn:microsoft.com/office/officeart/2011/layout/HexagonRadial"/>
    <dgm:cxn modelId="{F299E363-63EF-40D9-B9D2-74350C6B84DD}" srcId="{08CE1A3F-F96D-41B6-95FE-F03F13536335}" destId="{AB4D3104-BBE9-4290-980F-490479EA5238}" srcOrd="3" destOrd="0" parTransId="{1019AF75-E89F-4BD3-B99F-C1AFD9BB6E50}" sibTransId="{95C6CEF5-5ED7-42E0-898B-2DB8018FAC54}"/>
    <dgm:cxn modelId="{4FBBE0CA-9AEA-4EE2-8D8D-BFBD0E820A66}" type="presOf" srcId="{D8FA2886-E592-4DA3-9671-D67D1435430A}" destId="{A6B40A35-CE63-4471-81DC-73FE275D46F5}" srcOrd="0" destOrd="0" presId="urn:microsoft.com/office/officeart/2011/layout/HexagonRadial"/>
    <dgm:cxn modelId="{36B43A05-8E44-4D53-852A-71AA0E11B494}" type="presParOf" srcId="{8B734CE3-099E-42C4-BC52-1D301CDF0C06}" destId="{6AE61E74-6AC9-448F-BD9F-6B7EDE229BE2}" srcOrd="0" destOrd="0" presId="urn:microsoft.com/office/officeart/2011/layout/HexagonRadial"/>
    <dgm:cxn modelId="{E2382972-C64A-4E5B-A1CA-51527B64F3CA}" type="presParOf" srcId="{8B734CE3-099E-42C4-BC52-1D301CDF0C06}" destId="{E028D130-40A9-45B4-857E-D3FFF7943DEF}" srcOrd="1" destOrd="0" presId="urn:microsoft.com/office/officeart/2011/layout/HexagonRadial"/>
    <dgm:cxn modelId="{6203F21C-4588-4950-8BF7-FA74C4DA51C4}" type="presParOf" srcId="{E028D130-40A9-45B4-857E-D3FFF7943DEF}" destId="{55811B32-8CBA-4AFD-9C23-1A2888134562}" srcOrd="0" destOrd="0" presId="urn:microsoft.com/office/officeart/2011/layout/HexagonRadial"/>
    <dgm:cxn modelId="{27918414-3950-480E-9765-6D52CD70C429}" type="presParOf" srcId="{8B734CE3-099E-42C4-BC52-1D301CDF0C06}" destId="{4B412EF2-D787-401F-A21D-1EDC76F5A713}" srcOrd="2" destOrd="0" presId="urn:microsoft.com/office/officeart/2011/layout/HexagonRadial"/>
    <dgm:cxn modelId="{B261FFAE-C757-4D55-A4FA-DF438876A5C2}" type="presParOf" srcId="{8B734CE3-099E-42C4-BC52-1D301CDF0C06}" destId="{80C33660-B926-4FC6-9FFC-AED10018E22F}" srcOrd="3" destOrd="0" presId="urn:microsoft.com/office/officeart/2011/layout/HexagonRadial"/>
    <dgm:cxn modelId="{80AE5E35-0DF7-4FCB-BA09-537B713F89DC}" type="presParOf" srcId="{80C33660-B926-4FC6-9FFC-AED10018E22F}" destId="{0B7432EB-C4FE-435B-B295-0D8294C2C04D}" srcOrd="0" destOrd="0" presId="urn:microsoft.com/office/officeart/2011/layout/HexagonRadial"/>
    <dgm:cxn modelId="{D05DA987-8027-429C-BD76-8A2E757BDA1F}" type="presParOf" srcId="{8B734CE3-099E-42C4-BC52-1D301CDF0C06}" destId="{66123C66-01A0-479B-B6C9-DA1C22F688C6}" srcOrd="4" destOrd="0" presId="urn:microsoft.com/office/officeart/2011/layout/HexagonRadial"/>
    <dgm:cxn modelId="{59B77757-D5C0-4D5E-BAE2-F3F93F6CD35C}" type="presParOf" srcId="{8B734CE3-099E-42C4-BC52-1D301CDF0C06}" destId="{1DFB27ED-D635-4175-95FA-475047324162}" srcOrd="5" destOrd="0" presId="urn:microsoft.com/office/officeart/2011/layout/HexagonRadial"/>
    <dgm:cxn modelId="{663C184D-FB46-40A4-9543-B2B52FEFF0A4}" type="presParOf" srcId="{1DFB27ED-D635-4175-95FA-475047324162}" destId="{0133508D-17D6-4B7D-9003-DF1E10F45E66}" srcOrd="0" destOrd="0" presId="urn:microsoft.com/office/officeart/2011/layout/HexagonRadial"/>
    <dgm:cxn modelId="{43698F54-163C-42E6-980A-7FE39C9042C3}" type="presParOf" srcId="{8B734CE3-099E-42C4-BC52-1D301CDF0C06}" destId="{A6B40A35-CE63-4471-81DC-73FE275D46F5}" srcOrd="6" destOrd="0" presId="urn:microsoft.com/office/officeart/2011/layout/HexagonRadial"/>
    <dgm:cxn modelId="{0FA453EE-CB01-4E6A-8723-1D76151EC31E}" type="presParOf" srcId="{8B734CE3-099E-42C4-BC52-1D301CDF0C06}" destId="{486CBDEC-FC64-42C9-A34F-CE575DA44902}" srcOrd="7" destOrd="0" presId="urn:microsoft.com/office/officeart/2011/layout/HexagonRadial"/>
    <dgm:cxn modelId="{D11A30C3-C9CA-4EA8-AB37-7F5EB7612B3B}" type="presParOf" srcId="{486CBDEC-FC64-42C9-A34F-CE575DA44902}" destId="{2E40AE0F-B7CF-4A3F-81CA-FCCBD6E25FAB}" srcOrd="0" destOrd="0" presId="urn:microsoft.com/office/officeart/2011/layout/HexagonRadial"/>
    <dgm:cxn modelId="{532C5617-C395-44EF-A9F6-819DAD8D8E9D}" type="presParOf" srcId="{8B734CE3-099E-42C4-BC52-1D301CDF0C06}" destId="{82246BB9-1FF3-4702-81B8-967326DF4BD3}" srcOrd="8" destOrd="0" presId="urn:microsoft.com/office/officeart/2011/layout/HexagonRadial"/>
    <dgm:cxn modelId="{930242FA-6FB3-4586-947A-611EEBDC54F6}" type="presParOf" srcId="{8B734CE3-099E-42C4-BC52-1D301CDF0C06}" destId="{EE59B1F1-2BC7-4020-B5D9-189A3EBB91C9}" srcOrd="9" destOrd="0" presId="urn:microsoft.com/office/officeart/2011/layout/HexagonRadial"/>
    <dgm:cxn modelId="{409A2582-3B10-4B7B-B388-1EBD5A0312CA}" type="presParOf" srcId="{EE59B1F1-2BC7-4020-B5D9-189A3EBB91C9}" destId="{C1D8B38C-30AB-481E-9FA7-C77057A688FA}" srcOrd="0" destOrd="0" presId="urn:microsoft.com/office/officeart/2011/layout/HexagonRadial"/>
    <dgm:cxn modelId="{1181EA20-C835-4C51-86A3-887E53330CEC}" type="presParOf" srcId="{8B734CE3-099E-42C4-BC52-1D301CDF0C06}" destId="{0CE8424B-B137-4190-AECE-6C0E0D3DDE3A}" srcOrd="10" destOrd="0" presId="urn:microsoft.com/office/officeart/2011/layout/HexagonRadial"/>
    <dgm:cxn modelId="{6EF58657-3243-4897-8D0B-2F9011B60F4A}" type="presParOf" srcId="{8B734CE3-099E-42C4-BC52-1D301CDF0C06}" destId="{BE1E8255-41B8-4010-B9B2-1F3B2EE5A222}" srcOrd="11" destOrd="0" presId="urn:microsoft.com/office/officeart/2011/layout/HexagonRadial"/>
    <dgm:cxn modelId="{61C28B8E-0D99-412F-9DF8-8313EB10E8F4}" type="presParOf" srcId="{BE1E8255-41B8-4010-B9B2-1F3B2EE5A222}" destId="{1A77FD52-DB99-4228-8421-031C8B951332}" srcOrd="0" destOrd="0" presId="urn:microsoft.com/office/officeart/2011/layout/HexagonRadial"/>
    <dgm:cxn modelId="{3839F600-2202-4446-A28A-7B72D941775E}" type="presParOf" srcId="{8B734CE3-099E-42C4-BC52-1D301CDF0C06}" destId="{B18C1087-2EA2-48DB-93A4-BD41C1E1E5A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60FEB-1DD2-4FE1-90BA-7DF8F2F70E9B}">
      <dsp:nvSpPr>
        <dsp:cNvPr id="0" name=""/>
        <dsp:cNvSpPr/>
      </dsp:nvSpPr>
      <dsp:spPr>
        <a:xfrm rot="16200000">
          <a:off x="855740" y="49957"/>
          <a:ext cx="4155281" cy="406340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54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নৈতিক</a:t>
          </a:r>
          <a:r>
            <a:rPr lang="en-US" sz="54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54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5400000">
        <a:off x="901677" y="1042840"/>
        <a:ext cx="3352311" cy="2077641"/>
      </dsp:txXfrm>
    </dsp:sp>
    <dsp:sp modelId="{2BE7982B-FF4C-4C1C-99FB-5149CA98D62B}">
      <dsp:nvSpPr>
        <dsp:cNvPr id="0" name=""/>
        <dsp:cNvSpPr/>
      </dsp:nvSpPr>
      <dsp:spPr>
        <a:xfrm rot="5400000">
          <a:off x="7324476" y="3178"/>
          <a:ext cx="4155281" cy="415698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54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আইনগত</a:t>
          </a:r>
          <a:r>
            <a:rPr lang="en-US" sz="5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54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8050799" y="1042849"/>
        <a:ext cx="3429810" cy="2077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45BDF-805D-4BE8-8518-3EADFECB75CB}">
      <dsp:nvSpPr>
        <dsp:cNvPr id="0" name=""/>
        <dsp:cNvSpPr/>
      </dsp:nvSpPr>
      <dsp:spPr>
        <a:xfrm>
          <a:off x="447675" y="3399"/>
          <a:ext cx="3530203" cy="2118121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kern="1200" dirty="0" err="1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  <a:r>
            <a:rPr lang="en-US" sz="3200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kern="1200" dirty="0">
            <a:solidFill>
              <a:schemeClr val="accent3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7675" y="3399"/>
        <a:ext cx="3530203" cy="2118121"/>
      </dsp:txXfrm>
    </dsp:sp>
    <dsp:sp modelId="{06F1D935-0CF6-4277-AAD2-F072689E7EC0}">
      <dsp:nvSpPr>
        <dsp:cNvPr id="0" name=""/>
        <dsp:cNvSpPr/>
      </dsp:nvSpPr>
      <dsp:spPr>
        <a:xfrm>
          <a:off x="4370648" y="0"/>
          <a:ext cx="3530203" cy="2118121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0648" y="0"/>
        <a:ext cx="3530203" cy="2118121"/>
      </dsp:txXfrm>
    </dsp:sp>
    <dsp:sp modelId="{AA6DAB5A-7FBD-4756-882E-0B574E117AAE}">
      <dsp:nvSpPr>
        <dsp:cNvPr id="0" name=""/>
        <dsp:cNvSpPr/>
      </dsp:nvSpPr>
      <dsp:spPr>
        <a:xfrm>
          <a:off x="8214121" y="3399"/>
          <a:ext cx="3530203" cy="2118121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4121" y="3399"/>
        <a:ext cx="3530203" cy="2118121"/>
      </dsp:txXfrm>
    </dsp:sp>
    <dsp:sp modelId="{F80A61E3-7CA8-4363-A3EA-CEA70FB996F9}">
      <dsp:nvSpPr>
        <dsp:cNvPr id="0" name=""/>
        <dsp:cNvSpPr/>
      </dsp:nvSpPr>
      <dsp:spPr>
        <a:xfrm>
          <a:off x="2389286" y="2474541"/>
          <a:ext cx="3530203" cy="211812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সাংস্কৃতিক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89286" y="2474541"/>
        <a:ext cx="3530203" cy="2118121"/>
      </dsp:txXfrm>
    </dsp:sp>
    <dsp:sp modelId="{A32D969B-C5BD-4C64-AED1-A4EC39397920}">
      <dsp:nvSpPr>
        <dsp:cNvPr id="0" name=""/>
        <dsp:cNvSpPr/>
      </dsp:nvSpPr>
      <dsp:spPr>
        <a:xfrm>
          <a:off x="6272510" y="2474541"/>
          <a:ext cx="3530203" cy="2118121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অধিকার,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72510" y="2474541"/>
        <a:ext cx="3530203" cy="2118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B15A5-1B64-4595-BB2B-4465A91A0E9C}">
      <dsp:nvSpPr>
        <dsp:cNvPr id="0" name=""/>
        <dsp:cNvSpPr/>
      </dsp:nvSpPr>
      <dsp:spPr>
        <a:xfrm>
          <a:off x="4103118" y="293031"/>
          <a:ext cx="3894830" cy="140128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44160" y="334073"/>
        <a:ext cx="3812746" cy="1319203"/>
      </dsp:txXfrm>
    </dsp:sp>
    <dsp:sp modelId="{28E6386A-1BA3-4FFF-AF3F-3BFD0177F514}">
      <dsp:nvSpPr>
        <dsp:cNvPr id="0" name=""/>
        <dsp:cNvSpPr/>
      </dsp:nvSpPr>
      <dsp:spPr>
        <a:xfrm rot="2643926">
          <a:off x="6702848" y="2334573"/>
          <a:ext cx="1910104" cy="4297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831770" y="2420521"/>
        <a:ext cx="1652260" cy="257845"/>
      </dsp:txXfrm>
    </dsp:sp>
    <dsp:sp modelId="{1B6F883D-5E2D-4B16-A626-B1FBCEDAF8B9}">
      <dsp:nvSpPr>
        <dsp:cNvPr id="0" name=""/>
        <dsp:cNvSpPr/>
      </dsp:nvSpPr>
      <dsp:spPr>
        <a:xfrm>
          <a:off x="7359111" y="3404567"/>
          <a:ext cx="3633105" cy="1227832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kern="1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]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95073" y="3440529"/>
        <a:ext cx="3561181" cy="1155908"/>
      </dsp:txXfrm>
    </dsp:sp>
    <dsp:sp modelId="{2F198C09-2BAD-43E5-A507-A80632BDE926}">
      <dsp:nvSpPr>
        <dsp:cNvPr id="0" name=""/>
        <dsp:cNvSpPr/>
      </dsp:nvSpPr>
      <dsp:spPr>
        <a:xfrm rot="10793423">
          <a:off x="5154067" y="3809479"/>
          <a:ext cx="1910104" cy="4297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282989" y="3895427"/>
        <a:ext cx="1652260" cy="257845"/>
      </dsp:txXfrm>
    </dsp:sp>
    <dsp:sp modelId="{63DA13BC-03C0-45F3-9082-34C37F522106}">
      <dsp:nvSpPr>
        <dsp:cNvPr id="0" name=""/>
        <dsp:cNvSpPr/>
      </dsp:nvSpPr>
      <dsp:spPr>
        <a:xfrm>
          <a:off x="1407888" y="3416127"/>
          <a:ext cx="3451239" cy="122783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3600" kern="1200" dirty="0" smtClean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[ </a:t>
          </a:r>
          <a:r>
            <a:rPr lang="en-US" sz="3600" kern="120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মহিলা </a:t>
          </a:r>
          <a:r>
            <a:rPr lang="en-US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]</a:t>
          </a:r>
          <a:endParaRPr lang="en-US" sz="36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43850" y="3452089"/>
        <a:ext cx="3379315" cy="1155908"/>
      </dsp:txXfrm>
    </dsp:sp>
    <dsp:sp modelId="{FB243279-4142-4903-AA57-EFEE7BCB2A18}">
      <dsp:nvSpPr>
        <dsp:cNvPr id="0" name=""/>
        <dsp:cNvSpPr/>
      </dsp:nvSpPr>
      <dsp:spPr>
        <a:xfrm rot="18831096">
          <a:off x="3595309" y="2340352"/>
          <a:ext cx="1910104" cy="42974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724231" y="2426300"/>
        <a:ext cx="1652260" cy="257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61E74-6AC9-448F-BD9F-6B7EDE229BE2}">
      <dsp:nvSpPr>
        <dsp:cNvPr id="0" name=""/>
        <dsp:cNvSpPr/>
      </dsp:nvSpPr>
      <dsp:spPr>
        <a:xfrm>
          <a:off x="4412977" y="1603013"/>
          <a:ext cx="3376197" cy="1762519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2177" y="1837515"/>
        <a:ext cx="2477797" cy="1293515"/>
      </dsp:txXfrm>
    </dsp:sp>
    <dsp:sp modelId="{0B7432EB-C4FE-435B-B295-0D8294C2C04D}">
      <dsp:nvSpPr>
        <dsp:cNvPr id="0" name=""/>
        <dsp:cNvSpPr/>
      </dsp:nvSpPr>
      <dsp:spPr>
        <a:xfrm>
          <a:off x="6358193" y="759766"/>
          <a:ext cx="768742" cy="6623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12EF2-D787-401F-A21D-1EDC76F5A713}">
      <dsp:nvSpPr>
        <dsp:cNvPr id="0" name=""/>
        <dsp:cNvSpPr/>
      </dsp:nvSpPr>
      <dsp:spPr>
        <a:xfrm>
          <a:off x="4383599" y="0"/>
          <a:ext cx="3442537" cy="1444500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গনতন্ত্র</a:t>
          </a:r>
          <a:r>
            <a:rPr lang="en-US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8042" y="178098"/>
        <a:ext cx="2593651" cy="1088304"/>
      </dsp:txXfrm>
    </dsp:sp>
    <dsp:sp modelId="{0133508D-17D6-4B7D-9003-DF1E10F45E66}">
      <dsp:nvSpPr>
        <dsp:cNvPr id="0" name=""/>
        <dsp:cNvSpPr/>
      </dsp:nvSpPr>
      <dsp:spPr>
        <a:xfrm>
          <a:off x="7255375" y="1998052"/>
          <a:ext cx="768742" cy="6623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23C66-01A0-479B-B6C9-DA1C22F688C6}">
      <dsp:nvSpPr>
        <dsp:cNvPr id="0" name=""/>
        <dsp:cNvSpPr/>
      </dsp:nvSpPr>
      <dsp:spPr>
        <a:xfrm>
          <a:off x="8619922" y="625645"/>
          <a:ext cx="2989560" cy="177764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2800" kern="12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সংবিধানে</a:t>
          </a:r>
          <a:r>
            <a:rPr lang="en-US" sz="2800" kern="12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2800" kern="12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অয়াধিকারের</a:t>
          </a:r>
          <a:r>
            <a:rPr lang="en-US" sz="2800" kern="12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2800" kern="12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chemeClr val="accent3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38343" y="874446"/>
        <a:ext cx="2152718" cy="1280044"/>
      </dsp:txXfrm>
    </dsp:sp>
    <dsp:sp modelId="{2E40AE0F-B7CF-4A3F-81CA-FCCBD6E25FAB}">
      <dsp:nvSpPr>
        <dsp:cNvPr id="0" name=""/>
        <dsp:cNvSpPr/>
      </dsp:nvSpPr>
      <dsp:spPr>
        <a:xfrm>
          <a:off x="6632134" y="3395843"/>
          <a:ext cx="768742" cy="6623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40A35-CE63-4471-81DC-73FE275D46F5}">
      <dsp:nvSpPr>
        <dsp:cNvPr id="0" name=""/>
        <dsp:cNvSpPr/>
      </dsp:nvSpPr>
      <dsp:spPr>
        <a:xfrm>
          <a:off x="8542940" y="3044166"/>
          <a:ext cx="3297138" cy="1444500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অনুশাসন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55266" y="3224809"/>
        <a:ext cx="2472486" cy="1083214"/>
      </dsp:txXfrm>
    </dsp:sp>
    <dsp:sp modelId="{C1D8B38C-30AB-481E-9FA7-C77057A688FA}">
      <dsp:nvSpPr>
        <dsp:cNvPr id="0" name=""/>
        <dsp:cNvSpPr/>
      </dsp:nvSpPr>
      <dsp:spPr>
        <a:xfrm>
          <a:off x="5086118" y="3540940"/>
          <a:ext cx="768742" cy="6623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46BB9-1FF3-4702-81B8-967326DF4BD3}">
      <dsp:nvSpPr>
        <dsp:cNvPr id="0" name=""/>
        <dsp:cNvSpPr/>
      </dsp:nvSpPr>
      <dsp:spPr>
        <a:xfrm>
          <a:off x="4440653" y="3524542"/>
          <a:ext cx="3328429" cy="144450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2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বিভাগের</a:t>
          </a:r>
          <a:r>
            <a:rPr lang="en-US" sz="32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</a:t>
          </a:r>
          <a:r>
            <a:rPr lang="en-US" sz="32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bg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55587" y="3704618"/>
        <a:ext cx="2498561" cy="1084348"/>
      </dsp:txXfrm>
    </dsp:sp>
    <dsp:sp modelId="{1A77FD52-DB99-4228-8421-031C8B951332}">
      <dsp:nvSpPr>
        <dsp:cNvPr id="0" name=""/>
        <dsp:cNvSpPr/>
      </dsp:nvSpPr>
      <dsp:spPr>
        <a:xfrm>
          <a:off x="4174244" y="2303151"/>
          <a:ext cx="768742" cy="66237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8424B-B137-4190-AECE-6C0E0D3DDE3A}">
      <dsp:nvSpPr>
        <dsp:cNvPr id="0" name=""/>
        <dsp:cNvSpPr/>
      </dsp:nvSpPr>
      <dsp:spPr>
        <a:xfrm>
          <a:off x="879309" y="2948898"/>
          <a:ext cx="3235392" cy="1444500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জনগনের</a:t>
          </a:r>
          <a:r>
            <a:rPr lang="en-US" sz="3600" kern="12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সজাগ</a:t>
          </a:r>
          <a:r>
            <a:rPr lang="en-US" sz="3600" kern="12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দৃষ্টি</a:t>
          </a:r>
          <a:r>
            <a:rPr lang="en-US" sz="3600" kern="1200" dirty="0" smtClean="0">
              <a:solidFill>
                <a:schemeClr val="bg1">
                  <a:lumMod val="90000"/>
                  <a:lumOff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bg1">
                <a:lumMod val="90000"/>
                <a:lumOff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86490" y="3130691"/>
        <a:ext cx="2421030" cy="1080914"/>
      </dsp:txXfrm>
    </dsp:sp>
    <dsp:sp modelId="{B18C1087-2EA2-48DB-93A4-BD41C1E1E5A5}">
      <dsp:nvSpPr>
        <dsp:cNvPr id="0" name=""/>
        <dsp:cNvSpPr/>
      </dsp:nvSpPr>
      <dsp:spPr>
        <a:xfrm>
          <a:off x="139967" y="489441"/>
          <a:ext cx="3318394" cy="1444500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৭।ক্ষমতার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স্বতন্ত্রীকরন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4064" y="669698"/>
        <a:ext cx="2490200" cy="1083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8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6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4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4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5303483-232A-44B0-87DC-A49FA211A17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FC34BAD-7033-4E84-8A6A-6697CE81C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58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2393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34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93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02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05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8443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46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278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99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41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12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41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95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441" y="1407694"/>
            <a:ext cx="11044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52" y="3019927"/>
            <a:ext cx="11951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কৃর্তক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অধিকার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পরিপূর্ণ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সুযোগ-সুবিধা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অধিকার।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সুতারং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রক্ষক।বর্তমান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অত্যাবশ্যক।রাষ্ট্রই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সামাজিক,রাজনৈতিক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লাস্কির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অধিকার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বহির্ভূত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নিরেপেক্ষ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সমাজভিত্তিক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সর্বজনীন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4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3416968" cy="3654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07600" y="170202"/>
            <a:ext cx="3535784" cy="3433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732" y="3654602"/>
            <a:ext cx="49329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স্কুল এন্ড কলেজ,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3305" y="3654602"/>
            <a:ext cx="5321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অধিকার ও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,</a:t>
            </a: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তারিখঃ২২/০৪/২০২০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758" y="1070811"/>
            <a:ext cx="4790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84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66273"/>
            <a:ext cx="11802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আইন-২০০৯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98032"/>
            <a:ext cx="11694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গনপ্রজাতন্ত্রী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নিশ্চিতকরনের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নিমিত্ত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২০০৯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আইন-২০০৯,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আইনানুগ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প্রতিষ্টান,সংগঠন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গঠন,উদ্দেশ্য,কার্যাবলি,দাপ্তরিক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নথিপত্র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ইত্যাদিকে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জানানোর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থাকিবে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আইনুযায়ী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হয়ার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থাকবে,তবে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থাকিবে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18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1061797"/>
              </p:ext>
            </p:extLst>
          </p:nvPr>
        </p:nvGraphicFramePr>
        <p:xfrm>
          <a:off x="0" y="2695074"/>
          <a:ext cx="12192000" cy="4162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379" y="0"/>
            <a:ext cx="11622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শ্রেণীবিভাগঃ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9727" y="1203158"/>
            <a:ext cx="9685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87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60FEB-1DD2-4FE1-90BA-7DF8F2F70E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982B-FF4C-4C1C-99FB-5149CA98D6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5" y="433137"/>
            <a:ext cx="10960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9204589"/>
              </p:ext>
            </p:extLst>
          </p:nvPr>
        </p:nvGraphicFramePr>
        <p:xfrm>
          <a:off x="0" y="2261937"/>
          <a:ext cx="12192000" cy="459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593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45BDF-805D-4BE8-8518-3EADFECB75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F1D935-0CF6-4277-AAD2-F072689E7E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DAB5A-7FBD-4756-882E-0B574E117A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0A61E3-7CA8-4363-A3EA-CEA70FB996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2D969B-C5BD-4C64-AED1-A4EC3939792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590" y="0"/>
            <a:ext cx="10479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43244242"/>
              </p:ext>
            </p:extLst>
          </p:nvPr>
        </p:nvGraphicFramePr>
        <p:xfrm>
          <a:off x="0" y="2021305"/>
          <a:ext cx="12192000" cy="474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02568" y="1164541"/>
            <a:ext cx="7712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গঠিতঃ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35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CB15A5-1B64-4595-BB2B-4465A91A0E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6386A-1BA3-4FFF-AF3F-3BFD0177F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F883D-5E2D-4B16-A626-B1FBCEDAF8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198C09-2BAD-43E5-A507-A80632BDE92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A13BC-03C0-45F3-9082-34C37F52210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43279-4142-4903-AA57-EFEE7BCB2A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31142473"/>
              </p:ext>
            </p:extLst>
          </p:nvPr>
        </p:nvGraphicFramePr>
        <p:xfrm>
          <a:off x="0" y="1888957"/>
          <a:ext cx="12192000" cy="496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1079" y="96253"/>
            <a:ext cx="1136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রক্ষাকবচ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0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E61E74-6AC9-448F-BD9F-6B7EDE229B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811B32-8CBA-4AFD-9C23-1A288813456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412EF2-D787-401F-A21D-1EDC76F5A7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432EB-C4FE-435B-B295-0D8294C2C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123C66-01A0-479B-B6C9-DA1C22F688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33508D-17D6-4B7D-9003-DF1E10F45E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B40A35-CE63-4471-81DC-73FE275D46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40AE0F-B7CF-4A3F-81CA-FCCBD6E25F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246BB9-1FF3-4702-81B8-967326DF4B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D8B38C-30AB-481E-9FA7-C77057A688F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8424B-B137-4190-AECE-6C0E0D3DDE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7FD52-DB99-4228-8421-031C8B951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8C1087-2EA2-48DB-93A4-BD41C1E1E5A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17" y="0"/>
            <a:ext cx="11489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270" y="4795897"/>
            <a:ext cx="120727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অধিকার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রক্ষাকবচ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,?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378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48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31" y="0"/>
            <a:ext cx="12006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780782"/>
            <a:ext cx="12006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কি,অধিকারের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রক্ষাকবচ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কি,ইত্যাদি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15663"/>
            <a:ext cx="12192001" cy="47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78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0"/>
            <a:ext cx="11184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651" y="5288340"/>
            <a:ext cx="1207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2"/>
            <a:ext cx="1219200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7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74" y="0"/>
            <a:ext cx="11820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774" y="6149008"/>
            <a:ext cx="11820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রক্ষাকবচ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0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19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573" y="0"/>
            <a:ext cx="11396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78" y="1015663"/>
            <a:ext cx="6228521" cy="50273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4"/>
            <a:ext cx="5963477" cy="50273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017" y="6159668"/>
            <a:ext cx="5963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9496" y="6159667"/>
            <a:ext cx="6122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68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94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1691"/>
            <a:ext cx="8004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931" y="3975652"/>
            <a:ext cx="7865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অনুশাসন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ঙ।শিক্ষার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অধিকার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313" y="0"/>
            <a:ext cx="4187687" cy="66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97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18" y="0"/>
            <a:ext cx="11224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18" y="6273225"/>
            <a:ext cx="11635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রক্ষাকবচ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1999" cy="5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7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565" y="2650435"/>
            <a:ext cx="11529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52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68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3061252"/>
            <a:ext cx="10866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তথ্যমন্ত্রী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জনাব,ডঃ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46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9287" y="2584174"/>
            <a:ext cx="9037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মহোদয়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4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23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78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166</TotalTime>
  <Words>512</Words>
  <Application>Microsoft Office PowerPoint</Application>
  <PresentationFormat>Widescreen</PresentationFormat>
  <Paragraphs>71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Corbel</vt:lpstr>
      <vt:lpstr>NikoshBAN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29</cp:revision>
  <dcterms:created xsi:type="dcterms:W3CDTF">2020-04-29T11:59:34Z</dcterms:created>
  <dcterms:modified xsi:type="dcterms:W3CDTF">2020-05-05T10:08:25Z</dcterms:modified>
</cp:coreProperties>
</file>