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3" r:id="rId20"/>
    <p:sldId id="276" r:id="rId21"/>
    <p:sldId id="275" r:id="rId22"/>
    <p:sldId id="284" r:id="rId23"/>
    <p:sldId id="277" r:id="rId24"/>
    <p:sldId id="278" r:id="rId25"/>
    <p:sldId id="280" r:id="rId26"/>
    <p:sldId id="279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udiptosajal/1647366011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6A378-DB6C-4CE7-806D-9BC28F3D5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96DBAB-F733-4EDE-9A07-7155D96F5F38}"/>
              </a:ext>
            </a:extLst>
          </p:cNvPr>
          <p:cNvSpPr txBox="1"/>
          <p:nvPr/>
        </p:nvSpPr>
        <p:spPr>
          <a:xfrm>
            <a:off x="-762000" y="685800"/>
            <a:ext cx="96774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287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AC2FCA-1975-4678-8154-1F0EA247D5D5}"/>
              </a:ext>
            </a:extLst>
          </p:cNvPr>
          <p:cNvGrpSpPr/>
          <p:nvPr/>
        </p:nvGrpSpPr>
        <p:grpSpPr>
          <a:xfrm>
            <a:off x="304800" y="174450"/>
            <a:ext cx="7645024" cy="5168379"/>
            <a:chOff x="432176" y="202513"/>
            <a:chExt cx="7645024" cy="51683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F9641E-9CFC-4FE6-A575-1C4DA1895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76" y="202513"/>
              <a:ext cx="3615377" cy="23227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BA80D6-542C-4205-A2E3-B155D075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02513"/>
              <a:ext cx="3962400" cy="23227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B77E21-B6C8-4CFA-B1E6-4B912C26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13" y="2685114"/>
              <a:ext cx="3629025" cy="26857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0F94DD-D98D-47F7-B856-ECD778963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685114"/>
              <a:ext cx="3962400" cy="2685778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D6A55D9-7DAE-4279-90FC-F4E99AABE8F7}"/>
              </a:ext>
            </a:extLst>
          </p:cNvPr>
          <p:cNvSpPr/>
          <p:nvPr/>
        </p:nvSpPr>
        <p:spPr>
          <a:xfrm>
            <a:off x="3581400" y="6093863"/>
            <a:ext cx="299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সবার  আছে  গান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D510C-3963-44A0-A450-CBDD2B664C0E}"/>
              </a:ext>
            </a:extLst>
          </p:cNvPr>
          <p:cNvSpPr txBox="1"/>
          <p:nvPr/>
        </p:nvSpPr>
        <p:spPr>
          <a:xfrm>
            <a:off x="434269" y="5342829"/>
            <a:ext cx="736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,কোয়েল,ময়না,কোকিল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C17DB-D7FD-4827-B576-B0BD617D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C09740-4483-47B8-AFC2-81B0ADDC07DB}"/>
              </a:ext>
            </a:extLst>
          </p:cNvPr>
          <p:cNvSpPr/>
          <p:nvPr/>
        </p:nvSpPr>
        <p:spPr>
          <a:xfrm>
            <a:off x="1219200" y="5321537"/>
            <a:ext cx="5111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0DBCB1-886B-4059-AF1A-1D6B995ADBAD}"/>
              </a:ext>
            </a:extLst>
          </p:cNvPr>
          <p:cNvSpPr/>
          <p:nvPr/>
        </p:nvSpPr>
        <p:spPr>
          <a:xfrm>
            <a:off x="3321497" y="6024734"/>
            <a:ext cx="2662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সবার প্রাণ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A704B-6A63-4CF1-8BF2-D23B678AD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5679" cy="4696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31E32D-BA51-48B5-8C55-0BA20FF35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/>
          <a:stretch/>
        </p:blipFill>
        <p:spPr>
          <a:xfrm>
            <a:off x="4339746" y="7034"/>
            <a:ext cx="4804253" cy="4696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62D193-5C33-4427-A196-9100C7D0432A}"/>
              </a:ext>
            </a:extLst>
          </p:cNvPr>
          <p:cNvSpPr/>
          <p:nvPr/>
        </p:nvSpPr>
        <p:spPr>
          <a:xfrm>
            <a:off x="1066800" y="5008410"/>
            <a:ext cx="3717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6E7C1-55C3-4EF8-9CDE-6F108DE76700}"/>
              </a:ext>
            </a:extLst>
          </p:cNvPr>
          <p:cNvSpPr/>
          <p:nvPr/>
        </p:nvSpPr>
        <p:spPr>
          <a:xfrm>
            <a:off x="3200400" y="5716296"/>
            <a:ext cx="2932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ভোলানো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8410A-A883-4D9B-9834-3DE73F8C1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r="1559"/>
          <a:stretch/>
        </p:blipFill>
        <p:spPr>
          <a:xfrm>
            <a:off x="320040" y="22519"/>
            <a:ext cx="9103434" cy="542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FBAE02-64C8-45E3-B0D2-041E4ED00CBA}"/>
              </a:ext>
            </a:extLst>
          </p:cNvPr>
          <p:cNvSpPr/>
          <p:nvPr/>
        </p:nvSpPr>
        <p:spPr>
          <a:xfrm>
            <a:off x="2158448" y="5461230"/>
            <a:ext cx="3355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 </a:t>
            </a: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DA1B1-0AA9-472C-9405-888DF8C9504E}"/>
              </a:ext>
            </a:extLst>
          </p:cNvPr>
          <p:cNvSpPr/>
          <p:nvPr/>
        </p:nvSpPr>
        <p:spPr>
          <a:xfrm>
            <a:off x="3200400" y="6150114"/>
            <a:ext cx="2475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720425-B525-420B-8508-B37EC05E6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" b="14474"/>
          <a:stretch/>
        </p:blipFill>
        <p:spPr>
          <a:xfrm>
            <a:off x="0" y="0"/>
            <a:ext cx="9144000" cy="555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268CB-FF79-4468-BD61-BF6AA525CF17}"/>
              </a:ext>
            </a:extLst>
          </p:cNvPr>
          <p:cNvSpPr txBox="1"/>
          <p:nvPr/>
        </p:nvSpPr>
        <p:spPr>
          <a:xfrm>
            <a:off x="2057400" y="5867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ছড়ায় পাহাড় সুরের বাহার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90F973-58AC-4C13-BF53-58BF02015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9231"/>
          <a:stretch/>
        </p:blipFill>
        <p:spPr>
          <a:xfrm>
            <a:off x="0" y="0"/>
            <a:ext cx="908968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B5EF4F-E531-4AC5-8AE9-662F5EAC67F1}"/>
              </a:ext>
            </a:extLst>
          </p:cNvPr>
          <p:cNvSpPr/>
          <p:nvPr/>
        </p:nvSpPr>
        <p:spPr>
          <a:xfrm>
            <a:off x="2971800" y="5638800"/>
            <a:ext cx="2674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ঝরনা-প্রকৃতিতে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0A4B94-18EB-4138-9E1F-8E736566B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81027-F092-4E88-B4BF-231D32FECBC1}"/>
              </a:ext>
            </a:extLst>
          </p:cNvPr>
          <p:cNvSpPr/>
          <p:nvPr/>
        </p:nvSpPr>
        <p:spPr>
          <a:xfrm>
            <a:off x="2614573" y="5850731"/>
            <a:ext cx="3914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বাতাসে  তার  প্রতিধ্বনি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86F81-6600-4592-84B1-657058E20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8" y="0"/>
            <a:ext cx="4751363" cy="2986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E2C32-777F-4268-8CDA-B99A7F201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49" y="22275"/>
            <a:ext cx="4038600" cy="298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3F6A2-2DB1-465E-8EB7-D86F2B8BE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-4100" r="7527" b="4514"/>
          <a:stretch/>
        </p:blipFill>
        <p:spPr>
          <a:xfrm>
            <a:off x="130128" y="3200400"/>
            <a:ext cx="8480472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0C6ED-5E43-4BE9-AC9E-2B5E102A40AD}"/>
              </a:ext>
            </a:extLst>
          </p:cNvPr>
          <p:cNvSpPr/>
          <p:nvPr/>
        </p:nvSpPr>
        <p:spPr>
          <a:xfrm>
            <a:off x="2727926" y="6081799"/>
            <a:ext cx="3284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গ্রীষ্ম-  বর্ষা – শীতে।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02EEA-B4DE-4739-B383-475DF706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79689"/>
            <a:ext cx="4038600" cy="48679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7D688C-B505-4795-8894-FB1A8483A1E4}"/>
              </a:ext>
            </a:extLst>
          </p:cNvPr>
          <p:cNvSpPr/>
          <p:nvPr/>
        </p:nvSpPr>
        <p:spPr>
          <a:xfrm>
            <a:off x="246185" y="191264"/>
            <a:ext cx="89740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সাধন</a:t>
            </a: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FBC9A-73F9-4066-9B18-5D24E3B80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89798"/>
            <a:ext cx="4289474" cy="44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6E3A01-55B1-48B7-A990-1E5BD490433C}"/>
              </a:ext>
            </a:extLst>
          </p:cNvPr>
          <p:cNvSpPr/>
          <p:nvPr/>
        </p:nvSpPr>
        <p:spPr>
          <a:xfrm>
            <a:off x="2803087" y="381000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E40AA-3B87-45D9-8776-F057225FB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3485"/>
            <a:ext cx="9140483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824B07-52CB-4FA2-937D-72AF5FA6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206" y="208240"/>
            <a:ext cx="9144000" cy="6072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6B9F85-14FE-467F-A82D-76B9542828EE}"/>
              </a:ext>
            </a:extLst>
          </p:cNvPr>
          <p:cNvSpPr txBox="1"/>
          <p:nvPr/>
        </p:nvSpPr>
        <p:spPr>
          <a:xfrm>
            <a:off x="-533400" y="881538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sudiptosajal/1647366011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8F0755-038A-4E02-BD8F-CEEF7BE07833}"/>
              </a:ext>
            </a:extLst>
          </p:cNvPr>
          <p:cNvSpPr/>
          <p:nvPr/>
        </p:nvSpPr>
        <p:spPr>
          <a:xfrm>
            <a:off x="381000" y="231072"/>
            <a:ext cx="852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ঘরে থাকুন, নিরাপদ থাকুন ,নিজে বাঁচুন,দেশকে বাঁচান।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B8A3E-55DB-46CD-ACF4-A00548E46FD8}"/>
              </a:ext>
            </a:extLst>
          </p:cNvPr>
          <p:cNvSpPr/>
          <p:nvPr/>
        </p:nvSpPr>
        <p:spPr>
          <a:xfrm>
            <a:off x="2514600" y="104505"/>
            <a:ext cx="3549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6780931F-5D63-463F-A70E-D4A9FDCE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553200" cy="52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002DFF9-B08B-4748-B035-4F7A9BDE9004}"/>
              </a:ext>
            </a:extLst>
          </p:cNvPr>
          <p:cNvGrpSpPr/>
          <p:nvPr/>
        </p:nvGrpSpPr>
        <p:grpSpPr>
          <a:xfrm>
            <a:off x="-228602" y="0"/>
            <a:ext cx="9372602" cy="7015607"/>
            <a:chOff x="-228602" y="157607"/>
            <a:chExt cx="92202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7147B2-A55F-4218-9C64-9CCA9021C7BB}"/>
                </a:ext>
              </a:extLst>
            </p:cNvPr>
            <p:cNvSpPr/>
            <p:nvPr/>
          </p:nvSpPr>
          <p:spPr>
            <a:xfrm>
              <a:off x="1855807" y="1020840"/>
              <a:ext cx="50513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কবিতার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মূলভাব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জেনে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b="1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268F7C-9D13-4EA4-B698-676764DB4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6"/>
            <a:stretch/>
          </p:blipFill>
          <p:spPr bwMode="auto">
            <a:xfrm>
              <a:off x="495300" y="2258849"/>
              <a:ext cx="8153400" cy="26555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BB05CE-6413-40E3-B956-05473430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2" y="157607"/>
              <a:ext cx="92202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4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C6B22A-1605-44BF-B5FF-FEA712A6C8CD}"/>
              </a:ext>
            </a:extLst>
          </p:cNvPr>
          <p:cNvGrpSpPr/>
          <p:nvPr/>
        </p:nvGrpSpPr>
        <p:grpSpPr>
          <a:xfrm>
            <a:off x="-5862" y="28352"/>
            <a:ext cx="9143999" cy="6801295"/>
            <a:chOff x="-5862" y="28352"/>
            <a:chExt cx="9143999" cy="68012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C73D0B4-38EA-474F-BB41-0B2570BE20BD}"/>
                </a:ext>
              </a:extLst>
            </p:cNvPr>
            <p:cNvSpPr/>
            <p:nvPr/>
          </p:nvSpPr>
          <p:spPr>
            <a:xfrm>
              <a:off x="3363975" y="162273"/>
              <a:ext cx="17940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</a:t>
              </a:r>
              <a:r>
                <a:rPr lang="bn-BD" sz="6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DF8D71-7C89-4A7A-A889-4B88303BF079}"/>
                </a:ext>
              </a:extLst>
            </p:cNvPr>
            <p:cNvSpPr/>
            <p:nvPr/>
          </p:nvSpPr>
          <p:spPr>
            <a:xfrm>
              <a:off x="6840912" y="931738"/>
              <a:ext cx="15153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sz="44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E51D25-A763-40B9-8523-363F69EA96D0}"/>
                </a:ext>
              </a:extLst>
            </p:cNvPr>
            <p:cNvSpPr/>
            <p:nvPr/>
          </p:nvSpPr>
          <p:spPr>
            <a:xfrm>
              <a:off x="530186" y="2321017"/>
              <a:ext cx="20569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r>
                <a:rPr lang="bn-BD" sz="4800" b="1" dirty="0"/>
                <a:t> </a:t>
              </a:r>
              <a:endParaRPr lang="en-US" sz="48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FAB41D-3D83-490D-B9C0-97685C5AB17F}"/>
                </a:ext>
              </a:extLst>
            </p:cNvPr>
            <p:cNvSpPr/>
            <p:nvPr/>
          </p:nvSpPr>
          <p:spPr>
            <a:xfrm>
              <a:off x="3993409" y="2224195"/>
              <a:ext cx="66556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</a:t>
              </a:r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FCFC32-FF6A-4190-82C4-C97FA7C86503}"/>
                </a:ext>
              </a:extLst>
            </p:cNvPr>
            <p:cNvSpPr/>
            <p:nvPr/>
          </p:nvSpPr>
          <p:spPr>
            <a:xfrm>
              <a:off x="6855638" y="2126524"/>
              <a:ext cx="11400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04396D-F367-4748-B003-B28C89DA170F}"/>
                </a:ext>
              </a:extLst>
            </p:cNvPr>
            <p:cNvSpPr/>
            <p:nvPr/>
          </p:nvSpPr>
          <p:spPr>
            <a:xfrm>
              <a:off x="674550" y="3321266"/>
              <a:ext cx="14750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সমুদ্দুর</a:t>
              </a:r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9BD730-1345-4B74-8FE6-8B1D10D1A031}"/>
                </a:ext>
              </a:extLst>
            </p:cNvPr>
            <p:cNvSpPr/>
            <p:nvPr/>
          </p:nvSpPr>
          <p:spPr>
            <a:xfrm>
              <a:off x="645250" y="4573401"/>
              <a:ext cx="181171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প্রতিধ্বনি</a:t>
              </a:r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941182-B397-4823-9DF6-A9B223DBC378}"/>
                </a:ext>
              </a:extLst>
            </p:cNvPr>
            <p:cNvSpPr/>
            <p:nvPr/>
          </p:nvSpPr>
          <p:spPr>
            <a:xfrm>
              <a:off x="7041357" y="4546667"/>
              <a:ext cx="11144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AD993B-95B6-4B06-8968-1F0AF7A51B32}"/>
                </a:ext>
              </a:extLst>
            </p:cNvPr>
            <p:cNvSpPr/>
            <p:nvPr/>
          </p:nvSpPr>
          <p:spPr>
            <a:xfrm>
              <a:off x="674550" y="5586084"/>
              <a:ext cx="92685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</a:t>
              </a:r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34B7E4-A808-4D3D-BEC8-B74EFF4ECA96}"/>
                </a:ext>
              </a:extLst>
            </p:cNvPr>
            <p:cNvSpPr/>
            <p:nvPr/>
          </p:nvSpPr>
          <p:spPr>
            <a:xfrm>
              <a:off x="3904700" y="5586084"/>
              <a:ext cx="63831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ষ্ম</a:t>
              </a:r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E63C6F-5660-4DA8-A7E9-190FA57751E1}"/>
                </a:ext>
              </a:extLst>
            </p:cNvPr>
            <p:cNvSpPr/>
            <p:nvPr/>
          </p:nvSpPr>
          <p:spPr>
            <a:xfrm>
              <a:off x="7037362" y="5464203"/>
              <a:ext cx="127791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C34D38-8EB2-4AF5-AFFC-F485C419F91B}"/>
                </a:ext>
              </a:extLst>
            </p:cNvPr>
            <p:cNvSpPr txBox="1"/>
            <p:nvPr/>
          </p:nvSpPr>
          <p:spPr>
            <a:xfrm>
              <a:off x="911892" y="899630"/>
              <a:ext cx="22557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মুগ্ধ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1FC4A8-FE33-4D82-9FCC-DD3B9200922C}"/>
                </a:ext>
              </a:extLst>
            </p:cNvPr>
            <p:cNvSpPr txBox="1"/>
            <p:nvPr/>
          </p:nvSpPr>
          <p:spPr>
            <a:xfrm>
              <a:off x="3828238" y="931654"/>
              <a:ext cx="995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গ্ধ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B023AF-F8BD-4A4A-B2B3-4E25A3B83F02}"/>
                </a:ext>
              </a:extLst>
            </p:cNvPr>
            <p:cNvSpPr txBox="1"/>
            <p:nvPr/>
          </p:nvSpPr>
          <p:spPr>
            <a:xfrm>
              <a:off x="3976477" y="3382822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দ্দ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686A0B-6505-4A63-A3F8-20E8A0B085F7}"/>
                </a:ext>
              </a:extLst>
            </p:cNvPr>
            <p:cNvSpPr txBox="1"/>
            <p:nvPr/>
          </p:nvSpPr>
          <p:spPr>
            <a:xfrm>
              <a:off x="6901206" y="3321010"/>
              <a:ext cx="13947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দ+দ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149A93-F906-4F22-8AC3-8C302D5A76C1}"/>
                </a:ext>
              </a:extLst>
            </p:cNvPr>
            <p:cNvSpPr txBox="1"/>
            <p:nvPr/>
          </p:nvSpPr>
          <p:spPr>
            <a:xfrm>
              <a:off x="3976477" y="4444531"/>
              <a:ext cx="11144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ধব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BE26869-67C2-4940-AE92-2D26D4F8B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2" y="28352"/>
              <a:ext cx="9143999" cy="6801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1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35AD5-FEF0-4F8B-B662-9C70BD0E9520}"/>
              </a:ext>
            </a:extLst>
          </p:cNvPr>
          <p:cNvGrpSpPr/>
          <p:nvPr/>
        </p:nvGrpSpPr>
        <p:grpSpPr>
          <a:xfrm>
            <a:off x="-609600" y="315724"/>
            <a:ext cx="9753600" cy="6313676"/>
            <a:chOff x="-609600" y="315724"/>
            <a:chExt cx="9753600" cy="63136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8393E9-4E33-440E-8EE6-01204FEF413D}"/>
                </a:ext>
              </a:extLst>
            </p:cNvPr>
            <p:cNvGrpSpPr/>
            <p:nvPr/>
          </p:nvGrpSpPr>
          <p:grpSpPr>
            <a:xfrm>
              <a:off x="-609600" y="315724"/>
              <a:ext cx="9296400" cy="5579715"/>
              <a:chOff x="-609600" y="315724"/>
              <a:chExt cx="9296400" cy="557971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F3BFF25-8BE5-4E28-B748-A35FD019463D}"/>
                  </a:ext>
                </a:extLst>
              </p:cNvPr>
              <p:cNvSpPr/>
              <p:nvPr/>
            </p:nvSpPr>
            <p:spPr>
              <a:xfrm>
                <a:off x="3307171" y="315724"/>
                <a:ext cx="161775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যুক্তবর্ণ</a:t>
                </a:r>
                <a:r>
                  <a:rPr lang="bn-BD" sz="54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AE6E9F-53CD-441F-A043-69B724A7FD50}"/>
                  </a:ext>
                </a:extLst>
              </p:cNvPr>
              <p:cNvSpPr/>
              <p:nvPr/>
            </p:nvSpPr>
            <p:spPr>
              <a:xfrm>
                <a:off x="762000" y="1524000"/>
                <a:ext cx="5334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 কাজঃ</a:t>
                </a:r>
                <a:r>
                  <a:rPr lang="bn-IN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শব্দগুলো দিয়ে বাক্য  গঠন করঃ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33D313-6B46-4C8A-8DAC-EE3BE9AD65D8}"/>
                  </a:ext>
                </a:extLst>
              </p:cNvPr>
              <p:cNvSpPr/>
              <p:nvPr/>
            </p:nvSpPr>
            <p:spPr>
              <a:xfrm>
                <a:off x="-609600" y="3471952"/>
                <a:ext cx="71628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মুগ্ধ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ঊর্মিমালা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স্রোতস্বিনী </a:t>
                </a:r>
              </a:p>
              <a:p>
                <a:pPr algn="ctr"/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সমুদ্দুর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গ্রীষ্ম 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D6AB021-F7B3-41E0-BCAE-3314627F0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1828800"/>
                <a:ext cx="3200400" cy="4066639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F7C7D4-8182-4422-86DF-2CDCF2E0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9054"/>
              <a:ext cx="9144000" cy="5390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8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AC5158-2A3E-44EA-A4BB-8ED73CFDD1E7}"/>
              </a:ext>
            </a:extLst>
          </p:cNvPr>
          <p:cNvGrpSpPr/>
          <p:nvPr/>
        </p:nvGrpSpPr>
        <p:grpSpPr>
          <a:xfrm>
            <a:off x="16329" y="0"/>
            <a:ext cx="9777582" cy="6857999"/>
            <a:chOff x="16329" y="0"/>
            <a:chExt cx="9777582" cy="68579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EE5C07-CA51-44C6-B8D9-46234C09A719}"/>
                </a:ext>
              </a:extLst>
            </p:cNvPr>
            <p:cNvSpPr/>
            <p:nvPr/>
          </p:nvSpPr>
          <p:spPr>
            <a:xfrm>
              <a:off x="2758896" y="0"/>
              <a:ext cx="331052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7200" dirty="0">
                <a:solidFill>
                  <a:srgbClr val="00B0F0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9E3B78-044E-4BD2-A26E-E5406B8D2748}"/>
                </a:ext>
              </a:extLst>
            </p:cNvPr>
            <p:cNvSpPr/>
            <p:nvPr/>
          </p:nvSpPr>
          <p:spPr>
            <a:xfrm>
              <a:off x="32657" y="942646"/>
              <a:ext cx="87630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ভবিষ্য</a:t>
              </a:r>
              <a:r>
                <a:rPr lang="en-US" sz="4400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4400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কালে</a:t>
              </a:r>
              <a:r>
                <a:rPr lang="en-US" sz="4400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রূপান্তর</a:t>
              </a:r>
              <a:r>
                <a:rPr lang="en-US" sz="4400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400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44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387EA0-8088-451C-84F0-3A2DAC407968}"/>
                </a:ext>
              </a:extLst>
            </p:cNvPr>
            <p:cNvSpPr/>
            <p:nvPr/>
          </p:nvSpPr>
          <p:spPr>
            <a:xfrm>
              <a:off x="721689" y="2246531"/>
              <a:ext cx="3200400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কিনছি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আঁকছি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বাজছে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চালাচ্ছি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ঘটছে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ভুলছে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খেলছে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18300F-62E3-459F-A169-ED80E9BF2FC4}"/>
                </a:ext>
              </a:extLst>
            </p:cNvPr>
            <p:cNvSpPr/>
            <p:nvPr/>
          </p:nvSpPr>
          <p:spPr>
            <a:xfrm>
              <a:off x="5221911" y="2222022"/>
              <a:ext cx="4572000" cy="44012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কিনব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আঁকব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বাজবে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চালাব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ঘটবে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ভুলবে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খেলবে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4B039A-FFFB-49A5-827E-596B6260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9" y="0"/>
              <a:ext cx="9111342" cy="685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3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255E3-F97E-4184-93DB-5F6065D91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91" y="1041738"/>
            <a:ext cx="5962218" cy="477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795DF6-A905-4DDB-B1EB-CE214B24810C}"/>
              </a:ext>
            </a:extLst>
          </p:cNvPr>
          <p:cNvGrpSpPr/>
          <p:nvPr/>
        </p:nvGrpSpPr>
        <p:grpSpPr>
          <a:xfrm>
            <a:off x="-36286" y="-228600"/>
            <a:ext cx="9637486" cy="6458367"/>
            <a:chOff x="-36286" y="-228600"/>
            <a:chExt cx="9637486" cy="64583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FA9C9A-45B3-4D98-A21E-461E3E4B252E}"/>
                </a:ext>
              </a:extLst>
            </p:cNvPr>
            <p:cNvSpPr/>
            <p:nvPr/>
          </p:nvSpPr>
          <p:spPr>
            <a:xfrm>
              <a:off x="304800" y="3429000"/>
              <a:ext cx="929640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২১ শে ফেব্রুয়ার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আমাদের কি দিবস?</a:t>
              </a:r>
            </a:p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ফেব্রুয়ারির গান কবিতার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প্রেক্ষাপট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44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ভাইয়ের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রক্তে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রাঙান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ো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একুশে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ফেব্রুয়ারী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গানটির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গীতিকার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?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2F3F25-33D9-462D-B531-C4E4777F7C5F}"/>
                </a:ext>
              </a:extLst>
            </p:cNvPr>
            <p:cNvSpPr txBox="1"/>
            <p:nvPr/>
          </p:nvSpPr>
          <p:spPr>
            <a:xfrm>
              <a:off x="4038602" y="10668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5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মুল্যায়ণ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AD361C-11AD-4DC0-B937-F7899A0D0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86" y="-228600"/>
              <a:ext cx="3810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1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7F8549-C65B-49E6-B531-58C94FB9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1E801F-C1B2-47FC-B15A-CE4F9AD7D000}"/>
              </a:ext>
            </a:extLst>
          </p:cNvPr>
          <p:cNvSpPr/>
          <p:nvPr/>
        </p:nvSpPr>
        <p:spPr>
          <a:xfrm>
            <a:off x="2362200" y="304800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E21C2F-58DA-4455-85D7-72377A7286C3}"/>
              </a:ext>
            </a:extLst>
          </p:cNvPr>
          <p:cNvSpPr/>
          <p:nvPr/>
        </p:nvSpPr>
        <p:spPr>
          <a:xfrm>
            <a:off x="153963" y="5486400"/>
            <a:ext cx="8836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ফেব্রুয়ার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বাক্য লিখে আনবে।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39B66-867D-4E5A-859F-5E6FAC0AF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010559-16E0-414C-BDCC-3D3CDB0F1300}"/>
              </a:ext>
            </a:extLst>
          </p:cNvPr>
          <p:cNvSpPr/>
          <p:nvPr/>
        </p:nvSpPr>
        <p:spPr>
          <a:xfrm>
            <a:off x="2804233" y="4876800"/>
            <a:ext cx="57791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7BBD6-62CB-463D-83CA-F09F884E67F7}"/>
              </a:ext>
            </a:extLst>
          </p:cNvPr>
          <p:cNvSpPr txBox="1"/>
          <p:nvPr/>
        </p:nvSpPr>
        <p:spPr>
          <a:xfrm>
            <a:off x="304800" y="367873"/>
            <a:ext cx="85344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l"/>
            <a:r>
              <a:rPr lang="bn-IN" sz="28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B6D865-D686-439A-976F-13098A5D7CFF}"/>
              </a:ext>
            </a:extLst>
          </p:cNvPr>
          <p:cNvGrpSpPr/>
          <p:nvPr/>
        </p:nvGrpSpPr>
        <p:grpSpPr>
          <a:xfrm>
            <a:off x="228600" y="1961271"/>
            <a:ext cx="2714860" cy="3891108"/>
            <a:chOff x="456423" y="1300315"/>
            <a:chExt cx="2714860" cy="389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B3D530-AB57-4B91-B7D9-249825829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1951306" cy="252933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7BAD7B-2E92-4D95-9AF7-3931E086A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3" y="1300315"/>
              <a:ext cx="2714860" cy="389110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9F86BE1-7E71-4FB1-A8F4-588C830B4377}"/>
              </a:ext>
            </a:extLst>
          </p:cNvPr>
          <p:cNvSpPr/>
          <p:nvPr/>
        </p:nvSpPr>
        <p:spPr>
          <a:xfrm>
            <a:off x="1676400" y="420499"/>
            <a:ext cx="47275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9F330-D85A-468E-8B71-BA067433D962}"/>
              </a:ext>
            </a:extLst>
          </p:cNvPr>
          <p:cNvSpPr/>
          <p:nvPr/>
        </p:nvSpPr>
        <p:spPr>
          <a:xfrm>
            <a:off x="2943460" y="2826828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,সরাইল, ব্রাহ্মণবাড়িয়া।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963144-39F6-4DD6-9933-E29D86C87549}"/>
              </a:ext>
            </a:extLst>
          </p:cNvPr>
          <p:cNvSpPr/>
          <p:nvPr/>
        </p:nvSpPr>
        <p:spPr>
          <a:xfrm>
            <a:off x="2895600" y="397161"/>
            <a:ext cx="3600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030DE-E7EE-439B-BA6A-835BB1B8D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17493" r="42976" b="11301"/>
          <a:stretch/>
        </p:blipFill>
        <p:spPr>
          <a:xfrm>
            <a:off x="152400" y="2009504"/>
            <a:ext cx="3352800" cy="4406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B412F2-3E67-4C0E-87ED-581BC4CF7966}"/>
              </a:ext>
            </a:extLst>
          </p:cNvPr>
          <p:cNvSpPr/>
          <p:nvPr/>
        </p:nvSpPr>
        <p:spPr>
          <a:xfrm>
            <a:off x="3505200" y="2819400"/>
            <a:ext cx="579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শিরোনামঃফেব্রুয়ারির গান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পাঠঃদোয়েল কোয়েল ........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গ্রীষ্ম-  বর্ষা – শীতে।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32359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EED7B-47CC-4B03-B233-B8B5BD331E3C}"/>
              </a:ext>
            </a:extLst>
          </p:cNvPr>
          <p:cNvSpPr txBox="1"/>
          <p:nvPr/>
        </p:nvSpPr>
        <p:spPr>
          <a:xfrm>
            <a:off x="2438400" y="-46167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687A9-57A5-41DD-B026-C89CD1DF71D7}"/>
              </a:ext>
            </a:extLst>
          </p:cNvPr>
          <p:cNvSpPr txBox="1"/>
          <p:nvPr/>
        </p:nvSpPr>
        <p:spPr>
          <a:xfrm>
            <a:off x="4191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 ,কথা মনোযোগ সহকারে শুনবে।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31E31-1984-4EB1-8DD7-3ABE1C9CEFBE}"/>
              </a:ext>
            </a:extLst>
          </p:cNvPr>
          <p:cNvSpPr txBox="1"/>
          <p:nvPr/>
        </p:nvSpPr>
        <p:spPr>
          <a:xfrm>
            <a:off x="304800" y="2624792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সহকারে তৈরি শব্দ স্পষ্ট ও শুদ্ধভাবে বলতে পারবে।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২.১.১ প্রমিত উচ্চারনে ও ছন্দ বজায় রেখে কবিতা আবৃত্তি করতে পারবে।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মূলভাব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A9AEBA8-60B6-4A00-B9BF-CCF44E2E98E1}"/>
              </a:ext>
            </a:extLst>
          </p:cNvPr>
          <p:cNvSpPr/>
          <p:nvPr/>
        </p:nvSpPr>
        <p:spPr>
          <a:xfrm>
            <a:off x="1752600" y="381000"/>
            <a:ext cx="5334000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মিউজিক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A3509-9E32-4880-B9AB-973FDB8F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3263705"/>
            <a:ext cx="2943225" cy="4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D555C-47A4-40EA-AD05-F9F83FF9C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068EC-3D1E-4E9B-A194-B82CB0BECCFF}"/>
              </a:ext>
            </a:extLst>
          </p:cNvPr>
          <p:cNvSpPr txBox="1"/>
          <p:nvPr/>
        </p:nvSpPr>
        <p:spPr>
          <a:xfrm>
            <a:off x="2092036" y="-42203"/>
            <a:ext cx="587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31559-A36A-4452-9626-24E642694A0F}"/>
              </a:ext>
            </a:extLst>
          </p:cNvPr>
          <p:cNvSpPr txBox="1"/>
          <p:nvPr/>
        </p:nvSpPr>
        <p:spPr>
          <a:xfrm>
            <a:off x="3124200" y="5715000"/>
            <a:ext cx="484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শহীদ মিনার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67AD4-EE7D-4C59-8811-C0B331245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732065"/>
            <a:ext cx="9067800" cy="5190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72E18-C46B-4AD8-847C-AC7A4FA9A194}"/>
              </a:ext>
            </a:extLst>
          </p:cNvPr>
          <p:cNvSpPr txBox="1"/>
          <p:nvPr/>
        </p:nvSpPr>
        <p:spPr>
          <a:xfrm>
            <a:off x="2819400" y="0"/>
            <a:ext cx="687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A014A-F10D-44DC-9783-73CDCFC2E9AF}"/>
              </a:ext>
            </a:extLst>
          </p:cNvPr>
          <p:cNvSpPr txBox="1"/>
          <p:nvPr/>
        </p:nvSpPr>
        <p:spPr>
          <a:xfrm>
            <a:off x="2824089" y="606334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গান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8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E53A81E-0CEB-484F-9EE1-1E721F79A2B4}"/>
              </a:ext>
            </a:extLst>
          </p:cNvPr>
          <p:cNvSpPr/>
          <p:nvPr/>
        </p:nvSpPr>
        <p:spPr>
          <a:xfrm>
            <a:off x="3217273" y="2809705"/>
            <a:ext cx="2841861" cy="2603979"/>
          </a:xfrm>
          <a:custGeom>
            <a:avLst/>
            <a:gdLst>
              <a:gd name="connsiteX0" fmla="*/ 0 w 2841861"/>
              <a:gd name="connsiteY0" fmla="*/ 1301990 h 2603979"/>
              <a:gd name="connsiteX1" fmla="*/ 1420931 w 2841861"/>
              <a:gd name="connsiteY1" fmla="*/ 0 h 2603979"/>
              <a:gd name="connsiteX2" fmla="*/ 2841862 w 2841861"/>
              <a:gd name="connsiteY2" fmla="*/ 1301990 h 2603979"/>
              <a:gd name="connsiteX3" fmla="*/ 1420931 w 2841861"/>
              <a:gd name="connsiteY3" fmla="*/ 2603980 h 2603979"/>
              <a:gd name="connsiteX4" fmla="*/ 0 w 2841861"/>
              <a:gd name="connsiteY4" fmla="*/ 1301990 h 260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861" h="2603979">
                <a:moveTo>
                  <a:pt x="0" y="1301990"/>
                </a:moveTo>
                <a:cubicBezTo>
                  <a:pt x="0" y="582921"/>
                  <a:pt x="636172" y="0"/>
                  <a:pt x="1420931" y="0"/>
                </a:cubicBezTo>
                <a:cubicBezTo>
                  <a:pt x="2205690" y="0"/>
                  <a:pt x="2841862" y="582921"/>
                  <a:pt x="2841862" y="1301990"/>
                </a:cubicBezTo>
                <a:cubicBezTo>
                  <a:pt x="2841862" y="2021059"/>
                  <a:pt x="2205690" y="2603980"/>
                  <a:pt x="1420931" y="2603980"/>
                </a:cubicBezTo>
                <a:cubicBezTo>
                  <a:pt x="636172" y="2603980"/>
                  <a:pt x="0" y="2021059"/>
                  <a:pt x="0" y="1301990"/>
                </a:cubicBezTo>
                <a:close/>
              </a:path>
            </a:pathLst>
          </a:custGeom>
          <a:blipFill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9000" b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6821" tIns="421984" rIns="456821" bIns="421984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4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4EEED0-F29D-47D1-B2E2-ACD87C6E48D5}"/>
              </a:ext>
            </a:extLst>
          </p:cNvPr>
          <p:cNvSpPr/>
          <p:nvPr/>
        </p:nvSpPr>
        <p:spPr>
          <a:xfrm rot="16200000">
            <a:off x="4517495" y="2667610"/>
            <a:ext cx="241417" cy="42773"/>
          </a:xfrm>
          <a:custGeom>
            <a:avLst/>
            <a:gdLst>
              <a:gd name="connsiteX0" fmla="*/ 0 w 241417"/>
              <a:gd name="connsiteY0" fmla="*/ 21386 h 42773"/>
              <a:gd name="connsiteX1" fmla="*/ 241417 w 241417"/>
              <a:gd name="connsiteY1" fmla="*/ 21386 h 4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417" h="42773">
                <a:moveTo>
                  <a:pt x="0" y="21386"/>
                </a:moveTo>
                <a:lnTo>
                  <a:pt x="241417" y="213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373" tIns="15352" rIns="127373" bIns="1535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E429D8-BF84-46D0-8256-5A7AFC79A242}"/>
              </a:ext>
            </a:extLst>
          </p:cNvPr>
          <p:cNvSpPr/>
          <p:nvPr/>
        </p:nvSpPr>
        <p:spPr>
          <a:xfrm>
            <a:off x="3676133" y="644146"/>
            <a:ext cx="1924141" cy="1924141"/>
          </a:xfrm>
          <a:custGeom>
            <a:avLst/>
            <a:gdLst>
              <a:gd name="connsiteX0" fmla="*/ 0 w 1924141"/>
              <a:gd name="connsiteY0" fmla="*/ 962071 h 1924141"/>
              <a:gd name="connsiteX1" fmla="*/ 962071 w 1924141"/>
              <a:gd name="connsiteY1" fmla="*/ 0 h 1924141"/>
              <a:gd name="connsiteX2" fmla="*/ 1924142 w 1924141"/>
              <a:gd name="connsiteY2" fmla="*/ 962071 h 1924141"/>
              <a:gd name="connsiteX3" fmla="*/ 962071 w 1924141"/>
              <a:gd name="connsiteY3" fmla="*/ 1924142 h 1924141"/>
              <a:gd name="connsiteX4" fmla="*/ 0 w 1924141"/>
              <a:gd name="connsiteY4" fmla="*/ 962071 h 19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141" h="1924141">
                <a:moveTo>
                  <a:pt x="0" y="962071"/>
                </a:moveTo>
                <a:cubicBezTo>
                  <a:pt x="0" y="430734"/>
                  <a:pt x="430734" y="0"/>
                  <a:pt x="962071" y="0"/>
                </a:cubicBezTo>
                <a:cubicBezTo>
                  <a:pt x="1493408" y="0"/>
                  <a:pt x="1924142" y="430734"/>
                  <a:pt x="1924142" y="962071"/>
                </a:cubicBezTo>
                <a:cubicBezTo>
                  <a:pt x="1924142" y="1493408"/>
                  <a:pt x="1493408" y="1924142"/>
                  <a:pt x="962071" y="1924142"/>
                </a:cubicBezTo>
                <a:cubicBezTo>
                  <a:pt x="430734" y="1924142"/>
                  <a:pt x="0" y="1493408"/>
                  <a:pt x="0" y="96207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024" tIns="297024" rIns="297024" bIns="29702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১৯৬১সালের ১ এপ্রিল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37BBE2-47D4-4709-B43E-B84D50B0D4DD}"/>
              </a:ext>
            </a:extLst>
          </p:cNvPr>
          <p:cNvSpPr/>
          <p:nvPr/>
        </p:nvSpPr>
        <p:spPr>
          <a:xfrm rot="1800000">
            <a:off x="5829992" y="4823202"/>
            <a:ext cx="155241" cy="42773"/>
          </a:xfrm>
          <a:custGeom>
            <a:avLst/>
            <a:gdLst>
              <a:gd name="connsiteX0" fmla="*/ 0 w 155241"/>
              <a:gd name="connsiteY0" fmla="*/ 21386 h 42773"/>
              <a:gd name="connsiteX1" fmla="*/ 155241 w 155241"/>
              <a:gd name="connsiteY1" fmla="*/ 21386 h 4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241" h="42773">
                <a:moveTo>
                  <a:pt x="0" y="21386"/>
                </a:moveTo>
                <a:lnTo>
                  <a:pt x="155241" y="213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440" tIns="17505" rIns="86438" bIns="1750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38965D-AB1A-4138-AC4F-5F1AC61F8227}"/>
              </a:ext>
            </a:extLst>
          </p:cNvPr>
          <p:cNvSpPr/>
          <p:nvPr/>
        </p:nvSpPr>
        <p:spPr>
          <a:xfrm>
            <a:off x="5845941" y="4402364"/>
            <a:ext cx="1924141" cy="1924141"/>
          </a:xfrm>
          <a:custGeom>
            <a:avLst/>
            <a:gdLst>
              <a:gd name="connsiteX0" fmla="*/ 0 w 1924141"/>
              <a:gd name="connsiteY0" fmla="*/ 962071 h 1924141"/>
              <a:gd name="connsiteX1" fmla="*/ 962071 w 1924141"/>
              <a:gd name="connsiteY1" fmla="*/ 0 h 1924141"/>
              <a:gd name="connsiteX2" fmla="*/ 1924142 w 1924141"/>
              <a:gd name="connsiteY2" fmla="*/ 962071 h 1924141"/>
              <a:gd name="connsiteX3" fmla="*/ 962071 w 1924141"/>
              <a:gd name="connsiteY3" fmla="*/ 1924142 h 1924141"/>
              <a:gd name="connsiteX4" fmla="*/ 0 w 1924141"/>
              <a:gd name="connsiteY4" fmla="*/ 962071 h 19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141" h="1924141">
                <a:moveTo>
                  <a:pt x="0" y="962071"/>
                </a:moveTo>
                <a:cubicBezTo>
                  <a:pt x="0" y="430734"/>
                  <a:pt x="430734" y="0"/>
                  <a:pt x="962071" y="0"/>
                </a:cubicBezTo>
                <a:cubicBezTo>
                  <a:pt x="1493408" y="0"/>
                  <a:pt x="1924142" y="430734"/>
                  <a:pt x="1924142" y="962071"/>
                </a:cubicBezTo>
                <a:cubicBezTo>
                  <a:pt x="1924142" y="1493408"/>
                  <a:pt x="1493408" y="1924142"/>
                  <a:pt x="962071" y="1924142"/>
                </a:cubicBezTo>
                <a:cubicBezTo>
                  <a:pt x="430734" y="1924142"/>
                  <a:pt x="0" y="1493408"/>
                  <a:pt x="0" y="96207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024" tIns="297024" rIns="297024" bIns="29702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ধুত্তুরি,ঢাকা আমার ঢাকা ইত্যাদি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B69EFE4-C21D-4D64-AACC-09718777D8A7}"/>
              </a:ext>
            </a:extLst>
          </p:cNvPr>
          <p:cNvSpPr/>
          <p:nvPr/>
        </p:nvSpPr>
        <p:spPr>
          <a:xfrm rot="19800000">
            <a:off x="3291174" y="4823202"/>
            <a:ext cx="155242" cy="42773"/>
          </a:xfrm>
          <a:custGeom>
            <a:avLst/>
            <a:gdLst>
              <a:gd name="connsiteX0" fmla="*/ 0 w 155241"/>
              <a:gd name="connsiteY0" fmla="*/ 21386 h 42773"/>
              <a:gd name="connsiteX1" fmla="*/ 155241 w 155241"/>
              <a:gd name="connsiteY1" fmla="*/ 21386 h 4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241" h="42773">
                <a:moveTo>
                  <a:pt x="155241" y="21387"/>
                </a:moveTo>
                <a:lnTo>
                  <a:pt x="0" y="2138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439" tIns="17505" rIns="86440" bIns="1750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743594-20D9-4152-9CDA-A3B852985BD9}"/>
              </a:ext>
            </a:extLst>
          </p:cNvPr>
          <p:cNvSpPr/>
          <p:nvPr/>
        </p:nvSpPr>
        <p:spPr>
          <a:xfrm>
            <a:off x="1506325" y="4402364"/>
            <a:ext cx="1924141" cy="1924141"/>
          </a:xfrm>
          <a:custGeom>
            <a:avLst/>
            <a:gdLst>
              <a:gd name="connsiteX0" fmla="*/ 0 w 1924141"/>
              <a:gd name="connsiteY0" fmla="*/ 962071 h 1924141"/>
              <a:gd name="connsiteX1" fmla="*/ 962071 w 1924141"/>
              <a:gd name="connsiteY1" fmla="*/ 0 h 1924141"/>
              <a:gd name="connsiteX2" fmla="*/ 1924142 w 1924141"/>
              <a:gd name="connsiteY2" fmla="*/ 962071 h 1924141"/>
              <a:gd name="connsiteX3" fmla="*/ 962071 w 1924141"/>
              <a:gd name="connsiteY3" fmla="*/ 1924142 h 1924141"/>
              <a:gd name="connsiteX4" fmla="*/ 0 w 1924141"/>
              <a:gd name="connsiteY4" fmla="*/ 962071 h 19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141" h="1924141">
                <a:moveTo>
                  <a:pt x="0" y="962071"/>
                </a:moveTo>
                <a:cubicBezTo>
                  <a:pt x="0" y="430734"/>
                  <a:pt x="430734" y="0"/>
                  <a:pt x="962071" y="0"/>
                </a:cubicBezTo>
                <a:cubicBezTo>
                  <a:pt x="1493408" y="0"/>
                  <a:pt x="1924142" y="430734"/>
                  <a:pt x="1924142" y="962071"/>
                </a:cubicBezTo>
                <a:cubicBezTo>
                  <a:pt x="1924142" y="1493408"/>
                  <a:pt x="1493408" y="1924142"/>
                  <a:pt x="962071" y="1924142"/>
                </a:cubicBezTo>
                <a:cubicBezTo>
                  <a:pt x="430734" y="1924142"/>
                  <a:pt x="0" y="1493408"/>
                  <a:pt x="0" y="96207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024" tIns="297024" rIns="297024" bIns="29702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বাংলা একাডেমী পুরষ্কার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28CBF-D332-43CD-BA2D-6E49D93EACAC}"/>
              </a:ext>
            </a:extLst>
          </p:cNvPr>
          <p:cNvSpPr txBox="1"/>
          <p:nvPr/>
        </p:nvSpPr>
        <p:spPr>
          <a:xfrm>
            <a:off x="2661474" y="-15688"/>
            <a:ext cx="4373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6D715-03DC-4269-8BBD-DC166F4D6E92}"/>
              </a:ext>
            </a:extLst>
          </p:cNvPr>
          <p:cNvSpPr txBox="1"/>
          <p:nvPr/>
        </p:nvSpPr>
        <p:spPr>
          <a:xfrm>
            <a:off x="2991789" y="6058805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 রিটন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320</Words>
  <Application>Microsoft Office PowerPoint</Application>
  <PresentationFormat>On-screen Show (4:3)</PresentationFormat>
  <Paragraphs>96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2006-08-16T00:00:00Z</dcterms:created>
  <dcterms:modified xsi:type="dcterms:W3CDTF">2020-05-04T18:53:46Z</dcterms:modified>
</cp:coreProperties>
</file>