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7" r:id="rId6"/>
    <p:sldId id="262" r:id="rId7"/>
    <p:sldId id="263" r:id="rId8"/>
    <p:sldId id="264" r:id="rId9"/>
    <p:sldId id="265" r:id="rId10"/>
    <p:sldId id="266" r:id="rId11"/>
    <p:sldId id="268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CD75-5194-4FA0-859E-27FBF7DC5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1055A-5DC0-4326-9A75-099FB1884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F664B-823E-46ED-9C48-676D1BC9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1F9-E1E5-49C1-A9F7-344BD1CB329D}" type="datetimeFigureOut">
              <a:rPr lang="en-SG" smtClean="0"/>
              <a:t>4/5/2020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35467-8F6D-4363-A868-EA37A54C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79DD-086F-469F-A1A2-FBACF9A2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2B69-69C4-4FC8-9451-799B8F5D10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089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25F5-A2CA-4771-8252-86210C89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BB9D7-395C-4DDA-9FFC-451D8F67B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F1170-1412-49DF-BF06-7BF073B9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1F9-E1E5-49C1-A9F7-344BD1CB329D}" type="datetimeFigureOut">
              <a:rPr lang="en-SG" smtClean="0"/>
              <a:t>4/5/2020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30FBF-E693-418C-9DA7-45F93390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E80DD-2070-4129-86D2-5669B393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2B69-69C4-4FC8-9451-799B8F5D10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224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2F6D9-9C82-4832-A0A3-B82FF4687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155DB-B6BA-4AAA-83A4-B2435A029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6DF04-07A7-4595-9B6A-ADDE3493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1F9-E1E5-49C1-A9F7-344BD1CB329D}" type="datetimeFigureOut">
              <a:rPr lang="en-SG" smtClean="0"/>
              <a:t>4/5/2020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CF287-7A0C-4753-82B9-28018940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CF32B-1BB6-4A5A-9D7D-547A4C6A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2B69-69C4-4FC8-9451-799B8F5D10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533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AA79-CD07-46AE-9C47-67005279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9FBED-B17B-4950-912D-5B115FA69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9812-A2CA-484E-8DF9-F819F22F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1F9-E1E5-49C1-A9F7-344BD1CB329D}" type="datetimeFigureOut">
              <a:rPr lang="en-SG" smtClean="0"/>
              <a:t>4/5/2020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DCE3D-E414-4104-8CC4-66807E5E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89ACA-233D-4BC7-91E8-FD7BF57B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2B69-69C4-4FC8-9451-799B8F5D10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963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B8034-8F00-44B8-876B-59C5F7A5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B6D9B-F462-4554-81FD-760BC79DD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8C6B6-96E8-41C2-93F7-B30FCB35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1F9-E1E5-49C1-A9F7-344BD1CB329D}" type="datetimeFigureOut">
              <a:rPr lang="en-SG" smtClean="0"/>
              <a:t>4/5/2020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56FEF-3189-410C-B2BB-36860CDA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F1EB4-CBF8-4EBE-9C67-A0532D99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2B69-69C4-4FC8-9451-799B8F5D10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609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F261-FED6-44F0-ACD9-215DABCA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FD88-801B-43FF-883D-5E46052CE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6AA9B-BE72-4F7D-8238-87AA33195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51429-F523-4A79-AED1-065B05C8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1F9-E1E5-49C1-A9F7-344BD1CB329D}" type="datetimeFigureOut">
              <a:rPr lang="en-SG" smtClean="0"/>
              <a:t>4/5/2020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1DE05-CE02-4A28-834B-2CAF8B68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BC12C-DAAA-4332-9FAA-5ABF5247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2B69-69C4-4FC8-9451-799B8F5D10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462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6453-ED2A-44B1-8BB1-15DB3BA5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7F5C9-6857-44E9-8DBB-C591F9445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790FA-A63F-47FB-A39A-E6C8E3C9A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A794C-777D-432F-A9CF-A0F82CF49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5DE84-9908-4F26-B92E-CD1AA5C1E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770620-8C60-475E-B795-9A83141C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1F9-E1E5-49C1-A9F7-344BD1CB329D}" type="datetimeFigureOut">
              <a:rPr lang="en-SG" smtClean="0"/>
              <a:t>4/5/2020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194243-0878-46E8-A5B9-3F928BA5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AF183A-86A8-4E48-9225-D7FA60C2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2B69-69C4-4FC8-9451-799B8F5D10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791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3525-3FC1-471E-8B36-A2CD9F6F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CABDA-B557-4623-A4ED-41CF28D2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1F9-E1E5-49C1-A9F7-344BD1CB329D}" type="datetimeFigureOut">
              <a:rPr lang="en-SG" smtClean="0"/>
              <a:t>4/5/2020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C6BAE-20BE-430F-96EC-0C3A13C6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09706-6BBA-4684-9E15-2008CB40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2B69-69C4-4FC8-9451-799B8F5D10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933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20B89-575C-4206-B553-F0BF1E35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1F9-E1E5-49C1-A9F7-344BD1CB329D}" type="datetimeFigureOut">
              <a:rPr lang="en-SG" smtClean="0"/>
              <a:t>4/5/2020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AC46B-5FC9-468B-A215-EA274396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9086E-7709-4F67-9CD0-B76EF177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2B69-69C4-4FC8-9451-799B8F5D10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939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4A1B-F90E-492E-9C95-133CEDE46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47C0D-B492-450F-824C-57A283F9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2C16F-E88E-434C-8061-558E14043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2B54F-6C1F-4631-9605-960F4B25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1F9-E1E5-49C1-A9F7-344BD1CB329D}" type="datetimeFigureOut">
              <a:rPr lang="en-SG" smtClean="0"/>
              <a:t>4/5/2020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53A67-2E25-4D6E-82F1-CE68AED8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171AB-2980-434B-8340-1084DA5D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2B69-69C4-4FC8-9451-799B8F5D10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271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44AFB-1CBD-4B53-8833-F92F203C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89E02C-FD3E-41E7-AF50-03B0705FE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56735-97AB-4B4E-A508-57E6A9D5A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BBE99-C7A6-46D9-8A00-1F14CE2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1F9-E1E5-49C1-A9F7-344BD1CB329D}" type="datetimeFigureOut">
              <a:rPr lang="en-SG" smtClean="0"/>
              <a:t>4/5/2020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7B06B-2ACD-4943-BA20-48C99AAC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B3D99-A071-48B9-A8EF-9348C0EE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2B69-69C4-4FC8-9451-799B8F5D10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980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D8E4C-D038-44DF-A061-10D95AB6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845FE-EBD7-4765-9FAB-02596DD59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062A9-02BE-4293-B073-B0F74F63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331F9-E1E5-49C1-A9F7-344BD1CB329D}" type="datetimeFigureOut">
              <a:rPr lang="en-SG" smtClean="0"/>
              <a:t>4/5/2020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65A7A-F918-4BBE-A4FA-0AB3EE941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3AF7F-E2B7-4F6B-BA29-AD6D5E9BF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2B69-69C4-4FC8-9451-799B8F5D10E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626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BD299-44A9-4DD9-BC4F-85552163B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3" y="387195"/>
            <a:ext cx="8739302" cy="6083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7F19C4-3800-4773-A0B1-AC2BED2341C8}"/>
              </a:ext>
            </a:extLst>
          </p:cNvPr>
          <p:cNvSpPr txBox="1"/>
          <p:nvPr/>
        </p:nvSpPr>
        <p:spPr>
          <a:xfrm>
            <a:off x="5171766" y="3244645"/>
            <a:ext cx="2320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সবাইকে</a:t>
            </a:r>
            <a:endParaRPr lang="en-SG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F2AAE8-A467-4BE2-ABA8-AE62C79E5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1" r="-6217"/>
          <a:stretch/>
        </p:blipFill>
        <p:spPr>
          <a:xfrm>
            <a:off x="2979174" y="2094626"/>
            <a:ext cx="609972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7B621E-E985-4A3C-B993-D69D6E58E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6" r="5110"/>
          <a:stretch/>
        </p:blipFill>
        <p:spPr>
          <a:xfrm>
            <a:off x="2979174" y="3277313"/>
            <a:ext cx="5761703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AED8E9-5A4F-4234-9160-93DB7BAE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395" y="4326549"/>
            <a:ext cx="5651482" cy="859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D2CBA-18E1-4274-A045-BDC869443FE9}"/>
              </a:ext>
            </a:extLst>
          </p:cNvPr>
          <p:cNvSpPr txBox="1"/>
          <p:nvPr/>
        </p:nvSpPr>
        <p:spPr>
          <a:xfrm>
            <a:off x="4866968" y="422786"/>
            <a:ext cx="180913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0B6AB-20CC-4200-A0E8-716936D38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62" y="885057"/>
            <a:ext cx="4548033" cy="2811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8B2863-7D4D-4933-A3E0-122694E85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87" y="1608182"/>
            <a:ext cx="3017782" cy="1365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90319E-976E-4776-B2DF-2D220BA4D5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47" t="10783" b="20748"/>
          <a:stretch/>
        </p:blipFill>
        <p:spPr>
          <a:xfrm>
            <a:off x="2969342" y="4748981"/>
            <a:ext cx="6954146" cy="648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9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DC7B-D036-4588-A2EB-CDA552273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A9289-3D41-485E-8852-9D9DD116E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056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CF50C2-73E6-41B6-92ED-D2C0DFD3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81" y="530942"/>
            <a:ext cx="8736093" cy="57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585BFF-2D68-4495-92B2-B2156A5E82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" t="4523" r="1638" b="13400"/>
          <a:stretch/>
        </p:blipFill>
        <p:spPr>
          <a:xfrm>
            <a:off x="1740310" y="924231"/>
            <a:ext cx="8711380" cy="4817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8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F90C91-B0F8-4F2F-AF20-C841DE175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1" t="851" r="2470" b="4599"/>
          <a:stretch/>
        </p:blipFill>
        <p:spPr>
          <a:xfrm>
            <a:off x="1170039" y="560438"/>
            <a:ext cx="9045677" cy="54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56D15E-C726-47DE-9512-F90AB4129148}"/>
              </a:ext>
            </a:extLst>
          </p:cNvPr>
          <p:cNvSpPr/>
          <p:nvPr/>
        </p:nvSpPr>
        <p:spPr>
          <a:xfrm>
            <a:off x="1032388" y="248264"/>
            <a:ext cx="9281651" cy="53290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85F8D-0CFC-41C9-870D-D5A67BD2A1EC}"/>
              </a:ext>
            </a:extLst>
          </p:cNvPr>
          <p:cNvSpPr txBox="1"/>
          <p:nvPr/>
        </p:nvSpPr>
        <p:spPr>
          <a:xfrm>
            <a:off x="4365523" y="1258529"/>
            <a:ext cx="200578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7F7AB-A07A-4188-AC29-95597B5FA431}"/>
              </a:ext>
            </a:extLst>
          </p:cNvPr>
          <p:cNvSpPr txBox="1"/>
          <p:nvPr/>
        </p:nvSpPr>
        <p:spPr>
          <a:xfrm>
            <a:off x="3048000" y="2939845"/>
            <a:ext cx="575187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প্রতিসরন বলতে কি বুঝ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2B8FB-9772-4D6F-9389-6F1975BAB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3" t="3050" r="5057" b="5775"/>
          <a:stretch/>
        </p:blipFill>
        <p:spPr>
          <a:xfrm>
            <a:off x="2212257" y="904568"/>
            <a:ext cx="7138219" cy="5112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6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537F34-74B1-4F06-B995-6FA9C8B22B09}"/>
              </a:ext>
            </a:extLst>
          </p:cNvPr>
          <p:cNvSpPr/>
          <p:nvPr/>
        </p:nvSpPr>
        <p:spPr>
          <a:xfrm>
            <a:off x="471947" y="393290"/>
            <a:ext cx="10638503" cy="5678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F0672-80D6-4A26-9793-8DC254F12254}"/>
              </a:ext>
            </a:extLst>
          </p:cNvPr>
          <p:cNvSpPr txBox="1"/>
          <p:nvPr/>
        </p:nvSpPr>
        <p:spPr>
          <a:xfrm>
            <a:off x="3677266" y="1140542"/>
            <a:ext cx="284152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2A057-D585-469B-BE44-9C892C4983A8}"/>
              </a:ext>
            </a:extLst>
          </p:cNvPr>
          <p:cNvSpPr txBox="1"/>
          <p:nvPr/>
        </p:nvSpPr>
        <p:spPr>
          <a:xfrm>
            <a:off x="1853381" y="4162057"/>
            <a:ext cx="848523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 প্রতিফলন অনিয়মিত প্রতিফলন কাকে বলে এবং কাোথায় ঘটে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39353B-1B1D-47B1-8D18-B17AAC7B0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536" y="546837"/>
            <a:ext cx="8224217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275840-08E1-447E-A6D7-8B354739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529" y="1296710"/>
            <a:ext cx="8730229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E9E565-7710-4B84-8001-82FD2C1D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488" y="617944"/>
            <a:ext cx="2102168" cy="3134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F73413-0F2C-4AE9-AD64-DC3E8524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692" y="656303"/>
            <a:ext cx="2359581" cy="3057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CA13F-686D-4B81-BED8-53322AF8A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538" y="4063426"/>
            <a:ext cx="2536156" cy="6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852AAC-B561-4F59-9906-1657310E0347}"/>
              </a:ext>
            </a:extLst>
          </p:cNvPr>
          <p:cNvSpPr txBox="1"/>
          <p:nvPr/>
        </p:nvSpPr>
        <p:spPr>
          <a:xfrm>
            <a:off x="6366674" y="3965103"/>
            <a:ext cx="111596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431FB-189C-40E7-9A11-CB354B098A2D}"/>
              </a:ext>
            </a:extLst>
          </p:cNvPr>
          <p:cNvSpPr/>
          <p:nvPr/>
        </p:nvSpPr>
        <p:spPr>
          <a:xfrm>
            <a:off x="2517058" y="393290"/>
            <a:ext cx="6587613" cy="4719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48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22</Words>
  <Application>Microsoft Office PowerPoint</Application>
  <PresentationFormat>Widescreen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48</cp:revision>
  <dcterms:created xsi:type="dcterms:W3CDTF">2020-05-03T17:36:13Z</dcterms:created>
  <dcterms:modified xsi:type="dcterms:W3CDTF">2020-05-04T16:48:16Z</dcterms:modified>
</cp:coreProperties>
</file>