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74" r:id="rId6"/>
    <p:sldId id="266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82B275C1-8D57-4D45-909D-76EDE9A7CC7C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1F31E207-0E6E-4648-AE60-E47D62C773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75C1-8D57-4D45-909D-76EDE9A7CC7C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E207-0E6E-4648-AE60-E47D62C773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75C1-8D57-4D45-909D-76EDE9A7CC7C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E207-0E6E-4648-AE60-E47D62C773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75C1-8D57-4D45-909D-76EDE9A7CC7C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E207-0E6E-4648-AE60-E47D62C773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82B275C1-8D57-4D45-909D-76EDE9A7CC7C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1F31E207-0E6E-4648-AE60-E47D62C773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75C1-8D57-4D45-909D-76EDE9A7CC7C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E207-0E6E-4648-AE60-E47D62C773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75C1-8D57-4D45-909D-76EDE9A7CC7C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E207-0E6E-4648-AE60-E47D62C773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75C1-8D57-4D45-909D-76EDE9A7CC7C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E207-0E6E-4648-AE60-E47D62C773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75C1-8D57-4D45-909D-76EDE9A7CC7C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E207-0E6E-4648-AE60-E47D62C773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75C1-8D57-4D45-909D-76EDE9A7CC7C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E207-0E6E-4648-AE60-E47D62C773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75C1-8D57-4D45-909D-76EDE9A7CC7C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E207-0E6E-4648-AE60-E47D62C773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B275C1-8D57-4D45-909D-76EDE9A7CC7C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31E207-0E6E-4648-AE60-E47D62C773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097" y="1224113"/>
            <a:ext cx="9202993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আসছালামু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আলাইকুম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3" y="4802124"/>
            <a:ext cx="11680723" cy="21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4796094"/>
            <a:ext cx="92836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মহান আল্লাহ পাকের সৃষ্টির ১০টি বাক্য লিখে নিয়ে আসবে।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6877" y="132735"/>
            <a:ext cx="4424516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4800" y="1456174"/>
            <a:ext cx="3052917" cy="3117623"/>
            <a:chOff x="4321276" y="1532772"/>
            <a:chExt cx="2315496" cy="2583826"/>
          </a:xfrm>
        </p:grpSpPr>
        <p:sp>
          <p:nvSpPr>
            <p:cNvPr id="5" name="Isosceles Triangle 4"/>
            <p:cNvSpPr/>
            <p:nvPr/>
          </p:nvSpPr>
          <p:spPr>
            <a:xfrm>
              <a:off x="4321276" y="1532772"/>
              <a:ext cx="2300749" cy="117987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6023" y="2730249"/>
              <a:ext cx="2300749" cy="13863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0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2062316" y="1318505"/>
            <a:ext cx="8351520" cy="2529840"/>
          </a:xfrm>
          <a:prstGeom prst="horizontalScroll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bn-BD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77299"/>
            <a:ext cx="11297265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9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45920" y="135377"/>
            <a:ext cx="8595360" cy="1610437"/>
          </a:xfrm>
          <a:prstGeom prst="horizontalScroll">
            <a:avLst/>
          </a:prstGeom>
          <a:solidFill>
            <a:srgbClr val="FFFF00"/>
          </a:solidFill>
          <a:ln w="76200"/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শিক্ষক পরিচিতি</a:t>
            </a:r>
            <a:endParaRPr lang="en-GB" sz="8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29204" y="2078856"/>
            <a:ext cx="10331738" cy="37121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/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শাহিনুর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শাহিন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পুর।</a:t>
            </a:r>
            <a:endParaRPr lang="en-GB" sz="5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3" y="2207005"/>
            <a:ext cx="2527158" cy="3455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320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21080" y="182880"/>
            <a:ext cx="9403079" cy="1282889"/>
          </a:xfrm>
          <a:prstGeom prst="ribbon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GB" sz="6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 rot="10800000" flipV="1">
            <a:off x="1021080" y="1844041"/>
            <a:ext cx="9464040" cy="3966824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বিষয়ঃ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i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i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600" b="1" i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i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600" b="1" i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পাঠ: ইমান ও আকাইদ</a:t>
            </a:r>
          </a:p>
          <a:p>
            <a:pPr algn="ctr"/>
            <a:r>
              <a:rPr lang="bn-BD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মহান আল্লাহর পরিচয়</a:t>
            </a:r>
          </a:p>
          <a:p>
            <a:pPr algn="ctr"/>
            <a:r>
              <a:rPr lang="bn-BD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pPr algn="ctr"/>
            <a:r>
              <a:rPr lang="bn-BD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r>
              <a:rPr lang="bn-BD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-২০২০ </a:t>
            </a:r>
            <a:endParaRPr lang="en-GB" sz="3600" b="1" i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1384793" y="278870"/>
            <a:ext cx="9266830" cy="1569492"/>
          </a:xfrm>
          <a:prstGeom prst="ellipseRibbon2">
            <a:avLst/>
          </a:prstGeom>
          <a:solidFill>
            <a:schemeClr val="accent3">
              <a:lumMod val="40000"/>
              <a:lumOff val="60000"/>
            </a:schemeClr>
          </a:solidFill>
          <a:ln w="762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624137" y="2361273"/>
            <a:ext cx="10241280" cy="3589362"/>
          </a:xfrm>
          <a:prstGeom prst="flowChartInternalStorage">
            <a:avLst/>
          </a:prstGeom>
          <a:blipFill>
            <a:blip r:embed="rId2"/>
            <a:stretch>
              <a:fillRect/>
            </a:stretch>
          </a:blipFill>
          <a:ln w="3175"/>
          <a:scene3d>
            <a:camera prst="obliqueBottom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মহান আল্লাহর পরিচয় বলতে পারবে ও তার প্রতি ঈমান আনবে। </a:t>
            </a:r>
          </a:p>
          <a:p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806" y="4036423"/>
            <a:ext cx="2645354" cy="210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102" y="1691640"/>
            <a:ext cx="3047999" cy="205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3914" y="4064726"/>
            <a:ext cx="3581400" cy="21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5057" y="1713411"/>
            <a:ext cx="3668486" cy="200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24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9935" y="2993638"/>
            <a:ext cx="10290411" cy="292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  <a:effectLst/>
          <a:scene3d>
            <a:camera prst="obliqueBottom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আল্লাহর পরিচয়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08823" y="307471"/>
            <a:ext cx="7062979" cy="17417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8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59000" y="292100"/>
            <a:ext cx="8191500" cy="1790700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</a:t>
            </a:r>
            <a:endParaRPr lang="en-GB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1" y="2328862"/>
            <a:ext cx="8741229" cy="38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4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04614" y="27087"/>
            <a:ext cx="6578221" cy="1364776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161" y="4032571"/>
            <a:ext cx="1241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2400" y="2171700"/>
            <a:ext cx="13081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নং-১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8600" y="2209800"/>
            <a:ext cx="13081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নং-২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0" y="2209800"/>
            <a:ext cx="13081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নং-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229" y="3276991"/>
            <a:ext cx="254108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পাকের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সূষ্টির নাম লিখ</a:t>
            </a:r>
          </a:p>
          <a:p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3276600"/>
            <a:ext cx="31955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পাশে টিক</a:t>
            </a:r>
            <a:r>
              <a:rPr lang="en-US" sz="1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1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en-US" sz="1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1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 দাও</a:t>
            </a:r>
          </a:p>
          <a:p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4288" y="3092325"/>
            <a:ext cx="259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</a:t>
            </a:r>
          </a:p>
          <a:p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3830989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 অর্থ কি?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0115" y="3830989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সত্য কথা বলা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বিশ্বাস 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গ)গচ্ছিত রাখা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শূঙ্খলা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73572" y="3765675"/>
            <a:ext cx="3562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যার  ইমান আছে তাকে বলে....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পরষ্পরে দেখা হলে আমরা ........দেই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77544" y="4124064"/>
            <a:ext cx="15675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1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36556" y="3752147"/>
            <a:ext cx="674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মমিন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123064" y="4022802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6" grpId="0" animBg="1"/>
      <p:bldP spid="23" grpId="0" animBg="1"/>
      <p:bldP spid="24" grpId="0" animBg="1"/>
      <p:bldP spid="3" grpId="0"/>
      <p:bldP spid="10" grpId="0"/>
      <p:bldP spid="11" grpId="0"/>
      <p:bldP spid="12" grpId="0"/>
      <p:bldP spid="1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Scroll 7"/>
          <p:cNvSpPr/>
          <p:nvPr/>
        </p:nvSpPr>
        <p:spPr>
          <a:xfrm>
            <a:off x="1076288" y="387628"/>
            <a:ext cx="8744803" cy="2238006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 w="57150"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1231849" y="3319749"/>
            <a:ext cx="8744803" cy="2238006"/>
          </a:xfrm>
          <a:prstGeom prst="verticalScroll">
            <a:avLst/>
          </a:prstGeom>
          <a:solidFill>
            <a:schemeClr val="accent4"/>
          </a:solidFill>
          <a:ln w="57150"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১: মহান আল্লাহর সূষ্টি সম্পর্কে ৫টি বাক্য লিখ </a:t>
            </a:r>
          </a:p>
          <a:p>
            <a:pPr algn="ctr"/>
            <a:endParaRPr lang="bn-BD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683</TotalTime>
  <Words>168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Bookman Old Style</vt:lpstr>
      <vt:lpstr>Gill Sans MT</vt:lpstr>
      <vt:lpstr>NikoshBAN</vt:lpstr>
      <vt:lpstr>Vrinda</vt:lpstr>
      <vt:lpstr>Wingdings</vt:lpstr>
      <vt:lpstr>Wingdings 3</vt:lpstr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PTI-RANGPUR</dc:creator>
  <cp:lastModifiedBy>DPE</cp:lastModifiedBy>
  <cp:revision>151</cp:revision>
  <dcterms:created xsi:type="dcterms:W3CDTF">2020-02-12T03:26:42Z</dcterms:created>
  <dcterms:modified xsi:type="dcterms:W3CDTF">2020-05-05T16:58:24Z</dcterms:modified>
</cp:coreProperties>
</file>