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2" r:id="rId3"/>
    <p:sldId id="264" r:id="rId4"/>
    <p:sldId id="263" r:id="rId5"/>
    <p:sldId id="280" r:id="rId6"/>
    <p:sldId id="269" r:id="rId7"/>
    <p:sldId id="277" r:id="rId8"/>
    <p:sldId id="286" r:id="rId9"/>
    <p:sldId id="285" r:id="rId10"/>
    <p:sldId id="271" r:id="rId11"/>
    <p:sldId id="273" r:id="rId12"/>
    <p:sldId id="274" r:id="rId13"/>
    <p:sldId id="287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6" autoAdjust="0"/>
    <p:restoredTop sz="90962" autoAdjust="0"/>
  </p:normalViewPr>
  <p:slideViewPr>
    <p:cSldViewPr snapToGrid="0">
      <p:cViewPr varScale="1">
        <p:scale>
          <a:sx n="50" d="100"/>
          <a:sy n="50" d="100"/>
        </p:scale>
        <p:origin x="2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FDAB2-70EF-46B1-863E-F29E5DC052B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D6113-1FE4-4FB1-BBF5-5F554A36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6113-1FE4-4FB1-BBF5-5F554A3685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6113-1FE4-4FB1-BBF5-5F554A3685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6113-1FE4-4FB1-BBF5-5F554A3685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6113-1FE4-4FB1-BBF5-5F554A3685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9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6113-1FE4-4FB1-BBF5-5F554A3685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9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6113-1FE4-4FB1-BBF5-5F554A3685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6113-1FE4-4FB1-BBF5-5F554A3685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6113-1FE4-4FB1-BBF5-5F554A3685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6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9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1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3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8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9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7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2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DD2F4-84A5-431F-ACCE-A21E120587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5222B-5D1A-4DF4-BFF3-0328EE1B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487B04-60DA-41B7-AF57-8E14DAADA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"/>
            <a:ext cx="12192000" cy="68572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832CBA-2AD8-4BA5-A6BA-B0456FEE9567}"/>
              </a:ext>
            </a:extLst>
          </p:cNvPr>
          <p:cNvSpPr/>
          <p:nvPr/>
        </p:nvSpPr>
        <p:spPr>
          <a:xfrm>
            <a:off x="3155132" y="353989"/>
            <a:ext cx="58817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CD2F5F1-6314-441F-AA3B-157A28A454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8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EC7C067-FBEE-44CF-B4F9-AA8C5A40BA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29EAC-F5F7-42A6-A437-FDBBE701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5" y="1449769"/>
            <a:ext cx="4354423" cy="48669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307BC-25B0-475A-8FA0-1DE39593C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4" y="1449769"/>
            <a:ext cx="4329301" cy="48669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117B8E-FA35-4BD2-ABB9-E26547EEAE66}"/>
              </a:ext>
            </a:extLst>
          </p:cNvPr>
          <p:cNvSpPr txBox="1"/>
          <p:nvPr/>
        </p:nvSpPr>
        <p:spPr>
          <a:xfrm>
            <a:off x="1428445" y="523764"/>
            <a:ext cx="9335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 এর ২ পৃষ্ঠা বের করে পড়ো </a:t>
            </a:r>
            <a:endParaRPr lang="en-US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2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824" y="2523067"/>
            <a:ext cx="9600352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    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গঠিত হয়?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4948" y="25230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82BA057-7912-4B43-9ED1-FA4CBF5E0E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F7904B-F1D0-47D7-AAC1-765B440AB016}"/>
              </a:ext>
            </a:extLst>
          </p:cNvPr>
          <p:cNvSpPr/>
          <p:nvPr/>
        </p:nvSpPr>
        <p:spPr>
          <a:xfrm>
            <a:off x="4909618" y="799869"/>
            <a:ext cx="23727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0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7054A7DC-AD9D-47FD-97E3-A5DD560C92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E1E72-EBF5-48BF-84D1-833593A7D2FC}"/>
              </a:ext>
            </a:extLst>
          </p:cNvPr>
          <p:cNvSpPr txBox="1"/>
          <p:nvPr/>
        </p:nvSpPr>
        <p:spPr>
          <a:xfrm>
            <a:off x="756373" y="1869539"/>
            <a:ext cx="10679254" cy="44012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চারপাশের সবকিছু নিয়ে আমাদের পরিবেশ।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পাহাড়,পানি,ও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আমরা আমাদের চারপাশে প্রকৃতি দেখতে পাই। এখানে আছে নানা ধরনের গাছ, ফুল, লতা-পাতা। এখানে আরও আছে বিভিন্ন ধরনের প্রাণী, পাখি ও মাছ। আছে মেঘ, বৃষ্টি, নদী এবং সূর্য।</a:t>
            </a:r>
          </a:p>
          <a:p>
            <a:pPr algn="just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সবকিছু নিয়েই আমাদের প্রাকৃতিক পরিবেশ গঠিত।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1CCA37-2155-4F06-B379-AADBF29347D2}"/>
              </a:ext>
            </a:extLst>
          </p:cNvPr>
          <p:cNvSpPr txBox="1"/>
          <p:nvPr/>
        </p:nvSpPr>
        <p:spPr>
          <a:xfrm>
            <a:off x="2795751" y="587256"/>
            <a:ext cx="660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 আলচোনা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7054A7DC-AD9D-47FD-97E3-A5DD560C92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E1E72-EBF5-48BF-84D1-833593A7D2FC}"/>
              </a:ext>
            </a:extLst>
          </p:cNvPr>
          <p:cNvSpPr txBox="1"/>
          <p:nvPr/>
        </p:nvSpPr>
        <p:spPr>
          <a:xfrm>
            <a:off x="756372" y="2796414"/>
            <a:ext cx="1067925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পরিবেশের ১০টি উপাদানের নাম লিখে আনবে।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1CCA37-2155-4F06-B379-AADBF29347D2}"/>
              </a:ext>
            </a:extLst>
          </p:cNvPr>
          <p:cNvSpPr txBox="1"/>
          <p:nvPr/>
        </p:nvSpPr>
        <p:spPr>
          <a:xfrm>
            <a:off x="2795750" y="1032425"/>
            <a:ext cx="6600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4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D97621-B7D1-47E4-8A15-9C24273E8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7" y="126124"/>
            <a:ext cx="11918266" cy="655845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03EAD4E-2CC0-4E38-8BD8-34B5CAD57C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C29D7-B56A-4127-BB9D-0C0845D42842}"/>
              </a:ext>
            </a:extLst>
          </p:cNvPr>
          <p:cNvSpPr/>
          <p:nvPr/>
        </p:nvSpPr>
        <p:spPr>
          <a:xfrm>
            <a:off x="2921092" y="1741355"/>
            <a:ext cx="63498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0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559" y="2481068"/>
            <a:ext cx="5391809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মোস্তফা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ংগাড়া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গাংনী, মেহেরপুর।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gmostofa.njs@gmail.com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95D6D26-0F9D-4D49-9BD2-F7342E0D6E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BF60C-2EB6-400E-B13E-02F252AEAFEF}"/>
              </a:ext>
            </a:extLst>
          </p:cNvPr>
          <p:cNvSpPr txBox="1"/>
          <p:nvPr/>
        </p:nvSpPr>
        <p:spPr>
          <a:xfrm>
            <a:off x="4829504" y="640370"/>
            <a:ext cx="278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923BD-3172-4DEF-8A61-34B0EBF26BD1}"/>
              </a:ext>
            </a:extLst>
          </p:cNvPr>
          <p:cNvSpPr txBox="1"/>
          <p:nvPr/>
        </p:nvSpPr>
        <p:spPr>
          <a:xfrm>
            <a:off x="6243149" y="2481068"/>
            <a:ext cx="5391809" cy="2862322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৩য়</a:t>
            </a: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পাঠ-প্রাকৃতিক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-৪০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-২০২০ </a:t>
            </a:r>
          </a:p>
        </p:txBody>
      </p:sp>
    </p:spTree>
    <p:extLst>
      <p:ext uri="{BB962C8B-B14F-4D97-AF65-F5344CB8AC3E}">
        <p14:creationId xmlns:p14="http://schemas.microsoft.com/office/powerpoint/2010/main" val="385006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8172" y="907302"/>
            <a:ext cx="2415654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1543168" y="2391001"/>
            <a:ext cx="9105663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১.২.২ 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১.২.৩ 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00" dirty="0" err="1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7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7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|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215C55B-EB0B-4138-84D8-D1BF4E5CEE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439110A-35DC-4A12-B45C-FE8EAAB234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06BD9-DC01-4258-82F6-01524A3360B1}"/>
              </a:ext>
            </a:extLst>
          </p:cNvPr>
          <p:cNvSpPr txBox="1"/>
          <p:nvPr/>
        </p:nvSpPr>
        <p:spPr>
          <a:xfrm>
            <a:off x="824585" y="630620"/>
            <a:ext cx="1053136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সবাই সবাই মিলে কয়েকটি ছবি দেখি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0FB70-4C61-43AE-AD2E-A8F83CF4CD4D}"/>
              </a:ext>
            </a:extLst>
          </p:cNvPr>
          <p:cNvSpPr txBox="1"/>
          <p:nvPr/>
        </p:nvSpPr>
        <p:spPr>
          <a:xfrm>
            <a:off x="824584" y="5791981"/>
            <a:ext cx="1053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কী দেখতে পেলাম?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A859A-14EE-4FAF-930A-CB992B443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31" y="1682674"/>
            <a:ext cx="5158118" cy="386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E486B-11B8-4260-BDB6-C3CBC3D75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7"/>
          <a:stretch/>
        </p:blipFill>
        <p:spPr>
          <a:xfrm>
            <a:off x="815982" y="1682674"/>
            <a:ext cx="5178188" cy="386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640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29407E96-D442-456D-89B7-24DFF66360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17FF2-AA9C-4535-81B5-2D1D7CDADC8B}"/>
              </a:ext>
            </a:extLst>
          </p:cNvPr>
          <p:cNvSpPr txBox="1"/>
          <p:nvPr/>
        </p:nvSpPr>
        <p:spPr>
          <a:xfrm>
            <a:off x="1135117" y="630621"/>
            <a:ext cx="10026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F3422367-6D19-40E2-8C12-2893907C6A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805560"/>
              </p:ext>
            </p:extLst>
          </p:nvPr>
        </p:nvGraphicFramePr>
        <p:xfrm>
          <a:off x="4809507" y="2404076"/>
          <a:ext cx="3304241" cy="291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806400" progId="Package">
                  <p:embed/>
                </p:oleObj>
              </mc:Choice>
              <mc:Fallback>
                <p:oleObj name="Packager Shell Object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9507" y="2404076"/>
                        <a:ext cx="3304241" cy="2914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39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628" y="2105561"/>
            <a:ext cx="10124966" cy="264687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1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544B9B3-EF17-4E61-85B9-0191EA3804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142E70-5AFF-4DE3-A8B2-E07E65133F47}"/>
              </a:ext>
            </a:extLst>
          </p:cNvPr>
          <p:cNvSpPr txBox="1"/>
          <p:nvPr/>
        </p:nvSpPr>
        <p:spPr>
          <a:xfrm>
            <a:off x="4356538" y="924910"/>
            <a:ext cx="347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2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DCD7181-C25D-45B1-8B25-0FCFB0F2BA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39DE2-048C-41F8-8B06-10B6EAC76D87}"/>
              </a:ext>
            </a:extLst>
          </p:cNvPr>
          <p:cNvSpPr txBox="1"/>
          <p:nvPr/>
        </p:nvSpPr>
        <p:spPr>
          <a:xfrm>
            <a:off x="588579" y="5120089"/>
            <a:ext cx="1102535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 মানুষ বাস করে সেখানে থাকে নানা ধরনের গাছ, ফুল, লতা-পাতা বিভিন্ন ধরনের প্রানী, পাখি ও মাছ। তাছাড়া মেঘ, বৃষ্টি, নদী ও সুর্য।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2804D-C8CD-4FF4-AFB2-3D2D83F19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9" y="886481"/>
            <a:ext cx="5307724" cy="3696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B9933-5FED-4F74-95C0-D586B7528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99" y="886480"/>
            <a:ext cx="5307722" cy="3696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909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DCD7181-C25D-45B1-8B25-0FCFB0F2BA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39DE2-048C-41F8-8B06-10B6EAC76D87}"/>
              </a:ext>
            </a:extLst>
          </p:cNvPr>
          <p:cNvSpPr txBox="1"/>
          <p:nvPr/>
        </p:nvSpPr>
        <p:spPr>
          <a:xfrm>
            <a:off x="662152" y="5145632"/>
            <a:ext cx="1082565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পাহাড়,পানি,ও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0717F-EE86-463D-A447-6476AF68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" y="829741"/>
            <a:ext cx="5268310" cy="3868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3FDB3-B2DE-4ABA-A210-B603DB094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97" y="829740"/>
            <a:ext cx="5268310" cy="3868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376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D2F051B-575F-4263-982A-8C2BCEDF6D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10354-E570-4436-A573-2DEC44F227AD}"/>
              </a:ext>
            </a:extLst>
          </p:cNvPr>
          <p:cNvSpPr txBox="1"/>
          <p:nvPr/>
        </p:nvSpPr>
        <p:spPr>
          <a:xfrm>
            <a:off x="4572000" y="683173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7F636-A22E-48AC-BE56-EF10E4838427}"/>
              </a:ext>
            </a:extLst>
          </p:cNvPr>
          <p:cNvSpPr txBox="1"/>
          <p:nvPr/>
        </p:nvSpPr>
        <p:spPr>
          <a:xfrm>
            <a:off x="1287517" y="2343807"/>
            <a:ext cx="9616966" cy="2585323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জানালা দিয়ে বাইরে তাকাও। প্রাকৃতিক পরিবেশের কী কী দেখা যাচ্ছে? প্রত্তেকে তার একটি তালিকা তৈরি কর।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3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307</Words>
  <Application>Microsoft Office PowerPoint</Application>
  <PresentationFormat>Widescreen</PresentationFormat>
  <Paragraphs>45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Aristo_NPC</cp:lastModifiedBy>
  <cp:revision>185</cp:revision>
  <dcterms:created xsi:type="dcterms:W3CDTF">2020-02-16T09:36:28Z</dcterms:created>
  <dcterms:modified xsi:type="dcterms:W3CDTF">2020-05-05T17:34:31Z</dcterms:modified>
</cp:coreProperties>
</file>