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34"/>
  </p:notesMasterIdLst>
  <p:sldIdLst>
    <p:sldId id="258" r:id="rId2"/>
    <p:sldId id="259" r:id="rId3"/>
    <p:sldId id="278" r:id="rId4"/>
    <p:sldId id="279" r:id="rId5"/>
    <p:sldId id="280" r:id="rId6"/>
    <p:sldId id="282" r:id="rId7"/>
    <p:sldId id="307" r:id="rId8"/>
    <p:sldId id="281" r:id="rId9"/>
    <p:sldId id="283" r:id="rId10"/>
    <p:sldId id="285" r:id="rId11"/>
    <p:sldId id="284" r:id="rId12"/>
    <p:sldId id="286" r:id="rId13"/>
    <p:sldId id="308" r:id="rId14"/>
    <p:sldId id="309" r:id="rId15"/>
    <p:sldId id="310" r:id="rId16"/>
    <p:sldId id="311" r:id="rId17"/>
    <p:sldId id="312" r:id="rId18"/>
    <p:sldId id="318" r:id="rId19"/>
    <p:sldId id="319" r:id="rId20"/>
    <p:sldId id="313" r:id="rId21"/>
    <p:sldId id="314" r:id="rId22"/>
    <p:sldId id="321" r:id="rId23"/>
    <p:sldId id="315" r:id="rId24"/>
    <p:sldId id="316" r:id="rId25"/>
    <p:sldId id="267" r:id="rId26"/>
    <p:sldId id="289" r:id="rId27"/>
    <p:sldId id="301" r:id="rId28"/>
    <p:sldId id="302" r:id="rId29"/>
    <p:sldId id="303" r:id="rId30"/>
    <p:sldId id="304" r:id="rId31"/>
    <p:sldId id="305" r:id="rId32"/>
    <p:sldId id="30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9FA2E"/>
    <a:srgbClr val="001132"/>
    <a:srgbClr val="FDFB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7EA02-25DF-47F1-953E-DC60A257240C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6DA730-8BE5-4C26-B773-57AD3584B36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2800" b="1" cap="none" spc="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গোপনীয়তা</a:t>
          </a:r>
          <a:r>
            <a:rPr lang="en-US" sz="28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cap="none" spc="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8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3AD1F86-6FF2-4233-B270-B01AD764490C}" type="parTrans" cxnId="{0C92B2C9-97D7-488E-8858-35E684F6641A}">
      <dgm:prSet/>
      <dgm:spPr/>
      <dgm:t>
        <a:bodyPr/>
        <a:lstStyle/>
        <a:p>
          <a:endParaRPr lang="en-US" sz="2000">
            <a:solidFill>
              <a:srgbClr val="C00000"/>
            </a:solidFill>
          </a:endParaRPr>
        </a:p>
      </dgm:t>
    </dgm:pt>
    <dgm:pt modelId="{33D85061-29AC-4BBD-BC91-A9C72A6637E7}" type="sibTrans" cxnId="{0C92B2C9-97D7-488E-8858-35E684F6641A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sz="2000" b="1" cap="none" spc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A5EE544-83C9-469C-B301-59B677C4913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3200" b="1" cap="none" spc="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সংরক্ষণকরা</a:t>
          </a:r>
          <a:r>
            <a:rPr lang="en-US" sz="32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3200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8526EB-AD79-4AC9-8CF2-1E665653A927}" type="parTrans" cxnId="{522B58FB-7A62-4491-A687-A556A7F315C9}">
      <dgm:prSet/>
      <dgm:spPr/>
      <dgm:t>
        <a:bodyPr/>
        <a:lstStyle/>
        <a:p>
          <a:endParaRPr lang="en-US" sz="2000">
            <a:solidFill>
              <a:srgbClr val="C00000"/>
            </a:solidFill>
          </a:endParaRPr>
        </a:p>
      </dgm:t>
    </dgm:pt>
    <dgm:pt modelId="{C8141326-B4B1-437F-9A29-0049ACF3FE56}" type="sibTrans" cxnId="{522B58FB-7A62-4491-A687-A556A7F315C9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sz="2000" b="1" cap="none" spc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620ED16-C06C-47A4-92E1-5EEFB7CE81F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4">
            <a:lumMod val="75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2800" b="1" cap="none" spc="0" dirty="0" smtClean="0">
              <a:ln w="11430"/>
              <a:solidFill>
                <a:srgbClr val="FF7C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ই-</a:t>
          </a:r>
          <a:r>
            <a:rPr lang="en-US" sz="2800" b="1" cap="none" spc="0" dirty="0" err="1" smtClean="0">
              <a:ln w="11430"/>
              <a:solidFill>
                <a:srgbClr val="FF7C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মেইল</a:t>
          </a:r>
          <a:r>
            <a:rPr lang="en-US" sz="2800" b="1" cap="none" spc="0" dirty="0" smtClean="0">
              <a:ln w="11430"/>
              <a:solidFill>
                <a:srgbClr val="FF7C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cap="none" spc="0" dirty="0" err="1" smtClean="0">
              <a:ln w="11430"/>
              <a:solidFill>
                <a:srgbClr val="FF7C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মুছে</a:t>
          </a:r>
          <a:r>
            <a:rPr lang="en-US" sz="2800" b="1" cap="none" spc="0" dirty="0" smtClean="0">
              <a:ln w="11430"/>
              <a:solidFill>
                <a:srgbClr val="FF7C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cap="none" spc="0" dirty="0" err="1" smtClean="0">
              <a:ln w="11430"/>
              <a:solidFill>
                <a:srgbClr val="FF7C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ফেলা</a:t>
          </a:r>
          <a:r>
            <a:rPr lang="en-US" sz="2800" b="1" cap="none" spc="0" dirty="0" smtClean="0">
              <a:ln w="11430"/>
              <a:solidFill>
                <a:srgbClr val="FF7C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cap="none" spc="0" dirty="0" err="1" smtClean="0">
              <a:ln w="11430"/>
              <a:solidFill>
                <a:srgbClr val="FF7C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800" b="1" cap="none" spc="0" dirty="0">
            <a:ln w="11430"/>
            <a:solidFill>
              <a:srgbClr val="FF7C8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EC4A08-FB35-46FE-A31D-4466C86D2FDA}" type="parTrans" cxnId="{F5360840-5C7F-4940-90FF-0D7BB0D14FDA}">
      <dgm:prSet/>
      <dgm:spPr/>
      <dgm:t>
        <a:bodyPr/>
        <a:lstStyle/>
        <a:p>
          <a:endParaRPr lang="en-US" sz="2000">
            <a:solidFill>
              <a:srgbClr val="C00000"/>
            </a:solidFill>
          </a:endParaRPr>
        </a:p>
      </dgm:t>
    </dgm:pt>
    <dgm:pt modelId="{D76CC5F9-A61A-474B-A84D-67AC0C0C83F9}" type="sibTrans" cxnId="{F5360840-5C7F-4940-90FF-0D7BB0D14FDA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sz="2000" b="1" cap="none" spc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711913A-B640-4DB2-936F-6C9D32EA510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4">
            <a:lumMod val="5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2400" b="1" cap="none" spc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একসাথে অনেকজনকে পাঠানো যায়।</a:t>
          </a:r>
          <a:endParaRPr lang="en-US" sz="2400" b="1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5096BB-D57F-49CA-A750-497B0B3DD260}" type="parTrans" cxnId="{BE8DA9AA-812B-4619-8EBC-AA89B282A8A8}">
      <dgm:prSet/>
      <dgm:spPr/>
      <dgm:t>
        <a:bodyPr/>
        <a:lstStyle/>
        <a:p>
          <a:endParaRPr lang="en-US" sz="2000">
            <a:solidFill>
              <a:srgbClr val="C00000"/>
            </a:solidFill>
          </a:endParaRPr>
        </a:p>
      </dgm:t>
    </dgm:pt>
    <dgm:pt modelId="{1CECD989-9B65-4DCF-A310-B4A438405BE1}" type="sibTrans" cxnId="{BE8DA9AA-812B-4619-8EBC-AA89B282A8A8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sz="2000" b="1" cap="none" spc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D3611CA-610F-4745-BA3F-32AFCCAE51F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2800" b="1" cap="none" spc="0" dirty="0" err="1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2800" b="1" cap="none" spc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cap="none" spc="0" dirty="0" err="1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2800" b="1" cap="none" spc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cap="none" spc="0" dirty="0" err="1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লাগে</a:t>
          </a:r>
          <a:r>
            <a:rPr lang="en-US" sz="2800" b="1" cap="none" spc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b="1" cap="none" spc="0" dirty="0">
            <a:ln w="11430"/>
            <a:solidFill>
              <a:schemeClr val="accent6">
                <a:lumMod val="75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8572B9-A866-41D0-8FD1-675795E6AECC}" type="parTrans" cxnId="{B58F4089-50A5-473F-9C4F-E983F86134E8}">
      <dgm:prSet/>
      <dgm:spPr/>
      <dgm:t>
        <a:bodyPr/>
        <a:lstStyle/>
        <a:p>
          <a:endParaRPr lang="en-US" sz="2000">
            <a:solidFill>
              <a:srgbClr val="C00000"/>
            </a:solidFill>
          </a:endParaRPr>
        </a:p>
      </dgm:t>
    </dgm:pt>
    <dgm:pt modelId="{06C2BA2B-7DD3-4200-B101-0126F5711908}" type="sibTrans" cxnId="{B58F4089-50A5-473F-9C4F-E983F86134E8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sz="2000" b="1" cap="none" spc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A7FD8F9-DBB4-43E5-A1B6-3D03867EB94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2400" b="1" cap="none" spc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সুলভে পাওয়া যায়।</a:t>
          </a:r>
          <a:endParaRPr lang="en-US" sz="2400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6B06B3-FEEF-483D-85E8-4C8C88D58EA2}" type="parTrans" cxnId="{DC63B8CC-197D-4F09-BB38-2F3050A1FA18}">
      <dgm:prSet/>
      <dgm:spPr/>
      <dgm:t>
        <a:bodyPr/>
        <a:lstStyle/>
        <a:p>
          <a:endParaRPr lang="en-US" sz="2000">
            <a:solidFill>
              <a:srgbClr val="C00000"/>
            </a:solidFill>
          </a:endParaRPr>
        </a:p>
      </dgm:t>
    </dgm:pt>
    <dgm:pt modelId="{E25D02D4-9B3B-4C05-8FDE-EA153242FE53}" type="sibTrans" cxnId="{DC63B8CC-197D-4F09-BB38-2F3050A1FA18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sz="2000" b="1" cap="none" spc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B6D5729-E1B2-468F-A06F-14559E6D91FD}" type="pres">
      <dgm:prSet presAssocID="{7617EA02-25DF-47F1-953E-DC60A25724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3EFED8-FC78-41E3-BA26-FCA423B328F5}" type="pres">
      <dgm:prSet presAssocID="{FB6DA730-8BE5-4C26-B773-57AD3584B366}" presName="node" presStyleLbl="node1" presStyleIdx="0" presStyleCnt="6" custScaleX="157566" custScaleY="104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8C264-7E02-476C-995F-1190D23253EF}" type="pres">
      <dgm:prSet presAssocID="{33D85061-29AC-4BBD-BC91-A9C72A6637E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7303502-C32E-4768-83FF-6C2F2B39708C}" type="pres">
      <dgm:prSet presAssocID="{33D85061-29AC-4BBD-BC91-A9C72A6637E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0F761D1-2345-4050-8F6F-28FB77112982}" type="pres">
      <dgm:prSet presAssocID="{5A5EE544-83C9-469C-B301-59B677C49130}" presName="node" presStyleLbl="node1" presStyleIdx="1" presStyleCnt="6" custScaleX="150958" custScaleY="126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CE05B-F63B-4AC1-97C8-D31C6E74D285}" type="pres">
      <dgm:prSet presAssocID="{C8141326-B4B1-437F-9A29-0049ACF3FE56}" presName="sibTrans" presStyleLbl="sibTrans2D1" presStyleIdx="1" presStyleCnt="6"/>
      <dgm:spPr/>
      <dgm:t>
        <a:bodyPr/>
        <a:lstStyle/>
        <a:p>
          <a:endParaRPr lang="en-US"/>
        </a:p>
      </dgm:t>
    </dgm:pt>
    <dgm:pt modelId="{37F853B3-6E55-47B7-9677-792EA714842A}" type="pres">
      <dgm:prSet presAssocID="{C8141326-B4B1-437F-9A29-0049ACF3FE5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67CC49E-9B64-493B-A660-F12D4BE2AA91}" type="pres">
      <dgm:prSet presAssocID="{CA7FD8F9-DBB4-43E5-A1B6-3D03867EB948}" presName="node" presStyleLbl="node1" presStyleIdx="2" presStyleCnt="6" custScaleX="148800" custScaleY="138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6D8BB-CDD3-4891-83E7-A1F0106B278C}" type="pres">
      <dgm:prSet presAssocID="{E25D02D4-9B3B-4C05-8FDE-EA153242FE53}" presName="sibTrans" presStyleLbl="sibTrans2D1" presStyleIdx="2" presStyleCnt="6"/>
      <dgm:spPr/>
      <dgm:t>
        <a:bodyPr/>
        <a:lstStyle/>
        <a:p>
          <a:endParaRPr lang="en-US"/>
        </a:p>
      </dgm:t>
    </dgm:pt>
    <dgm:pt modelId="{FC089E06-47AB-4CFA-AC69-2C79C8E0F133}" type="pres">
      <dgm:prSet presAssocID="{E25D02D4-9B3B-4C05-8FDE-EA153242FE5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582A281-A2DA-49C9-B551-F1C01FD6EC6D}" type="pres">
      <dgm:prSet presAssocID="{7D3611CA-610F-4745-BA3F-32AFCCAE51F2}" presName="node" presStyleLbl="node1" presStyleIdx="3" presStyleCnt="6" custScaleX="160887" custScaleY="138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184AC-8780-4024-9EF6-8A15A658527D}" type="pres">
      <dgm:prSet presAssocID="{06C2BA2B-7DD3-4200-B101-0126F5711908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A18E9F0-809D-4E4C-BAC3-2185B2EF6BBD}" type="pres">
      <dgm:prSet presAssocID="{06C2BA2B-7DD3-4200-B101-0126F571190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87FECDA-0190-4AFC-93A5-B27100D06172}" type="pres">
      <dgm:prSet presAssocID="{7620ED16-C06C-47A4-92E1-5EEFB7CE81F2}" presName="node" presStyleLbl="node1" presStyleIdx="4" presStyleCnt="6" custScaleX="155420" custScaleY="126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1CF47-72D1-4BA9-A0EF-18CF11913155}" type="pres">
      <dgm:prSet presAssocID="{D76CC5F9-A61A-474B-A84D-67AC0C0C83F9}" presName="sibTrans" presStyleLbl="sibTrans2D1" presStyleIdx="4" presStyleCnt="6" custLinFactNeighborX="0"/>
      <dgm:spPr/>
      <dgm:t>
        <a:bodyPr/>
        <a:lstStyle/>
        <a:p>
          <a:endParaRPr lang="en-US"/>
        </a:p>
      </dgm:t>
    </dgm:pt>
    <dgm:pt modelId="{A55F7373-024B-45BB-ACD9-87313E98CAED}" type="pres">
      <dgm:prSet presAssocID="{D76CC5F9-A61A-474B-A84D-67AC0C0C83F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D2FE9A3-5E00-4482-960D-68026196EE85}" type="pres">
      <dgm:prSet presAssocID="{B711913A-B640-4DB2-936F-6C9D32EA5102}" presName="node" presStyleLbl="node1" presStyleIdx="5" presStyleCnt="6" custScaleX="170176" custScaleY="122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D7E76-B652-42BF-A906-5C4B0FFCFD89}" type="pres">
      <dgm:prSet presAssocID="{1CECD989-9B65-4DCF-A310-B4A438405BE1}" presName="sibTrans" presStyleLbl="sibTrans2D1" presStyleIdx="5" presStyleCnt="6"/>
      <dgm:spPr/>
      <dgm:t>
        <a:bodyPr/>
        <a:lstStyle/>
        <a:p>
          <a:endParaRPr lang="en-US"/>
        </a:p>
      </dgm:t>
    </dgm:pt>
    <dgm:pt modelId="{1B965CC4-87C3-416E-9144-82CD320896B7}" type="pres">
      <dgm:prSet presAssocID="{1CECD989-9B65-4DCF-A310-B4A438405BE1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62DEA1A6-4AF0-4736-96C3-F0CD661B09E4}" type="presOf" srcId="{33D85061-29AC-4BBD-BC91-A9C72A6637E7}" destId="{F7303502-C32E-4768-83FF-6C2F2B39708C}" srcOrd="1" destOrd="0" presId="urn:microsoft.com/office/officeart/2005/8/layout/cycle2"/>
    <dgm:cxn modelId="{AD0BC8CA-A71E-4F83-8C81-15C6B3E4B4DE}" type="presOf" srcId="{B711913A-B640-4DB2-936F-6C9D32EA5102}" destId="{DD2FE9A3-5E00-4482-960D-68026196EE85}" srcOrd="0" destOrd="0" presId="urn:microsoft.com/office/officeart/2005/8/layout/cycle2"/>
    <dgm:cxn modelId="{0C92B2C9-97D7-488E-8858-35E684F6641A}" srcId="{7617EA02-25DF-47F1-953E-DC60A257240C}" destId="{FB6DA730-8BE5-4C26-B773-57AD3584B366}" srcOrd="0" destOrd="0" parTransId="{93AD1F86-6FF2-4233-B270-B01AD764490C}" sibTransId="{33D85061-29AC-4BBD-BC91-A9C72A6637E7}"/>
    <dgm:cxn modelId="{DC63B8CC-197D-4F09-BB38-2F3050A1FA18}" srcId="{7617EA02-25DF-47F1-953E-DC60A257240C}" destId="{CA7FD8F9-DBB4-43E5-A1B6-3D03867EB948}" srcOrd="2" destOrd="0" parTransId="{FB6B06B3-FEEF-483D-85E8-4C8C88D58EA2}" sibTransId="{E25D02D4-9B3B-4C05-8FDE-EA153242FE53}"/>
    <dgm:cxn modelId="{96258CAF-F58B-40E0-B7A1-FCE64146A823}" type="presOf" srcId="{CA7FD8F9-DBB4-43E5-A1B6-3D03867EB948}" destId="{867CC49E-9B64-493B-A660-F12D4BE2AA91}" srcOrd="0" destOrd="0" presId="urn:microsoft.com/office/officeart/2005/8/layout/cycle2"/>
    <dgm:cxn modelId="{77DCEA81-9EEF-481D-9158-12A5001CCD70}" type="presOf" srcId="{7617EA02-25DF-47F1-953E-DC60A257240C}" destId="{AB6D5729-E1B2-468F-A06F-14559E6D91FD}" srcOrd="0" destOrd="0" presId="urn:microsoft.com/office/officeart/2005/8/layout/cycle2"/>
    <dgm:cxn modelId="{FD573CC1-7724-4B0D-8342-944F42CDABAF}" type="presOf" srcId="{D76CC5F9-A61A-474B-A84D-67AC0C0C83F9}" destId="{A601CF47-72D1-4BA9-A0EF-18CF11913155}" srcOrd="0" destOrd="0" presId="urn:microsoft.com/office/officeart/2005/8/layout/cycle2"/>
    <dgm:cxn modelId="{4352EF9D-6FC6-4389-A77C-195C44684B76}" type="presOf" srcId="{1CECD989-9B65-4DCF-A310-B4A438405BE1}" destId="{A2DD7E76-B652-42BF-A906-5C4B0FFCFD89}" srcOrd="0" destOrd="0" presId="urn:microsoft.com/office/officeart/2005/8/layout/cycle2"/>
    <dgm:cxn modelId="{DF2F2731-7D27-4AE1-A847-60BF1FE6EA4B}" type="presOf" srcId="{06C2BA2B-7DD3-4200-B101-0126F5711908}" destId="{FA18E9F0-809D-4E4C-BAC3-2185B2EF6BBD}" srcOrd="1" destOrd="0" presId="urn:microsoft.com/office/officeart/2005/8/layout/cycle2"/>
    <dgm:cxn modelId="{ACB555CF-18C9-4CDA-AB49-079ED079C2D3}" type="presOf" srcId="{C8141326-B4B1-437F-9A29-0049ACF3FE56}" destId="{2ABCE05B-F63B-4AC1-97C8-D31C6E74D285}" srcOrd="0" destOrd="0" presId="urn:microsoft.com/office/officeart/2005/8/layout/cycle2"/>
    <dgm:cxn modelId="{B58F4089-50A5-473F-9C4F-E983F86134E8}" srcId="{7617EA02-25DF-47F1-953E-DC60A257240C}" destId="{7D3611CA-610F-4745-BA3F-32AFCCAE51F2}" srcOrd="3" destOrd="0" parTransId="{C48572B9-A866-41D0-8FD1-675795E6AECC}" sibTransId="{06C2BA2B-7DD3-4200-B101-0126F5711908}"/>
    <dgm:cxn modelId="{BE8DA9AA-812B-4619-8EBC-AA89B282A8A8}" srcId="{7617EA02-25DF-47F1-953E-DC60A257240C}" destId="{B711913A-B640-4DB2-936F-6C9D32EA5102}" srcOrd="5" destOrd="0" parTransId="{A25096BB-D57F-49CA-A750-497B0B3DD260}" sibTransId="{1CECD989-9B65-4DCF-A310-B4A438405BE1}"/>
    <dgm:cxn modelId="{D6C18C7D-EE8A-4C69-9B87-6EE126D4C7D8}" type="presOf" srcId="{7D3611CA-610F-4745-BA3F-32AFCCAE51F2}" destId="{4582A281-A2DA-49C9-B551-F1C01FD6EC6D}" srcOrd="0" destOrd="0" presId="urn:microsoft.com/office/officeart/2005/8/layout/cycle2"/>
    <dgm:cxn modelId="{522B58FB-7A62-4491-A687-A556A7F315C9}" srcId="{7617EA02-25DF-47F1-953E-DC60A257240C}" destId="{5A5EE544-83C9-469C-B301-59B677C49130}" srcOrd="1" destOrd="0" parTransId="{4C8526EB-AD79-4AC9-8CF2-1E665653A927}" sibTransId="{C8141326-B4B1-437F-9A29-0049ACF3FE56}"/>
    <dgm:cxn modelId="{386DE0FD-BFBE-4EBE-8AA0-94404E799926}" type="presOf" srcId="{C8141326-B4B1-437F-9A29-0049ACF3FE56}" destId="{37F853B3-6E55-47B7-9677-792EA714842A}" srcOrd="1" destOrd="0" presId="urn:microsoft.com/office/officeart/2005/8/layout/cycle2"/>
    <dgm:cxn modelId="{A652AF55-EFEE-4A2B-AFFE-85683BA26BDA}" type="presOf" srcId="{D76CC5F9-A61A-474B-A84D-67AC0C0C83F9}" destId="{A55F7373-024B-45BB-ACD9-87313E98CAED}" srcOrd="1" destOrd="0" presId="urn:microsoft.com/office/officeart/2005/8/layout/cycle2"/>
    <dgm:cxn modelId="{62F27EB2-443E-4B71-8F03-C3EAD25AB8B0}" type="presOf" srcId="{33D85061-29AC-4BBD-BC91-A9C72A6637E7}" destId="{BC28C264-7E02-476C-995F-1190D23253EF}" srcOrd="0" destOrd="0" presId="urn:microsoft.com/office/officeart/2005/8/layout/cycle2"/>
    <dgm:cxn modelId="{42B1B315-BEEC-4335-A20E-D5ECD4FC9F02}" type="presOf" srcId="{1CECD989-9B65-4DCF-A310-B4A438405BE1}" destId="{1B965CC4-87C3-416E-9144-82CD320896B7}" srcOrd="1" destOrd="0" presId="urn:microsoft.com/office/officeart/2005/8/layout/cycle2"/>
    <dgm:cxn modelId="{BB4954FC-A9C1-41F1-889B-FD6AF2B895DD}" type="presOf" srcId="{E25D02D4-9B3B-4C05-8FDE-EA153242FE53}" destId="{FC089E06-47AB-4CFA-AC69-2C79C8E0F133}" srcOrd="1" destOrd="0" presId="urn:microsoft.com/office/officeart/2005/8/layout/cycle2"/>
    <dgm:cxn modelId="{B54A69CC-8E61-4077-94F8-323396501055}" type="presOf" srcId="{E25D02D4-9B3B-4C05-8FDE-EA153242FE53}" destId="{EFD6D8BB-CDD3-4891-83E7-A1F0106B278C}" srcOrd="0" destOrd="0" presId="urn:microsoft.com/office/officeart/2005/8/layout/cycle2"/>
    <dgm:cxn modelId="{02B154EB-D12D-4965-A9FB-03099C6CFEBD}" type="presOf" srcId="{FB6DA730-8BE5-4C26-B773-57AD3584B366}" destId="{883EFED8-FC78-41E3-BA26-FCA423B328F5}" srcOrd="0" destOrd="0" presId="urn:microsoft.com/office/officeart/2005/8/layout/cycle2"/>
    <dgm:cxn modelId="{099E6DD8-F796-4D95-9A67-F4358492AB57}" type="presOf" srcId="{06C2BA2B-7DD3-4200-B101-0126F5711908}" destId="{74A184AC-8780-4024-9EF6-8A15A658527D}" srcOrd="0" destOrd="0" presId="urn:microsoft.com/office/officeart/2005/8/layout/cycle2"/>
    <dgm:cxn modelId="{F5360840-5C7F-4940-90FF-0D7BB0D14FDA}" srcId="{7617EA02-25DF-47F1-953E-DC60A257240C}" destId="{7620ED16-C06C-47A4-92E1-5EEFB7CE81F2}" srcOrd="4" destOrd="0" parTransId="{8AEC4A08-FB35-46FE-A31D-4466C86D2FDA}" sibTransId="{D76CC5F9-A61A-474B-A84D-67AC0C0C83F9}"/>
    <dgm:cxn modelId="{FF837537-B9F1-48B7-8FB5-AB68E6C5F932}" type="presOf" srcId="{5A5EE544-83C9-469C-B301-59B677C49130}" destId="{10F761D1-2345-4050-8F6F-28FB77112982}" srcOrd="0" destOrd="0" presId="urn:microsoft.com/office/officeart/2005/8/layout/cycle2"/>
    <dgm:cxn modelId="{1B09122C-459A-4EF6-85D9-11310C03ED97}" type="presOf" srcId="{7620ED16-C06C-47A4-92E1-5EEFB7CE81F2}" destId="{F87FECDA-0190-4AFC-93A5-B27100D06172}" srcOrd="0" destOrd="0" presId="urn:microsoft.com/office/officeart/2005/8/layout/cycle2"/>
    <dgm:cxn modelId="{C98F5B1C-275D-43B8-AD68-DB8B6A0B2623}" type="presParOf" srcId="{AB6D5729-E1B2-468F-A06F-14559E6D91FD}" destId="{883EFED8-FC78-41E3-BA26-FCA423B328F5}" srcOrd="0" destOrd="0" presId="urn:microsoft.com/office/officeart/2005/8/layout/cycle2"/>
    <dgm:cxn modelId="{94D9D083-81CF-496D-BB12-0A788D48C37B}" type="presParOf" srcId="{AB6D5729-E1B2-468F-A06F-14559E6D91FD}" destId="{BC28C264-7E02-476C-995F-1190D23253EF}" srcOrd="1" destOrd="0" presId="urn:microsoft.com/office/officeart/2005/8/layout/cycle2"/>
    <dgm:cxn modelId="{FFCBDF6F-7DAA-4550-9E44-0A1C09452BDE}" type="presParOf" srcId="{BC28C264-7E02-476C-995F-1190D23253EF}" destId="{F7303502-C32E-4768-83FF-6C2F2B39708C}" srcOrd="0" destOrd="0" presId="urn:microsoft.com/office/officeart/2005/8/layout/cycle2"/>
    <dgm:cxn modelId="{EE65609E-4A14-4673-83E4-25C071860179}" type="presParOf" srcId="{AB6D5729-E1B2-468F-A06F-14559E6D91FD}" destId="{10F761D1-2345-4050-8F6F-28FB77112982}" srcOrd="2" destOrd="0" presId="urn:microsoft.com/office/officeart/2005/8/layout/cycle2"/>
    <dgm:cxn modelId="{24A44ECE-180C-4F5A-A9EE-FE9007BFF258}" type="presParOf" srcId="{AB6D5729-E1B2-468F-A06F-14559E6D91FD}" destId="{2ABCE05B-F63B-4AC1-97C8-D31C6E74D285}" srcOrd="3" destOrd="0" presId="urn:microsoft.com/office/officeart/2005/8/layout/cycle2"/>
    <dgm:cxn modelId="{A9157145-BE0C-484E-B3F3-BCFDE7AC6098}" type="presParOf" srcId="{2ABCE05B-F63B-4AC1-97C8-D31C6E74D285}" destId="{37F853B3-6E55-47B7-9677-792EA714842A}" srcOrd="0" destOrd="0" presId="urn:microsoft.com/office/officeart/2005/8/layout/cycle2"/>
    <dgm:cxn modelId="{A0075AF3-19F3-4212-8233-4DADFFE1E7BF}" type="presParOf" srcId="{AB6D5729-E1B2-468F-A06F-14559E6D91FD}" destId="{867CC49E-9B64-493B-A660-F12D4BE2AA91}" srcOrd="4" destOrd="0" presId="urn:microsoft.com/office/officeart/2005/8/layout/cycle2"/>
    <dgm:cxn modelId="{3790DD50-2864-4B58-ADB3-15E97DB263AA}" type="presParOf" srcId="{AB6D5729-E1B2-468F-A06F-14559E6D91FD}" destId="{EFD6D8BB-CDD3-4891-83E7-A1F0106B278C}" srcOrd="5" destOrd="0" presId="urn:microsoft.com/office/officeart/2005/8/layout/cycle2"/>
    <dgm:cxn modelId="{C0567522-404D-42CB-B954-F65ABEF7A139}" type="presParOf" srcId="{EFD6D8BB-CDD3-4891-83E7-A1F0106B278C}" destId="{FC089E06-47AB-4CFA-AC69-2C79C8E0F133}" srcOrd="0" destOrd="0" presId="urn:microsoft.com/office/officeart/2005/8/layout/cycle2"/>
    <dgm:cxn modelId="{3C66ECEC-B920-4DCB-89F0-A4C671C0A549}" type="presParOf" srcId="{AB6D5729-E1B2-468F-A06F-14559E6D91FD}" destId="{4582A281-A2DA-49C9-B551-F1C01FD6EC6D}" srcOrd="6" destOrd="0" presId="urn:microsoft.com/office/officeart/2005/8/layout/cycle2"/>
    <dgm:cxn modelId="{FCA33B02-9E49-4E64-B893-B92AB9AA2F34}" type="presParOf" srcId="{AB6D5729-E1B2-468F-A06F-14559E6D91FD}" destId="{74A184AC-8780-4024-9EF6-8A15A658527D}" srcOrd="7" destOrd="0" presId="urn:microsoft.com/office/officeart/2005/8/layout/cycle2"/>
    <dgm:cxn modelId="{A025E19F-B8FC-49BA-8B2C-97FB698624C4}" type="presParOf" srcId="{74A184AC-8780-4024-9EF6-8A15A658527D}" destId="{FA18E9F0-809D-4E4C-BAC3-2185B2EF6BBD}" srcOrd="0" destOrd="0" presId="urn:microsoft.com/office/officeart/2005/8/layout/cycle2"/>
    <dgm:cxn modelId="{61F00277-9F88-4489-9568-DAA34EA183B0}" type="presParOf" srcId="{AB6D5729-E1B2-468F-A06F-14559E6D91FD}" destId="{F87FECDA-0190-4AFC-93A5-B27100D06172}" srcOrd="8" destOrd="0" presId="urn:microsoft.com/office/officeart/2005/8/layout/cycle2"/>
    <dgm:cxn modelId="{256023DF-B371-4911-A1D8-82E87BE06A56}" type="presParOf" srcId="{AB6D5729-E1B2-468F-A06F-14559E6D91FD}" destId="{A601CF47-72D1-4BA9-A0EF-18CF11913155}" srcOrd="9" destOrd="0" presId="urn:microsoft.com/office/officeart/2005/8/layout/cycle2"/>
    <dgm:cxn modelId="{D2C9E298-FAEE-4664-88F1-BF46A9CA6F98}" type="presParOf" srcId="{A601CF47-72D1-4BA9-A0EF-18CF11913155}" destId="{A55F7373-024B-45BB-ACD9-87313E98CAED}" srcOrd="0" destOrd="0" presId="urn:microsoft.com/office/officeart/2005/8/layout/cycle2"/>
    <dgm:cxn modelId="{35566E17-E5D8-464D-90A1-2C6049382F78}" type="presParOf" srcId="{AB6D5729-E1B2-468F-A06F-14559E6D91FD}" destId="{DD2FE9A3-5E00-4482-960D-68026196EE85}" srcOrd="10" destOrd="0" presId="urn:microsoft.com/office/officeart/2005/8/layout/cycle2"/>
    <dgm:cxn modelId="{9A5CAE00-8F7B-4CF1-9F3A-C3FA7C9F2B68}" type="presParOf" srcId="{AB6D5729-E1B2-468F-A06F-14559E6D91FD}" destId="{A2DD7E76-B652-42BF-A906-5C4B0FFCFD89}" srcOrd="11" destOrd="0" presId="urn:microsoft.com/office/officeart/2005/8/layout/cycle2"/>
    <dgm:cxn modelId="{DDBFA598-2691-4C2A-BF1B-9F9E8C33FAB0}" type="presParOf" srcId="{A2DD7E76-B652-42BF-A906-5C4B0FFCFD89}" destId="{1B965CC4-87C3-416E-9144-82CD320896B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EFED8-FC78-41E3-BA26-FCA423B328F5}">
      <dsp:nvSpPr>
        <dsp:cNvPr id="0" name=""/>
        <dsp:cNvSpPr/>
      </dsp:nvSpPr>
      <dsp:spPr>
        <a:xfrm>
          <a:off x="3391296" y="1836"/>
          <a:ext cx="1345406" cy="1345406"/>
        </a:xfrm>
        <a:prstGeom prst="ellipse">
          <a:avLst/>
        </a:prstGeom>
        <a:gradFill rotWithShape="1">
          <a:gsLst>
            <a:gs pos="0">
              <a:schemeClr val="accent3">
                <a:tint val="83000"/>
                <a:satMod val="100000"/>
                <a:lumMod val="100000"/>
              </a:schemeClr>
            </a:gs>
            <a:gs pos="100000">
              <a:schemeClr val="accent3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গোপনীয়তা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/>
        </a:p>
      </dsp:txBody>
      <dsp:txXfrm>
        <a:off x="3588326" y="198866"/>
        <a:ext cx="951346" cy="951346"/>
      </dsp:txXfrm>
    </dsp:sp>
    <dsp:sp modelId="{BC28C264-7E02-476C-995F-1190D23253EF}">
      <dsp:nvSpPr>
        <dsp:cNvPr id="0" name=""/>
        <dsp:cNvSpPr/>
      </dsp:nvSpPr>
      <dsp:spPr>
        <a:xfrm rot="1800000">
          <a:off x="4751439" y="947887"/>
          <a:ext cx="358505" cy="45407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758644" y="1011814"/>
        <a:ext cx="250954" cy="272444"/>
      </dsp:txXfrm>
    </dsp:sp>
    <dsp:sp modelId="{10F761D1-2345-4050-8F6F-28FB77112982}">
      <dsp:nvSpPr>
        <dsp:cNvPr id="0" name=""/>
        <dsp:cNvSpPr/>
      </dsp:nvSpPr>
      <dsp:spPr>
        <a:xfrm>
          <a:off x="5142255" y="1012752"/>
          <a:ext cx="1345406" cy="1345406"/>
        </a:xfrm>
        <a:prstGeom prst="ellipse">
          <a:avLst/>
        </a:prstGeom>
        <a:gradFill rotWithShape="1">
          <a:gsLst>
            <a:gs pos="0">
              <a:schemeClr val="accent3">
                <a:tint val="83000"/>
                <a:satMod val="100000"/>
                <a:lumMod val="100000"/>
              </a:schemeClr>
            </a:gs>
            <a:gs pos="100000">
              <a:schemeClr val="accent3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endParaRPr lang="en-US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9285" y="1209782"/>
        <a:ext cx="951346" cy="951346"/>
      </dsp:txXfrm>
    </dsp:sp>
    <dsp:sp modelId="{2ABCE05B-F63B-4AC1-97C8-D31C6E74D285}">
      <dsp:nvSpPr>
        <dsp:cNvPr id="0" name=""/>
        <dsp:cNvSpPr/>
      </dsp:nvSpPr>
      <dsp:spPr>
        <a:xfrm rot="5400000">
          <a:off x="5635705" y="2459188"/>
          <a:ext cx="358505" cy="45407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689481" y="2496228"/>
        <a:ext cx="250954" cy="272444"/>
      </dsp:txXfrm>
    </dsp:sp>
    <dsp:sp modelId="{867CC49E-9B64-493B-A660-F12D4BE2AA91}">
      <dsp:nvSpPr>
        <dsp:cNvPr id="0" name=""/>
        <dsp:cNvSpPr/>
      </dsp:nvSpPr>
      <dsp:spPr>
        <a:xfrm>
          <a:off x="5142255" y="3034585"/>
          <a:ext cx="1345406" cy="1345406"/>
        </a:xfrm>
        <a:prstGeom prst="ellipse">
          <a:avLst/>
        </a:prstGeom>
        <a:gradFill rotWithShape="1">
          <a:gsLst>
            <a:gs pos="0">
              <a:schemeClr val="accent3">
                <a:tint val="83000"/>
                <a:satMod val="100000"/>
                <a:lumMod val="100000"/>
              </a:schemeClr>
            </a:gs>
            <a:gs pos="100000">
              <a:schemeClr val="accent3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সুলভে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9285" y="3231615"/>
        <a:ext cx="951346" cy="951346"/>
      </dsp:txXfrm>
    </dsp:sp>
    <dsp:sp modelId="{EFD6D8BB-CDD3-4891-83E7-A1F0106B278C}">
      <dsp:nvSpPr>
        <dsp:cNvPr id="0" name=""/>
        <dsp:cNvSpPr/>
      </dsp:nvSpPr>
      <dsp:spPr>
        <a:xfrm rot="9000000">
          <a:off x="4769013" y="3980635"/>
          <a:ext cx="358505" cy="45407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869359" y="4044562"/>
        <a:ext cx="250954" cy="272444"/>
      </dsp:txXfrm>
    </dsp:sp>
    <dsp:sp modelId="{4582A281-A2DA-49C9-B551-F1C01FD6EC6D}">
      <dsp:nvSpPr>
        <dsp:cNvPr id="0" name=""/>
        <dsp:cNvSpPr/>
      </dsp:nvSpPr>
      <dsp:spPr>
        <a:xfrm>
          <a:off x="3391296" y="4045501"/>
          <a:ext cx="1345406" cy="1345406"/>
        </a:xfrm>
        <a:prstGeom prst="ellipse">
          <a:avLst/>
        </a:prstGeom>
        <a:gradFill rotWithShape="1">
          <a:gsLst>
            <a:gs pos="0">
              <a:schemeClr val="accent3">
                <a:tint val="83000"/>
                <a:satMod val="100000"/>
                <a:lumMod val="100000"/>
              </a:schemeClr>
            </a:gs>
            <a:gs pos="100000">
              <a:schemeClr val="accent3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লাগে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8326" y="4242531"/>
        <a:ext cx="951346" cy="951346"/>
      </dsp:txXfrm>
    </dsp:sp>
    <dsp:sp modelId="{74A184AC-8780-4024-9EF6-8A15A658527D}">
      <dsp:nvSpPr>
        <dsp:cNvPr id="0" name=""/>
        <dsp:cNvSpPr/>
      </dsp:nvSpPr>
      <dsp:spPr>
        <a:xfrm rot="12600000">
          <a:off x="3018055" y="3990782"/>
          <a:ext cx="358505" cy="45407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118401" y="4108485"/>
        <a:ext cx="250954" cy="272444"/>
      </dsp:txXfrm>
    </dsp:sp>
    <dsp:sp modelId="{F87FECDA-0190-4AFC-93A5-B27100D06172}">
      <dsp:nvSpPr>
        <dsp:cNvPr id="0" name=""/>
        <dsp:cNvSpPr/>
      </dsp:nvSpPr>
      <dsp:spPr>
        <a:xfrm>
          <a:off x="1640338" y="3034585"/>
          <a:ext cx="1345406" cy="1345406"/>
        </a:xfrm>
        <a:prstGeom prst="ellipse">
          <a:avLst/>
        </a:prstGeom>
        <a:gradFill rotWithShape="1">
          <a:gsLst>
            <a:gs pos="0">
              <a:schemeClr val="accent3">
                <a:tint val="83000"/>
                <a:satMod val="100000"/>
                <a:lumMod val="100000"/>
              </a:schemeClr>
            </a:gs>
            <a:gs pos="100000">
              <a:schemeClr val="accent3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ই-</a:t>
          </a: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মেইল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মুছে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ফেলা</a:t>
          </a: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37368" y="3231615"/>
        <a:ext cx="951346" cy="951346"/>
      </dsp:txXfrm>
    </dsp:sp>
    <dsp:sp modelId="{A601CF47-72D1-4BA9-A0EF-18CF11913155}">
      <dsp:nvSpPr>
        <dsp:cNvPr id="0" name=""/>
        <dsp:cNvSpPr/>
      </dsp:nvSpPr>
      <dsp:spPr>
        <a:xfrm rot="16200000">
          <a:off x="2133788" y="2479481"/>
          <a:ext cx="358505" cy="45407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187564" y="2624072"/>
        <a:ext cx="250954" cy="272444"/>
      </dsp:txXfrm>
    </dsp:sp>
    <dsp:sp modelId="{DD2FE9A3-5E00-4482-960D-68026196EE85}">
      <dsp:nvSpPr>
        <dsp:cNvPr id="0" name=""/>
        <dsp:cNvSpPr/>
      </dsp:nvSpPr>
      <dsp:spPr>
        <a:xfrm>
          <a:off x="1640338" y="1012752"/>
          <a:ext cx="1345406" cy="1345406"/>
        </a:xfrm>
        <a:prstGeom prst="ellipse">
          <a:avLst/>
        </a:prstGeom>
        <a:gradFill rotWithShape="1">
          <a:gsLst>
            <a:gs pos="0">
              <a:schemeClr val="accent3">
                <a:tint val="83000"/>
                <a:satMod val="100000"/>
                <a:lumMod val="100000"/>
              </a:schemeClr>
            </a:gs>
            <a:gs pos="100000">
              <a:schemeClr val="accent3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একসাথে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অনেকজনকে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পাঠানো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37368" y="1209782"/>
        <a:ext cx="951346" cy="951346"/>
      </dsp:txXfrm>
    </dsp:sp>
    <dsp:sp modelId="{A2DD7E76-B652-42BF-A906-5C4B0FFCFD89}">
      <dsp:nvSpPr>
        <dsp:cNvPr id="0" name=""/>
        <dsp:cNvSpPr/>
      </dsp:nvSpPr>
      <dsp:spPr>
        <a:xfrm rot="19800000">
          <a:off x="3000480" y="958033"/>
          <a:ext cx="358505" cy="45407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007685" y="1075736"/>
        <a:ext cx="250954" cy="272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BEC44-5B36-47AF-9A10-193732EFB7F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5B34B-94FD-4CCB-A0F6-35FE39018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69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B34B-94FD-4CCB-A0F6-35FE390180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B34B-94FD-4CCB-A0F6-35FE390180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19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00A-330F-4F32-AEFC-1E4B58E4BA7C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39D-B7A5-42BA-A3F3-DADE1E1C5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00A-330F-4F32-AEFC-1E4B58E4BA7C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39D-B7A5-42BA-A3F3-DADE1E1C5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00A-330F-4F32-AEFC-1E4B58E4BA7C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39D-B7A5-42BA-A3F3-DADE1E1C5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00A-330F-4F32-AEFC-1E4B58E4BA7C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39D-B7A5-42BA-A3F3-DADE1E1C5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00A-330F-4F32-AEFC-1E4B58E4BA7C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39D-B7A5-42BA-A3F3-DADE1E1C5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00A-330F-4F32-AEFC-1E4B58E4BA7C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39D-B7A5-42BA-A3F3-DADE1E1C5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00A-330F-4F32-AEFC-1E4B58E4BA7C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39D-B7A5-42BA-A3F3-DADE1E1C5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00A-330F-4F32-AEFC-1E4B58E4BA7C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39D-B7A5-42BA-A3F3-DADE1E1C5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00A-330F-4F32-AEFC-1E4B58E4BA7C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39D-B7A5-42BA-A3F3-DADE1E1C5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00A-330F-4F32-AEFC-1E4B58E4BA7C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39D-B7A5-42BA-A3F3-DADE1E1C5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00A-330F-4F32-AEFC-1E4B58E4BA7C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39D-B7A5-42BA-A3F3-DADE1E1C5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A2E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6A00A-330F-4F32-AEFC-1E4B58E4BA7C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39D-B7A5-42BA-A3F3-DADE1E1C5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046" y="1768839"/>
            <a:ext cx="9578715" cy="3792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933733" y="344773"/>
            <a:ext cx="821558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44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7069" y="2791069"/>
            <a:ext cx="2952232" cy="1722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370" y="1642860"/>
            <a:ext cx="3345210" cy="2239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9726" y="3177415"/>
            <a:ext cx="3218123" cy="21454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2814" y="1075647"/>
            <a:ext cx="805218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465084" y="3962100"/>
            <a:ext cx="211062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ডেস্কটপ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1433" y="4603545"/>
            <a:ext cx="18697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4639" y="5505175"/>
            <a:ext cx="25930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0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2012" y="562471"/>
            <a:ext cx="758248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7063" y="1791697"/>
            <a:ext cx="5486400" cy="33199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064118" y="5537415"/>
            <a:ext cx="454470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1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577" y="2583764"/>
            <a:ext cx="3017520" cy="206512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239" y="2664641"/>
            <a:ext cx="2834640" cy="1984247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388358" y="956196"/>
            <a:ext cx="715142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77" r="31262"/>
          <a:stretch/>
        </p:blipFill>
        <p:spPr>
          <a:xfrm>
            <a:off x="8407021" y="2664641"/>
            <a:ext cx="2715905" cy="1973813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064522" y="5051461"/>
            <a:ext cx="234332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1556" y="5092405"/>
            <a:ext cx="22068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Modem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8716" y="5037813"/>
            <a:ext cx="11600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9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794" y="749509"/>
            <a:ext cx="5381468" cy="3222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96839" y="4232868"/>
            <a:ext cx="230848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YAHOO Mail</a:t>
            </a:r>
            <a:endParaRPr lang="en-US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EAB213-3060-4F86-BE93-43FD10430D8C}"/>
              </a:ext>
            </a:extLst>
          </p:cNvPr>
          <p:cNvSpPr txBox="1"/>
          <p:nvPr/>
        </p:nvSpPr>
        <p:spPr>
          <a:xfrm>
            <a:off x="1187779" y="4903852"/>
            <a:ext cx="10056282" cy="769441"/>
          </a:xfrm>
          <a:prstGeom prst="rect">
            <a:avLst/>
          </a:prstGeom>
          <a:noFill/>
          <a:ln/>
          <a:effectLst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মেইলে</a:t>
            </a:r>
            <a:r>
              <a:rPr lang="en-US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400" b="1" i="0" u="none" strike="noStrike" kern="120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19BEEB-F5C5-406D-9B34-A31D166542C6}"/>
              </a:ext>
            </a:extLst>
          </p:cNvPr>
          <p:cNvSpPr txBox="1"/>
          <p:nvPr/>
        </p:nvSpPr>
        <p:spPr>
          <a:xfrm>
            <a:off x="261413" y="4693580"/>
            <a:ext cx="11509673" cy="13234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000" b="1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4000" b="1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b="1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4000" b="1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4000" b="1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4000" b="1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এড্রেস</a:t>
            </a:r>
            <a:r>
              <a:rPr lang="en-US" sz="4000" b="1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r>
              <a:rPr lang="en-US" sz="4000" b="1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b="1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www.yahoo.com</a:t>
            </a:r>
            <a:r>
              <a:rPr lang="en-US" sz="4000" b="1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noProof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ঠিকানায়</a:t>
            </a:r>
            <a:r>
              <a:rPr lang="en-US" sz="4000" b="1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b="1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000" b="1" i="0" u="none" strike="noStrike" kern="120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6DDEDE-2FAA-4856-A0EA-F7FAD9BD9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5" t="823" r="4047" b="46665"/>
          <a:stretch/>
        </p:blipFill>
        <p:spPr>
          <a:xfrm>
            <a:off x="0" y="0"/>
            <a:ext cx="12221097" cy="4400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own Arrow 3"/>
          <p:cNvSpPr/>
          <p:nvPr/>
        </p:nvSpPr>
        <p:spPr>
          <a:xfrm rot="10375473">
            <a:off x="3255909" y="676200"/>
            <a:ext cx="584616" cy="41363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2A15213-DA7F-4048-A89F-916EC8178809}"/>
              </a:ext>
            </a:extLst>
          </p:cNvPr>
          <p:cNvSpPr txBox="1"/>
          <p:nvPr/>
        </p:nvSpPr>
        <p:spPr>
          <a:xfrm>
            <a:off x="1204686" y="4513943"/>
            <a:ext cx="8548914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Mail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4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47A10F1-CC18-4E30-8477-EA5421D1A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0" r="4763" b="47512"/>
          <a:stretch/>
        </p:blipFill>
        <p:spPr>
          <a:xfrm>
            <a:off x="0" y="-1"/>
            <a:ext cx="12224136" cy="38898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EB21A82-648E-4D69-85AB-2F90160C4083}"/>
              </a:ext>
            </a:extLst>
          </p:cNvPr>
          <p:cNvSpPr/>
          <p:nvPr/>
        </p:nvSpPr>
        <p:spPr>
          <a:xfrm>
            <a:off x="11132458" y="1857828"/>
            <a:ext cx="1030514" cy="391883"/>
          </a:xfrm>
          <a:prstGeom prst="rect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Up Arrow 4"/>
          <p:cNvSpPr/>
          <p:nvPr/>
        </p:nvSpPr>
        <p:spPr>
          <a:xfrm>
            <a:off x="9653666" y="2503357"/>
            <a:ext cx="2538334" cy="3013022"/>
          </a:xfrm>
          <a:prstGeom prst="leftUpArrow">
            <a:avLst>
              <a:gd name="adj1" fmla="val 8846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284F04-D555-4DF1-AACC-F4B85CEFBAEA}"/>
              </a:ext>
            </a:extLst>
          </p:cNvPr>
          <p:cNvSpPr txBox="1"/>
          <p:nvPr/>
        </p:nvSpPr>
        <p:spPr>
          <a:xfrm>
            <a:off x="87241" y="4946516"/>
            <a:ext cx="12017517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sign up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Create an account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8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4BF1A4-C6CE-463A-828D-CC73E9DC5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53" b="47723"/>
          <a:stretch/>
        </p:blipFill>
        <p:spPr>
          <a:xfrm>
            <a:off x="0" y="0"/>
            <a:ext cx="5979886" cy="390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34F6A2-149F-405E-8B17-EE3A93EDD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58" y="0"/>
            <a:ext cx="6220456" cy="390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8A6FC65-6941-467B-BE51-7256AB02A089}"/>
              </a:ext>
            </a:extLst>
          </p:cNvPr>
          <p:cNvSpPr/>
          <p:nvPr/>
        </p:nvSpPr>
        <p:spPr>
          <a:xfrm>
            <a:off x="9419770" y="3458028"/>
            <a:ext cx="1857829" cy="391883"/>
          </a:xfrm>
          <a:prstGeom prst="rect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05DCC39-DC21-42CC-BCF7-3E5E20DEE6DE}"/>
              </a:ext>
            </a:extLst>
          </p:cNvPr>
          <p:cNvSpPr/>
          <p:nvPr/>
        </p:nvSpPr>
        <p:spPr>
          <a:xfrm>
            <a:off x="4731657" y="830943"/>
            <a:ext cx="1074058" cy="373744"/>
          </a:xfrm>
          <a:prstGeom prst="rect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9908498" y="3942414"/>
            <a:ext cx="599607" cy="109428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24E3D55-24DA-4F12-B4AD-B2EA46CDCEAA}"/>
              </a:ext>
            </a:extLst>
          </p:cNvPr>
          <p:cNvSpPr txBox="1"/>
          <p:nvPr/>
        </p:nvSpPr>
        <p:spPr>
          <a:xfrm>
            <a:off x="9100457" y="2313497"/>
            <a:ext cx="3091543" cy="2308324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continue-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6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950A6D-290F-4C8B-A8F0-713D9DC69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79BC0D-4BC5-4FBF-AD85-08AC739B69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476" t="21150" r="36429" b="5587"/>
          <a:stretch/>
        </p:blipFill>
        <p:spPr>
          <a:xfrm>
            <a:off x="4267200" y="-2"/>
            <a:ext cx="4677712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78B88D94-DF5F-4871-82CA-B43A6D990190}"/>
              </a:ext>
            </a:extLst>
          </p:cNvPr>
          <p:cNvCxnSpPr/>
          <p:nvPr/>
        </p:nvCxnSpPr>
        <p:spPr>
          <a:xfrm flipV="1">
            <a:off x="3222886" y="2650404"/>
            <a:ext cx="1388851" cy="328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1238952-4AD7-4673-8592-B9A542086A5A}"/>
              </a:ext>
            </a:extLst>
          </p:cNvPr>
          <p:cNvSpPr txBox="1"/>
          <p:nvPr/>
        </p:nvSpPr>
        <p:spPr>
          <a:xfrm>
            <a:off x="189891" y="6026454"/>
            <a:ext cx="1640114" cy="584775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AA0B62-DD6A-44CC-B9EA-478A0F90D90C}"/>
              </a:ext>
            </a:extLst>
          </p:cNvPr>
          <p:cNvSpPr txBox="1"/>
          <p:nvPr/>
        </p:nvSpPr>
        <p:spPr>
          <a:xfrm>
            <a:off x="4418780" y="5981483"/>
            <a:ext cx="2031999" cy="584775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softEdge rad="1270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পূরণকৃত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11" t="662" r="34974" b="662"/>
          <a:stretch/>
        </p:blipFill>
        <p:spPr>
          <a:xfrm>
            <a:off x="5015124" y="2020047"/>
            <a:ext cx="4178107" cy="35263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64234" y="3799210"/>
            <a:ext cx="3319972" cy="175432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9611001">
            <a:off x="3815101" y="4218822"/>
            <a:ext cx="1547449" cy="5486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1163" y="794012"/>
            <a:ext cx="6203852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ইয়াহু ই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 </a:t>
            </a:r>
            <a:r>
              <a:rPr lang="bn-IN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একাউন্ট তৈরি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6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6105" y="1468342"/>
            <a:ext cx="5715000" cy="44672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32527" y="2961561"/>
            <a:ext cx="3766782" cy="206210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Mobile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মেসেজে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2700" y="3251575"/>
            <a:ext cx="12555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06253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4965" y="774520"/>
            <a:ext cx="7164474" cy="7078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ইয়াহু ই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 </a:t>
            </a:r>
            <a:r>
              <a:rPr lang="bn-IN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একাউন্ট তৈরি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9233941" y="4723407"/>
            <a:ext cx="796927" cy="4217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07525" y="804549"/>
            <a:ext cx="1751586" cy="20423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583" y="809469"/>
            <a:ext cx="2431628" cy="20536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  <p:sp>
        <p:nvSpPr>
          <p:cNvPr id="16" name="Rounded Rectangle 15"/>
          <p:cNvSpPr/>
          <p:nvPr/>
        </p:nvSpPr>
        <p:spPr>
          <a:xfrm>
            <a:off x="1184233" y="3072984"/>
            <a:ext cx="4257207" cy="3003020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113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মহছেন খান</a:t>
            </a:r>
            <a:endParaRPr lang="en-US" sz="3200" b="1" dirty="0" smtClean="0">
              <a:ln w="11430"/>
              <a:solidFill>
                <a:srgbClr val="00113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n w="11430"/>
                <a:solidFill>
                  <a:srgbClr val="00113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1430"/>
                <a:solidFill>
                  <a:srgbClr val="00113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3200" b="1" dirty="0" smtClean="0">
                <a:ln w="11430"/>
                <a:solidFill>
                  <a:srgbClr val="00113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3200" b="1" dirty="0" smtClean="0">
                <a:ln w="11430"/>
                <a:solidFill>
                  <a:srgbClr val="00113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 smtClean="0">
                <a:ln w="11430"/>
                <a:solidFill>
                  <a:srgbClr val="00113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00113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(আইসিটি</a:t>
            </a:r>
            <a:r>
              <a:rPr lang="bn-BD" sz="3200" b="1" dirty="0" smtClean="0">
                <a:ln w="11430"/>
                <a:solidFill>
                  <a:srgbClr val="00113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200" b="1" dirty="0" smtClean="0">
                <a:ln w="11430"/>
                <a:solidFill>
                  <a:srgbClr val="00113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রাজ্জাক উচ্চ বিদ্যালয়</a:t>
            </a:r>
            <a:r>
              <a:rPr lang="en-US" sz="3200" b="1" dirty="0" smtClean="0">
                <a:ln w="11430"/>
                <a:solidFill>
                  <a:srgbClr val="00113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 smtClean="0">
                <a:ln w="11430"/>
                <a:solidFill>
                  <a:srgbClr val="00113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সদর, কুমিল্লা।</a:t>
            </a:r>
            <a:endParaRPr lang="bn-BD" sz="3200" b="1" dirty="0" smtClean="0">
              <a:ln w="11430"/>
              <a:solidFill>
                <a:srgbClr val="00113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n-BD" sz="2800" b="1" dirty="0" smtClean="0">
              <a:ln w="11430"/>
              <a:solidFill>
                <a:srgbClr val="00113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25645" y="3090474"/>
            <a:ext cx="4317167" cy="3003020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BD" sz="2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0623" y="3803186"/>
            <a:ext cx="4122295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শ্রেণী-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 যোগাযোগ  প্রযুক্তি</a:t>
            </a:r>
            <a:endParaRPr lang="en-U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অধ্যায়-5</a:t>
            </a:r>
            <a:endParaRPr lang="bn-BD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47</a:t>
            </a:r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69</a:t>
            </a:r>
            <a:endParaRPr lang="en-US" sz="28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3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7E1D395-0DA6-4A94-8D99-2D0D83549DB7}"/>
              </a:ext>
            </a:extLst>
          </p:cNvPr>
          <p:cNvSpPr txBox="1"/>
          <p:nvPr/>
        </p:nvSpPr>
        <p:spPr>
          <a:xfrm>
            <a:off x="6095999" y="2162025"/>
            <a:ext cx="5656289" cy="280076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ফরমটি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মেসেজ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Continue-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4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BE63FB-401F-4445-9019-BA242C512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33" t="23479" r="35477" b="4951"/>
          <a:stretch/>
        </p:blipFill>
        <p:spPr>
          <a:xfrm>
            <a:off x="0" y="0"/>
            <a:ext cx="59211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E69D94-AEAB-4FFD-9321-9D08BE7B39B5}"/>
              </a:ext>
            </a:extLst>
          </p:cNvPr>
          <p:cNvSpPr txBox="1"/>
          <p:nvPr/>
        </p:nvSpPr>
        <p:spPr>
          <a:xfrm>
            <a:off x="0" y="5159671"/>
            <a:ext cx="12017517" cy="14465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Continue-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মেইলের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ইনবক্সে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4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FB313D5-4F3E-46B3-998B-264BD6A98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28" b="6433"/>
          <a:stretch/>
        </p:blipFill>
        <p:spPr>
          <a:xfrm>
            <a:off x="0" y="0"/>
            <a:ext cx="12192000" cy="499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357" y="1663907"/>
            <a:ext cx="7839855" cy="26982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24319" y="4528229"/>
            <a:ext cx="905547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১।বর্ণ ও সংখ্যা দিতে হবে।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সিমবল বা ক্যারেকটার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Small Letter ও Capital Letter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8466" y="709917"/>
            <a:ext cx="786983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ইয়াহু ইমেইল একাউন্ট </a:t>
            </a:r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লক্ষনিয়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5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B4FBB6-7DD6-4BD0-A379-8DA1B04FC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28" b="6433"/>
          <a:stretch/>
        </p:blipFill>
        <p:spPr>
          <a:xfrm>
            <a:off x="0" y="0"/>
            <a:ext cx="121920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E1D395-0DA6-4A94-8D99-2D0D83549DB7}"/>
              </a:ext>
            </a:extLst>
          </p:cNvPr>
          <p:cNvSpPr txBox="1"/>
          <p:nvPr/>
        </p:nvSpPr>
        <p:spPr>
          <a:xfrm>
            <a:off x="783772" y="5577114"/>
            <a:ext cx="9643303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6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Compose </a:t>
            </a:r>
            <a:r>
              <a:rPr lang="en-US" sz="36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6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6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074F82-F4D0-4804-9A5B-437495EEBD0A}"/>
              </a:ext>
            </a:extLst>
          </p:cNvPr>
          <p:cNvSpPr/>
          <p:nvPr/>
        </p:nvSpPr>
        <p:spPr>
          <a:xfrm>
            <a:off x="0" y="772885"/>
            <a:ext cx="1857829" cy="391883"/>
          </a:xfrm>
          <a:prstGeom prst="rect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 rot="20281064">
            <a:off x="2369318" y="987865"/>
            <a:ext cx="490211" cy="478593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6CD4EBE-BB33-454B-8205-25D0ECB55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04"/>
          <a:stretch/>
        </p:blipFill>
        <p:spPr>
          <a:xfrm>
            <a:off x="0" y="0"/>
            <a:ext cx="12192000" cy="455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E1D395-0DA6-4A94-8D99-2D0D83549DB7}"/>
              </a:ext>
            </a:extLst>
          </p:cNvPr>
          <p:cNvSpPr txBox="1"/>
          <p:nvPr/>
        </p:nvSpPr>
        <p:spPr>
          <a:xfrm>
            <a:off x="87085" y="4769314"/>
            <a:ext cx="12017829" cy="19389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 এর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subject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যায়গায়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Send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প্রাপকের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0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074F82-F4D0-4804-9A5B-437495EEBD0A}"/>
              </a:ext>
            </a:extLst>
          </p:cNvPr>
          <p:cNvSpPr/>
          <p:nvPr/>
        </p:nvSpPr>
        <p:spPr>
          <a:xfrm>
            <a:off x="1841412" y="0"/>
            <a:ext cx="1857829" cy="391883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7C5E15E-EE2D-48D3-988B-5B0CB93F88B3}"/>
              </a:ext>
            </a:extLst>
          </p:cNvPr>
          <p:cNvSpPr/>
          <p:nvPr/>
        </p:nvSpPr>
        <p:spPr>
          <a:xfrm>
            <a:off x="1901371" y="464916"/>
            <a:ext cx="1857829" cy="391883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9B5DB50-CB02-4BA4-9CFB-BF26D29E2094}"/>
              </a:ext>
            </a:extLst>
          </p:cNvPr>
          <p:cNvSpPr/>
          <p:nvPr/>
        </p:nvSpPr>
        <p:spPr>
          <a:xfrm>
            <a:off x="2076967" y="1041873"/>
            <a:ext cx="7039430" cy="2630717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1ADE126-BE0C-4D63-865C-D49497AAF52D}"/>
              </a:ext>
            </a:extLst>
          </p:cNvPr>
          <p:cNvSpPr/>
          <p:nvPr/>
        </p:nvSpPr>
        <p:spPr>
          <a:xfrm>
            <a:off x="2351314" y="4013499"/>
            <a:ext cx="1553029" cy="447182"/>
          </a:xfrm>
          <a:prstGeom prst="rect">
            <a:avLst/>
          </a:prstGeom>
          <a:solidFill>
            <a:srgbClr val="FFFF00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 rot="1225808">
            <a:off x="1506130" y="258965"/>
            <a:ext cx="526117" cy="46369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3132944" y="4377128"/>
            <a:ext cx="329784" cy="53964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33A713-3553-42EF-98AF-1D647FD03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719" b="4459"/>
          <a:stretch/>
        </p:blipFill>
        <p:spPr>
          <a:xfrm>
            <a:off x="0" y="1"/>
            <a:ext cx="12192000" cy="4586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E1D395-0DA6-4A94-8D99-2D0D83549DB7}"/>
              </a:ext>
            </a:extLst>
          </p:cNvPr>
          <p:cNvSpPr txBox="1"/>
          <p:nvPr/>
        </p:nvSpPr>
        <p:spPr>
          <a:xfrm>
            <a:off x="87085" y="4863834"/>
            <a:ext cx="12017829" cy="19389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এটাচমেন্ট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এটাচমেন্ট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এটাচমেন্ট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এটাচমেন্ট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সেন্ড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কাঙ্খিত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ঠিকানায়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0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ADE126-BE0C-4D63-865C-D49497AAF52D}"/>
              </a:ext>
            </a:extLst>
          </p:cNvPr>
          <p:cNvSpPr/>
          <p:nvPr/>
        </p:nvSpPr>
        <p:spPr>
          <a:xfrm>
            <a:off x="2975429" y="4119807"/>
            <a:ext cx="457319" cy="447182"/>
          </a:xfrm>
          <a:prstGeom prst="rect">
            <a:avLst/>
          </a:prstGeom>
          <a:solidFill>
            <a:srgbClr val="00B0F0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18D522-55CF-48D0-BD55-00952207C49F}"/>
              </a:ext>
            </a:extLst>
          </p:cNvPr>
          <p:cNvSpPr txBox="1"/>
          <p:nvPr/>
        </p:nvSpPr>
        <p:spPr>
          <a:xfrm>
            <a:off x="957942" y="3202678"/>
            <a:ext cx="10377715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মেইলে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এটাচমেন্টসহ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mkhan4290@yahoo.com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ঠিকানায়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পাঠাও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8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32421" y="1280644"/>
            <a:ext cx="292900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1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2021" y="419725"/>
            <a:ext cx="22485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4710" y="1404321"/>
            <a:ext cx="7069093" cy="42780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 হল-</a:t>
            </a:r>
          </a:p>
          <a:p>
            <a:pPr marL="400050" indent="-400050">
              <a:buSzPct val="102000"/>
              <a:buFont typeface="+mj-lt"/>
              <a:buAutoNum type="romanLcPeriod"/>
            </a:pPr>
            <a:r>
              <a:rPr lang="bn-IN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ইমারজেন্সি মেইল </a:t>
            </a:r>
          </a:p>
          <a:p>
            <a:pPr marL="400050" indent="-400050">
              <a:buSzPct val="102000"/>
              <a:buFont typeface="+mj-lt"/>
              <a:buAutoNum type="romanLcPeriod"/>
            </a:pPr>
            <a:r>
              <a:rPr lang="bn-IN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 মেইল	</a:t>
            </a:r>
          </a:p>
          <a:p>
            <a:pPr marL="400050" indent="-400050">
              <a:buSzPct val="102000"/>
              <a:buFont typeface="+mj-lt"/>
              <a:buAutoNum type="romanLcPeriod"/>
            </a:pPr>
            <a:r>
              <a:rPr lang="bn-IN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মেইল</a:t>
            </a:r>
          </a:p>
          <a:p>
            <a:pPr marL="400050" indent="-400050">
              <a:buSzPct val="102000"/>
              <a:buFont typeface="+mj-lt"/>
              <a:buAutoNum type="romanLcPeriod"/>
            </a:pPr>
            <a:r>
              <a:rPr lang="bn-IN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ইলেকট্রক্যাল মেইল   </a:t>
            </a:r>
          </a:p>
          <a:p>
            <a:pPr>
              <a:buSzPct val="102000"/>
            </a:pP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477995" y="3657912"/>
            <a:ext cx="621323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2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6774" y="839448"/>
            <a:ext cx="213315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4342" y="1637731"/>
            <a:ext cx="362761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bn-IN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980" y="3394680"/>
            <a:ext cx="1463040" cy="1097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509" y="3386446"/>
            <a:ext cx="1188720" cy="11055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0196" y="3266798"/>
            <a:ext cx="1097280" cy="1097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6851" y="3376886"/>
            <a:ext cx="1308414" cy="10058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008296" y="3751369"/>
            <a:ext cx="38213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2315" y="3837482"/>
            <a:ext cx="40988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3879806"/>
            <a:ext cx="36849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2931" y="3867464"/>
            <a:ext cx="38594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50564" y="3422929"/>
            <a:ext cx="682388" cy="4337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9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6457" y="659566"/>
            <a:ext cx="2063320" cy="7078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3325" y="1692322"/>
            <a:ext cx="6264323" cy="76944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ই-মেইল আইডির দৈর্ঘ্য-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19875" y="3220869"/>
            <a:ext cx="3121750" cy="985306"/>
            <a:chOff x="2019875" y="3220869"/>
            <a:chExt cx="3121750" cy="985306"/>
          </a:xfrm>
          <a:solidFill>
            <a:srgbClr val="00B0F0"/>
          </a:solidFill>
        </p:grpSpPr>
        <p:sp>
          <p:nvSpPr>
            <p:cNvPr id="4" name="TextBox 3"/>
            <p:cNvSpPr txBox="1"/>
            <p:nvPr/>
          </p:nvSpPr>
          <p:spPr>
            <a:xfrm>
              <a:off x="2019875" y="3220869"/>
              <a:ext cx="559558" cy="707886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IN" sz="40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83239" y="3282845"/>
              <a:ext cx="2458386" cy="923330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5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৪-৩২</a:t>
              </a:r>
              <a:endPara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10487" y="3231030"/>
            <a:ext cx="3107460" cy="769441"/>
            <a:chOff x="7110487" y="3231030"/>
            <a:chExt cx="3107460" cy="769441"/>
          </a:xfrm>
          <a:solidFill>
            <a:srgbClr val="00B0F0"/>
          </a:solidFill>
        </p:grpSpPr>
        <p:sp>
          <p:nvSpPr>
            <p:cNvPr id="6" name="TextBox 5"/>
            <p:cNvSpPr txBox="1"/>
            <p:nvPr/>
          </p:nvSpPr>
          <p:spPr>
            <a:xfrm>
              <a:off x="7110487" y="3261808"/>
              <a:ext cx="548640" cy="707886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IN" sz="40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9067" y="3231030"/>
              <a:ext cx="2468880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৬-৩২</a:t>
              </a:r>
              <a:endPara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58573" y="4735774"/>
            <a:ext cx="3130684" cy="769441"/>
            <a:chOff x="1958573" y="4735774"/>
            <a:chExt cx="3130684" cy="769441"/>
          </a:xfrm>
          <a:solidFill>
            <a:srgbClr val="00B0F0"/>
          </a:solidFill>
        </p:grpSpPr>
        <p:sp>
          <p:nvSpPr>
            <p:cNvPr id="10" name="TextBox 9"/>
            <p:cNvSpPr txBox="1"/>
            <p:nvPr/>
          </p:nvSpPr>
          <p:spPr>
            <a:xfrm>
              <a:off x="1958573" y="4763068"/>
              <a:ext cx="559558" cy="707886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IN" sz="40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06721" y="4735774"/>
              <a:ext cx="2482536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৮-৩২</a:t>
              </a:r>
              <a:endPara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10488" y="4681181"/>
            <a:ext cx="3065173" cy="717992"/>
            <a:chOff x="7110488" y="4681181"/>
            <a:chExt cx="3065173" cy="717992"/>
          </a:xfrm>
          <a:solidFill>
            <a:srgbClr val="00B0F0"/>
          </a:solidFill>
        </p:grpSpPr>
        <p:sp>
          <p:nvSpPr>
            <p:cNvPr id="13" name="TextBox 12"/>
            <p:cNvSpPr txBox="1"/>
            <p:nvPr/>
          </p:nvSpPr>
          <p:spPr>
            <a:xfrm>
              <a:off x="7110488" y="4691287"/>
              <a:ext cx="548640" cy="707886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IN" sz="40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58634" y="4681181"/>
              <a:ext cx="2417027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0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১২-৩২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1879140" y="2990874"/>
            <a:ext cx="805224" cy="50316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5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0206" y="2388987"/>
            <a:ext cx="2560320" cy="2220283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9844" y="3354833"/>
            <a:ext cx="2560319" cy="2190277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511501" y="410548"/>
            <a:ext cx="53226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endParaRPr lang="en-US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50950" y="1527333"/>
            <a:ext cx="2560320" cy="2069485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719598" y="3944198"/>
            <a:ext cx="1542216" cy="76944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236" y="4112294"/>
            <a:ext cx="274320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36525" y="4967780"/>
            <a:ext cx="1542208" cy="7694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62363" y="5923131"/>
            <a:ext cx="1542217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98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356" y="1907324"/>
            <a:ext cx="9840036" cy="76944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৪।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Verification Code 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64777" y="3302756"/>
            <a:ext cx="3234519" cy="769441"/>
            <a:chOff x="1364777" y="3302756"/>
            <a:chExt cx="3234519" cy="769441"/>
          </a:xfrm>
          <a:solidFill>
            <a:schemeClr val="bg1"/>
          </a:solidFill>
        </p:grpSpPr>
        <p:sp>
          <p:nvSpPr>
            <p:cNvPr id="3" name="TextBox 2"/>
            <p:cNvSpPr txBox="1"/>
            <p:nvPr/>
          </p:nvSpPr>
          <p:spPr>
            <a:xfrm>
              <a:off x="1364777" y="3425866"/>
              <a:ext cx="382137" cy="52322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8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74209" y="3302756"/>
              <a:ext cx="2825087" cy="769441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নিরাপত্তার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endPara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37786" y="3364311"/>
            <a:ext cx="3316409" cy="707886"/>
            <a:chOff x="7137786" y="3364311"/>
            <a:chExt cx="3316409" cy="707886"/>
          </a:xfrm>
          <a:solidFill>
            <a:schemeClr val="bg1"/>
          </a:solidFill>
        </p:grpSpPr>
        <p:sp>
          <p:nvSpPr>
            <p:cNvPr id="6" name="TextBox 5"/>
            <p:cNvSpPr txBox="1"/>
            <p:nvPr/>
          </p:nvSpPr>
          <p:spPr>
            <a:xfrm>
              <a:off x="7137786" y="3460122"/>
              <a:ext cx="477671" cy="52322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8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42742" y="3364311"/>
              <a:ext cx="2811453" cy="707886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সুনামের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37482" y="5268039"/>
            <a:ext cx="3207222" cy="769441"/>
            <a:chOff x="1337482" y="5268039"/>
            <a:chExt cx="3207222" cy="769441"/>
          </a:xfrm>
          <a:solidFill>
            <a:schemeClr val="bg1"/>
          </a:solidFill>
        </p:grpSpPr>
        <p:sp>
          <p:nvSpPr>
            <p:cNvPr id="11" name="TextBox 10"/>
            <p:cNvSpPr txBox="1"/>
            <p:nvPr/>
          </p:nvSpPr>
          <p:spPr>
            <a:xfrm>
              <a:off x="1843790" y="5268039"/>
              <a:ext cx="2700914" cy="769441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অর্থের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endPara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7482" y="5349922"/>
              <a:ext cx="436727" cy="52322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8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6026" y="5117914"/>
            <a:ext cx="3411932" cy="707886"/>
            <a:chOff x="7206026" y="5117914"/>
            <a:chExt cx="3411932" cy="707886"/>
          </a:xfrm>
          <a:solidFill>
            <a:schemeClr val="bg1"/>
          </a:solidFill>
        </p:grpSpPr>
        <p:sp>
          <p:nvSpPr>
            <p:cNvPr id="13" name="TextBox 12"/>
            <p:cNvSpPr txBox="1"/>
            <p:nvPr/>
          </p:nvSpPr>
          <p:spPr>
            <a:xfrm>
              <a:off x="7206026" y="5240737"/>
              <a:ext cx="423080" cy="52322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8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42742" y="5117914"/>
              <a:ext cx="2975216" cy="707886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নেটওয়ার্কের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651376" y="839446"/>
            <a:ext cx="2568287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1144630" y="2938073"/>
            <a:ext cx="805224" cy="4960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24738" y="3302756"/>
            <a:ext cx="3234519" cy="769441"/>
            <a:chOff x="1364777" y="3302756"/>
            <a:chExt cx="3234519" cy="769441"/>
          </a:xfrm>
          <a:solidFill>
            <a:srgbClr val="00B0F0"/>
          </a:solidFill>
        </p:grpSpPr>
        <p:sp>
          <p:nvSpPr>
            <p:cNvPr id="19" name="TextBox 18"/>
            <p:cNvSpPr txBox="1"/>
            <p:nvPr/>
          </p:nvSpPr>
          <p:spPr>
            <a:xfrm>
              <a:off x="1364777" y="3425866"/>
              <a:ext cx="382137" cy="52322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8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74209" y="3302756"/>
              <a:ext cx="2825087" cy="769441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নিরাপত্তার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endPara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97747" y="3364311"/>
            <a:ext cx="3316409" cy="707886"/>
            <a:chOff x="7137786" y="3364311"/>
            <a:chExt cx="3316409" cy="707886"/>
          </a:xfrm>
          <a:solidFill>
            <a:srgbClr val="00B0F0"/>
          </a:solidFill>
        </p:grpSpPr>
        <p:sp>
          <p:nvSpPr>
            <p:cNvPr id="22" name="TextBox 21"/>
            <p:cNvSpPr txBox="1"/>
            <p:nvPr/>
          </p:nvSpPr>
          <p:spPr>
            <a:xfrm>
              <a:off x="7137786" y="3460122"/>
              <a:ext cx="477671" cy="52322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8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42742" y="3364311"/>
              <a:ext cx="2811453" cy="707886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সুনামের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97443" y="5268039"/>
            <a:ext cx="3207222" cy="769441"/>
            <a:chOff x="1337482" y="5268039"/>
            <a:chExt cx="3207222" cy="769441"/>
          </a:xfrm>
          <a:solidFill>
            <a:srgbClr val="00B0F0"/>
          </a:solidFill>
        </p:grpSpPr>
        <p:sp>
          <p:nvSpPr>
            <p:cNvPr id="25" name="TextBox 24"/>
            <p:cNvSpPr txBox="1"/>
            <p:nvPr/>
          </p:nvSpPr>
          <p:spPr>
            <a:xfrm>
              <a:off x="1843790" y="5268039"/>
              <a:ext cx="2700914" cy="769441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অর্থের</a:t>
              </a:r>
              <a:r>
                <a:rPr lang="en-US" sz="4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endPara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37482" y="5349922"/>
              <a:ext cx="436727" cy="52322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8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65987" y="5117914"/>
            <a:ext cx="3411932" cy="707886"/>
            <a:chOff x="7206026" y="5117914"/>
            <a:chExt cx="3411932" cy="707886"/>
          </a:xfrm>
          <a:solidFill>
            <a:srgbClr val="00B0F0"/>
          </a:solidFill>
        </p:grpSpPr>
        <p:sp>
          <p:nvSpPr>
            <p:cNvPr id="28" name="TextBox 27"/>
            <p:cNvSpPr txBox="1"/>
            <p:nvPr/>
          </p:nvSpPr>
          <p:spPr>
            <a:xfrm>
              <a:off x="7206026" y="5240737"/>
              <a:ext cx="423080" cy="52322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8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42742" y="5117914"/>
              <a:ext cx="2975216" cy="707886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নেটওয়ার্কের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722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762" y="1569939"/>
            <a:ext cx="558466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u="sng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532" y="2906973"/>
            <a:ext cx="10891136" cy="132343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মেইলের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নেই’–উক্তিটি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0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6807" y="2423873"/>
            <a:ext cx="7929349" cy="11079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r>
              <a:rPr lang="en-US" sz="6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6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106" y="1874242"/>
            <a:ext cx="4988126" cy="351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4961744" y="3942413"/>
            <a:ext cx="1409075" cy="884420"/>
            <a:chOff x="4442843" y="3010164"/>
            <a:chExt cx="1962447" cy="1356839"/>
          </a:xfrm>
        </p:grpSpPr>
        <p:grpSp>
          <p:nvGrpSpPr>
            <p:cNvPr id="20" name="Group 19"/>
            <p:cNvGrpSpPr/>
            <p:nvPr/>
          </p:nvGrpSpPr>
          <p:grpSpPr>
            <a:xfrm>
              <a:off x="4442843" y="3503459"/>
              <a:ext cx="1131825" cy="863544"/>
              <a:chOff x="3964542" y="1970081"/>
              <a:chExt cx="1131825" cy="86354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-7877" r="3283" b="11465"/>
              <a:stretch/>
            </p:blipFill>
            <p:spPr>
              <a:xfrm rot="19288510">
                <a:off x="3964542" y="2090525"/>
                <a:ext cx="758600" cy="7431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9288510">
                <a:off x="4406301" y="1970081"/>
                <a:ext cx="690066" cy="637476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288510">
              <a:off x="5370191" y="3010164"/>
              <a:ext cx="1035099" cy="109728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527022" y="486692"/>
            <a:ext cx="305799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en-US" sz="5400" b="1" u="sng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endParaRPr lang="en-US" sz="54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5014" y="2758183"/>
            <a:ext cx="4362136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868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35534 -0.078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7" y="2747902"/>
            <a:ext cx="11273051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 algn="just"/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@ই-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 algn="just"/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@ই-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 algn="just"/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@ই-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 algn="just"/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এটাচমেন্টসহ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াঠা</a:t>
            </a:r>
            <a:r>
              <a:rPr lang="as-IN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just"/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436" y="1280644"/>
            <a:ext cx="613501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972" y="1184659"/>
            <a:ext cx="3087974" cy="5847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545" y="4059429"/>
            <a:ext cx="1354468" cy="135446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494" y="2033064"/>
            <a:ext cx="1354469" cy="1280073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807725" y="2048054"/>
            <a:ext cx="6910242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‘’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7724" y="3977092"/>
            <a:ext cx="6820302" cy="138499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দ্রুততম,বিশ্বস্ত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সাশ্রয়ী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চিঠি,ছবি,ফাইল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18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747D3C-83AF-46F4-8A69-02B6E0D98524}"/>
              </a:ext>
            </a:extLst>
          </p:cNvPr>
          <p:cNvSpPr txBox="1"/>
          <p:nvPr/>
        </p:nvSpPr>
        <p:spPr>
          <a:xfrm>
            <a:off x="3741710" y="1366069"/>
            <a:ext cx="4463143" cy="830997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 ঠিকানা খোলা</a:t>
            </a:r>
            <a:r>
              <a:rPr kumimoji="0" lang="en-US" sz="4800" b="1" i="0" u="none" strike="noStrike" kern="1200" normalizeH="0" baseline="0" noProof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E810E6-924A-47C1-9D7D-57AE49551560}"/>
              </a:ext>
            </a:extLst>
          </p:cNvPr>
          <p:cNvSpPr txBox="1"/>
          <p:nvPr/>
        </p:nvSpPr>
        <p:spPr>
          <a:xfrm>
            <a:off x="711200" y="2788173"/>
            <a:ext cx="107696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সেবাদাতার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খুলব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সেবাদাতা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Gmail, Yahoo, Hotmail,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Aol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Mail </a:t>
            </a:r>
            <a:r>
              <a:rPr lang="en-US" sz="4800" b="1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800" b="1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8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003" y="1149084"/>
            <a:ext cx="574123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007" y="2752109"/>
            <a:ext cx="1846498" cy="1531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8999" y="2684537"/>
            <a:ext cx="1865511" cy="1548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3201" y="2693431"/>
            <a:ext cx="1694904" cy="1527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688" y="2655636"/>
            <a:ext cx="2087780" cy="1621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663904" y="4763739"/>
            <a:ext cx="14690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7558" y="4742530"/>
            <a:ext cx="230848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YAHOO Mail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0741" y="4659300"/>
            <a:ext cx="173885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Hotmail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4023" y="4693839"/>
            <a:ext cx="181895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Aol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Mail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65461" y="1394076"/>
            <a:ext cx="1798820" cy="659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২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মিনিট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0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1436" y="3400994"/>
            <a:ext cx="28631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মেইলের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1855858953"/>
              </p:ext>
            </p:extLst>
          </p:nvPr>
        </p:nvGraphicFramePr>
        <p:xfrm>
          <a:off x="1534006" y="1439060"/>
          <a:ext cx="10553059" cy="469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183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83EFED8-FC78-41E3-BA26-FCA423B32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C28C264-7E02-476C-995F-1190D2325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0F761D1-2345-4050-8F6F-28FB77112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ABCE05B-F63B-4AC1-97C8-D31C6E74D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67CC49E-9B64-493B-A660-F12D4BE2A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FD6D8BB-CDD3-4891-83E7-A1F0106B2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582A281-A2DA-49C9-B551-F1C01FD6E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4A184AC-8780-4024-9EF6-8A15A6585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87FECDA-0190-4AFC-93A5-B27100D06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601CF47-72D1-4BA9-A0EF-18CF11913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D2FE9A3-5E00-4482-960D-68026196E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2DD7E76-B652-42BF-A906-5C4B0FFCF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566</Words>
  <Application>Microsoft Office PowerPoint</Application>
  <PresentationFormat>Custom</PresentationFormat>
  <Paragraphs>118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ICT-CLASS-8</dc:subject>
  <dc:creator>MD MOHSIN KHAN</dc:creator>
  <cp:keywords>EMAIL</cp:keywords>
  <cp:lastModifiedBy>Itanium</cp:lastModifiedBy>
  <cp:revision>273</cp:revision>
  <dcterms:created xsi:type="dcterms:W3CDTF">2020-04-01T09:17:06Z</dcterms:created>
  <dcterms:modified xsi:type="dcterms:W3CDTF">2020-05-06T14:48:38Z</dcterms:modified>
</cp:coreProperties>
</file>