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0" r:id="rId8"/>
    <p:sldId id="265" r:id="rId9"/>
    <p:sldId id="266" r:id="rId10"/>
    <p:sldId id="268" r:id="rId11"/>
    <p:sldId id="260" r:id="rId12"/>
    <p:sldId id="261" r:id="rId13"/>
    <p:sldId id="267" r:id="rId14"/>
    <p:sldId id="26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251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10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41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858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56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22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289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710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538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960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41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2D2A-8D22-4063-AFFB-527C01FA45DB}" type="datetimeFigureOut">
              <a:rPr lang="en-SG" smtClean="0"/>
              <a:t>6/5/2020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AA87-1D08-4F50-9437-4114A354A3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42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075" y="956067"/>
            <a:ext cx="591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6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019" y="580103"/>
            <a:ext cx="41295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74" y="2241755"/>
            <a:ext cx="789530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394" y="2359742"/>
            <a:ext cx="4906297" cy="1858296"/>
          </a:xfrm>
          <a:prstGeom prst="rect">
            <a:avLst/>
          </a:prstGeom>
          <a:gradFill>
            <a:gsLst>
              <a:gs pos="25656">
                <a:schemeClr val="accent1">
                  <a:lumMod val="60000"/>
                  <a:lumOff val="40000"/>
                </a:schemeClr>
              </a:gs>
              <a:gs pos="55055">
                <a:schemeClr val="accent1">
                  <a:lumMod val="40000"/>
                  <a:lumOff val="60000"/>
                </a:schemeClr>
              </a:gs>
              <a:gs pos="738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4921046" y="830973"/>
            <a:ext cx="50708" cy="2801607"/>
          </a:xfrm>
          <a:custGeom>
            <a:avLst/>
            <a:gdLst>
              <a:gd name="connsiteX0" fmla="*/ 50708 w 50708"/>
              <a:gd name="connsiteY0" fmla="*/ 0 h 2801607"/>
              <a:gd name="connsiteX1" fmla="*/ 1547 w 50708"/>
              <a:gd name="connsiteY1" fmla="*/ 2536723 h 2801607"/>
              <a:gd name="connsiteX2" fmla="*/ 11379 w 50708"/>
              <a:gd name="connsiteY2" fmla="*/ 2723536 h 2801607"/>
              <a:gd name="connsiteX3" fmla="*/ 11379 w 50708"/>
              <a:gd name="connsiteY3" fmla="*/ 2723536 h 2801607"/>
              <a:gd name="connsiteX4" fmla="*/ 11379 w 50708"/>
              <a:gd name="connsiteY4" fmla="*/ 2723536 h 2801607"/>
              <a:gd name="connsiteX5" fmla="*/ 11379 w 50708"/>
              <a:gd name="connsiteY5" fmla="*/ 2723536 h 28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08" h="2801607">
                <a:moveTo>
                  <a:pt x="50708" y="0"/>
                </a:moveTo>
                <a:cubicBezTo>
                  <a:pt x="29405" y="1041400"/>
                  <a:pt x="8102" y="2082800"/>
                  <a:pt x="1547" y="2536723"/>
                </a:cubicBezTo>
                <a:cubicBezTo>
                  <a:pt x="-5008" y="2990646"/>
                  <a:pt x="11379" y="2723536"/>
                  <a:pt x="11379" y="2723536"/>
                </a:cubicBezTo>
                <a:lnTo>
                  <a:pt x="11379" y="2723536"/>
                </a:lnTo>
                <a:lnTo>
                  <a:pt x="11379" y="2723536"/>
                </a:lnTo>
                <a:lnTo>
                  <a:pt x="11379" y="2723536"/>
                </a:lnTo>
              </a:path>
            </a:pathLst>
          </a:cu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93033" y="1091380"/>
            <a:ext cx="1646903" cy="1278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39936" y="2369281"/>
            <a:ext cx="823451" cy="18487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9936" y="2354386"/>
            <a:ext cx="1646903" cy="127819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747865" y="3185799"/>
            <a:ext cx="50708" cy="2801607"/>
          </a:xfrm>
          <a:custGeom>
            <a:avLst/>
            <a:gdLst>
              <a:gd name="connsiteX0" fmla="*/ 50708 w 50708"/>
              <a:gd name="connsiteY0" fmla="*/ 0 h 2801607"/>
              <a:gd name="connsiteX1" fmla="*/ 1547 w 50708"/>
              <a:gd name="connsiteY1" fmla="*/ 2536723 h 2801607"/>
              <a:gd name="connsiteX2" fmla="*/ 11379 w 50708"/>
              <a:gd name="connsiteY2" fmla="*/ 2723536 h 2801607"/>
              <a:gd name="connsiteX3" fmla="*/ 11379 w 50708"/>
              <a:gd name="connsiteY3" fmla="*/ 2723536 h 2801607"/>
              <a:gd name="connsiteX4" fmla="*/ 11379 w 50708"/>
              <a:gd name="connsiteY4" fmla="*/ 2723536 h 2801607"/>
              <a:gd name="connsiteX5" fmla="*/ 11379 w 50708"/>
              <a:gd name="connsiteY5" fmla="*/ 2723536 h 280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08" h="2801607">
                <a:moveTo>
                  <a:pt x="50708" y="0"/>
                </a:moveTo>
                <a:cubicBezTo>
                  <a:pt x="29405" y="1041400"/>
                  <a:pt x="8102" y="2082800"/>
                  <a:pt x="1547" y="2536723"/>
                </a:cubicBezTo>
                <a:cubicBezTo>
                  <a:pt x="-5008" y="2990646"/>
                  <a:pt x="11379" y="2723536"/>
                  <a:pt x="11379" y="2723536"/>
                </a:cubicBezTo>
                <a:lnTo>
                  <a:pt x="11379" y="2723536"/>
                </a:lnTo>
                <a:lnTo>
                  <a:pt x="11379" y="2723536"/>
                </a:lnTo>
                <a:lnTo>
                  <a:pt x="11379" y="2723536"/>
                </a:lnTo>
              </a:path>
            </a:pathLst>
          </a:custGeom>
          <a:solidFill>
            <a:srgbClr val="00206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8573" y="4226993"/>
            <a:ext cx="1646903" cy="12781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73219" y="4218038"/>
            <a:ext cx="848805" cy="2212259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6284" y="1978765"/>
            <a:ext cx="4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5476" y="1978764"/>
            <a:ext cx="4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769" y="3511964"/>
            <a:ext cx="79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N2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2024" y="3452386"/>
            <a:ext cx="74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8543" y="164812"/>
            <a:ext cx="74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8218" y="668596"/>
            <a:ext cx="4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1181" y="1799012"/>
            <a:ext cx="41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4306" y="3693912"/>
            <a:ext cx="4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3927" y="3895566"/>
            <a:ext cx="5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5699" y="2785742"/>
            <a:ext cx="76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N3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4396" y="1938190"/>
            <a:ext cx="171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0595" y="5995291"/>
            <a:ext cx="71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N4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65923" y="5345823"/>
            <a:ext cx="4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1856" y="6273225"/>
            <a:ext cx="81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3084" y="2704115"/>
            <a:ext cx="186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277032" y="1455545"/>
            <a:ext cx="688258" cy="383087"/>
          </a:xfrm>
          <a:custGeom>
            <a:avLst/>
            <a:gdLst>
              <a:gd name="connsiteX0" fmla="*/ 0 w 688258"/>
              <a:gd name="connsiteY0" fmla="*/ 383087 h 383087"/>
              <a:gd name="connsiteX1" fmla="*/ 98323 w 688258"/>
              <a:gd name="connsiteY1" fmla="*/ 107784 h 383087"/>
              <a:gd name="connsiteX2" fmla="*/ 294968 w 688258"/>
              <a:gd name="connsiteY2" fmla="*/ 9461 h 383087"/>
              <a:gd name="connsiteX3" fmla="*/ 688258 w 688258"/>
              <a:gd name="connsiteY3" fmla="*/ 9461 h 38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8" h="383087">
                <a:moveTo>
                  <a:pt x="0" y="383087"/>
                </a:moveTo>
                <a:cubicBezTo>
                  <a:pt x="24581" y="276571"/>
                  <a:pt x="49162" y="170055"/>
                  <a:pt x="98323" y="107784"/>
                </a:cubicBezTo>
                <a:cubicBezTo>
                  <a:pt x="147484" y="45513"/>
                  <a:pt x="196646" y="25848"/>
                  <a:pt x="294968" y="9461"/>
                </a:cubicBezTo>
                <a:cubicBezTo>
                  <a:pt x="393290" y="-6926"/>
                  <a:pt x="540774" y="1267"/>
                  <a:pt x="688258" y="946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Freeform 36"/>
          <p:cNvSpPr/>
          <p:nvPr/>
        </p:nvSpPr>
        <p:spPr>
          <a:xfrm>
            <a:off x="4925961" y="3077497"/>
            <a:ext cx="344129" cy="160341"/>
          </a:xfrm>
          <a:custGeom>
            <a:avLst/>
            <a:gdLst>
              <a:gd name="connsiteX0" fmla="*/ 0 w 344129"/>
              <a:gd name="connsiteY0" fmla="*/ 88490 h 160341"/>
              <a:gd name="connsiteX1" fmla="*/ 167149 w 344129"/>
              <a:gd name="connsiteY1" fmla="*/ 157316 h 160341"/>
              <a:gd name="connsiteX2" fmla="*/ 344129 w 344129"/>
              <a:gd name="connsiteY2" fmla="*/ 0 h 160341"/>
              <a:gd name="connsiteX3" fmla="*/ 344129 w 344129"/>
              <a:gd name="connsiteY3" fmla="*/ 0 h 160341"/>
              <a:gd name="connsiteX4" fmla="*/ 344129 w 344129"/>
              <a:gd name="connsiteY4" fmla="*/ 0 h 1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29" h="160341">
                <a:moveTo>
                  <a:pt x="0" y="88490"/>
                </a:moveTo>
                <a:cubicBezTo>
                  <a:pt x="54897" y="130277"/>
                  <a:pt x="109794" y="172064"/>
                  <a:pt x="167149" y="157316"/>
                </a:cubicBezTo>
                <a:cubicBezTo>
                  <a:pt x="224504" y="142568"/>
                  <a:pt x="344129" y="0"/>
                  <a:pt x="344129" y="0"/>
                </a:cubicBezTo>
                <a:lnTo>
                  <a:pt x="344129" y="0"/>
                </a:lnTo>
                <a:lnTo>
                  <a:pt x="344129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Freeform 37"/>
          <p:cNvSpPr/>
          <p:nvPr/>
        </p:nvSpPr>
        <p:spPr>
          <a:xfrm>
            <a:off x="5781368" y="4739148"/>
            <a:ext cx="668593" cy="336770"/>
          </a:xfrm>
          <a:custGeom>
            <a:avLst/>
            <a:gdLst>
              <a:gd name="connsiteX0" fmla="*/ 0 w 668593"/>
              <a:gd name="connsiteY0" fmla="*/ 196646 h 336770"/>
              <a:gd name="connsiteX1" fmla="*/ 226142 w 668593"/>
              <a:gd name="connsiteY1" fmla="*/ 324465 h 336770"/>
              <a:gd name="connsiteX2" fmla="*/ 491613 w 668593"/>
              <a:gd name="connsiteY2" fmla="*/ 294968 h 336770"/>
              <a:gd name="connsiteX3" fmla="*/ 668593 w 668593"/>
              <a:gd name="connsiteY3" fmla="*/ 0 h 3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593" h="336770">
                <a:moveTo>
                  <a:pt x="0" y="196646"/>
                </a:moveTo>
                <a:cubicBezTo>
                  <a:pt x="72103" y="252362"/>
                  <a:pt x="144207" y="308078"/>
                  <a:pt x="226142" y="324465"/>
                </a:cubicBezTo>
                <a:cubicBezTo>
                  <a:pt x="308077" y="340852"/>
                  <a:pt x="417871" y="349046"/>
                  <a:pt x="491613" y="294968"/>
                </a:cubicBezTo>
                <a:cubicBezTo>
                  <a:pt x="565355" y="240890"/>
                  <a:pt x="616974" y="120445"/>
                  <a:pt x="668593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TextBox 38"/>
          <p:cNvSpPr txBox="1"/>
          <p:nvPr/>
        </p:nvSpPr>
        <p:spPr>
          <a:xfrm flipH="1">
            <a:off x="4267691" y="1018353"/>
            <a:ext cx="26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165" y="3112004"/>
            <a:ext cx="4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33432" y="5161521"/>
            <a:ext cx="177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9748" y="2978295"/>
            <a:ext cx="484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09030" y="3511963"/>
            <a:ext cx="484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88711" y="3082267"/>
            <a:ext cx="4203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Po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95187" y="4457051"/>
            <a:ext cx="3859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4" grpId="0"/>
      <p:bldP spid="34" grpId="1"/>
      <p:bldP spid="35" grpId="0"/>
      <p:bldP spid="35" grpId="1"/>
      <p:bldP spid="42" grpId="0"/>
      <p:bldP spid="42" grpId="1"/>
      <p:bldP spid="43" grpId="0"/>
      <p:bldP spid="4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2489" y="1278194"/>
                <a:ext cx="79346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যাওয়ার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অভিলম্বের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আসে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en-SG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89" y="1278194"/>
                <a:ext cx="7934633" cy="1754326"/>
              </a:xfrm>
              <a:prstGeom prst="rect">
                <a:avLst/>
              </a:prstGeom>
              <a:blipFill>
                <a:blip r:embed="rId2"/>
                <a:stretch>
                  <a:fillRect l="-2075" t="-5575" b="-132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9470" y="3283975"/>
                <a:ext cx="79346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আলোক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যাওয়ার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অভিলম্ব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হয়।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470" y="3283975"/>
                <a:ext cx="7934633" cy="1754326"/>
              </a:xfrm>
              <a:prstGeom prst="rect">
                <a:avLst/>
              </a:prstGeom>
              <a:blipFill>
                <a:blip r:embed="rId3"/>
                <a:stretch>
                  <a:fillRect l="-2075" t="-5575" b="-132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37420"/>
            <a:ext cx="567321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205316"/>
            <a:ext cx="9311148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446" y="1140542"/>
            <a:ext cx="461132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446" y="2497394"/>
            <a:ext cx="7226710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2153920"/>
            <a:ext cx="63093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2560" y="1107440"/>
            <a:ext cx="60553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1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5520" y="1747520"/>
            <a:ext cx="5821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9360" y="975360"/>
            <a:ext cx="552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চাদকে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2372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240" y="378968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320" y="4436011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9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9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9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8080" y="1470250"/>
            <a:ext cx="42468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8080" y="3116498"/>
            <a:ext cx="849376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812026" y="3215149"/>
            <a:ext cx="40017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12026" y="3215148"/>
            <a:ext cx="4001729" cy="1740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4768645" y="1366684"/>
            <a:ext cx="44246" cy="3588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98839" y="1632155"/>
            <a:ext cx="1814052" cy="1582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12890" y="3215147"/>
            <a:ext cx="683342" cy="1563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54529" y="2630372"/>
            <a:ext cx="468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1845" y="3412037"/>
            <a:ext cx="468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41040" y="2799080"/>
            <a:ext cx="4592321" cy="2123440"/>
            <a:chOff x="3332480" y="2834640"/>
            <a:chExt cx="4500880" cy="1554480"/>
          </a:xfrm>
        </p:grpSpPr>
        <p:sp>
          <p:nvSpPr>
            <p:cNvPr id="6" name="Rectangle 5"/>
            <p:cNvSpPr/>
            <p:nvPr/>
          </p:nvSpPr>
          <p:spPr>
            <a:xfrm>
              <a:off x="3332480" y="2865120"/>
              <a:ext cx="4500880" cy="15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332480" y="2834640"/>
              <a:ext cx="450088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>
            <a:endCxn id="6" idx="2"/>
          </p:cNvCxnSpPr>
          <p:nvPr/>
        </p:nvCxnSpPr>
        <p:spPr>
          <a:xfrm flipH="1">
            <a:off x="5537201" y="960120"/>
            <a:ext cx="45720" cy="3962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06520" y="1143000"/>
            <a:ext cx="1656080" cy="1656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82921" y="2814320"/>
            <a:ext cx="614680" cy="2108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72761" y="2804161"/>
            <a:ext cx="1656080" cy="1656080"/>
          </a:xfrm>
          <a:prstGeom prst="straightConnector1">
            <a:avLst/>
          </a:prstGeom>
          <a:ln w="5715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27040" y="3962400"/>
            <a:ext cx="406400" cy="162587"/>
          </a:xfrm>
          <a:custGeom>
            <a:avLst/>
            <a:gdLst>
              <a:gd name="connsiteX0" fmla="*/ 0 w 406400"/>
              <a:gd name="connsiteY0" fmla="*/ 0 h 162587"/>
              <a:gd name="connsiteX1" fmla="*/ 172720 w 406400"/>
              <a:gd name="connsiteY1" fmla="*/ 162560 h 162587"/>
              <a:gd name="connsiteX2" fmla="*/ 406400 w 406400"/>
              <a:gd name="connsiteY2" fmla="*/ 10160 h 1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162587">
                <a:moveTo>
                  <a:pt x="0" y="0"/>
                </a:moveTo>
                <a:cubicBezTo>
                  <a:pt x="52493" y="80433"/>
                  <a:pt x="104987" y="160867"/>
                  <a:pt x="172720" y="162560"/>
                </a:cubicBezTo>
                <a:cubicBezTo>
                  <a:pt x="240453" y="164253"/>
                  <a:pt x="323426" y="87206"/>
                  <a:pt x="406400" y="10160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5334000" y="362147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4040" y="2171438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7800" y="2356545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1" y="2506692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8359" y="745610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6160" y="4608371"/>
            <a:ext cx="7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1061" y="4267776"/>
            <a:ext cx="74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P2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2400" y="495907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N2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0440" y="5786697"/>
            <a:ext cx="504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1040" y="5764805"/>
            <a:ext cx="610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6520" y="5786696"/>
            <a:ext cx="610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916129" y="1789181"/>
            <a:ext cx="684586" cy="334587"/>
          </a:xfrm>
          <a:custGeom>
            <a:avLst/>
            <a:gdLst>
              <a:gd name="connsiteX0" fmla="*/ 0 w 684586"/>
              <a:gd name="connsiteY0" fmla="*/ 334587 h 334587"/>
              <a:gd name="connsiteX1" fmla="*/ 117987 w 684586"/>
              <a:gd name="connsiteY1" fmla="*/ 88780 h 334587"/>
              <a:gd name="connsiteX2" fmla="*/ 353961 w 684586"/>
              <a:gd name="connsiteY2" fmla="*/ 290 h 334587"/>
              <a:gd name="connsiteX3" fmla="*/ 648929 w 684586"/>
              <a:gd name="connsiteY3" fmla="*/ 59284 h 334587"/>
              <a:gd name="connsiteX4" fmla="*/ 668594 w 684586"/>
              <a:gd name="connsiteY4" fmla="*/ 29787 h 33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586" h="334587">
                <a:moveTo>
                  <a:pt x="0" y="334587"/>
                </a:moveTo>
                <a:cubicBezTo>
                  <a:pt x="29497" y="239541"/>
                  <a:pt x="58994" y="144496"/>
                  <a:pt x="117987" y="88780"/>
                </a:cubicBezTo>
                <a:cubicBezTo>
                  <a:pt x="176981" y="33064"/>
                  <a:pt x="265471" y="5206"/>
                  <a:pt x="353961" y="290"/>
                </a:cubicBezTo>
                <a:cubicBezTo>
                  <a:pt x="442451" y="-4626"/>
                  <a:pt x="596490" y="54368"/>
                  <a:pt x="648929" y="59284"/>
                </a:cubicBezTo>
                <a:cubicBezTo>
                  <a:pt x="701368" y="64200"/>
                  <a:pt x="684981" y="46993"/>
                  <a:pt x="668594" y="29787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TextBox 44"/>
          <p:cNvSpPr txBox="1"/>
          <p:nvPr/>
        </p:nvSpPr>
        <p:spPr>
          <a:xfrm>
            <a:off x="3249234" y="2178508"/>
            <a:ext cx="16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37195" y="3267497"/>
            <a:ext cx="16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  <p:bldP spid="29" grpId="1"/>
      <p:bldP spid="30" grpId="0"/>
      <p:bldP spid="30" grpId="1"/>
      <p:bldP spid="31" grpId="0"/>
      <p:bldP spid="31" grpId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1040" y="2799080"/>
            <a:ext cx="4592321" cy="2123440"/>
            <a:chOff x="3332480" y="2834640"/>
            <a:chExt cx="4500880" cy="1554480"/>
          </a:xfrm>
        </p:grpSpPr>
        <p:sp>
          <p:nvSpPr>
            <p:cNvPr id="3" name="Rectangle 2"/>
            <p:cNvSpPr/>
            <p:nvPr/>
          </p:nvSpPr>
          <p:spPr>
            <a:xfrm>
              <a:off x="3332480" y="2865120"/>
              <a:ext cx="4500880" cy="15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332480" y="2834640"/>
              <a:ext cx="450088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endCxn id="3" idx="2"/>
          </p:cNvCxnSpPr>
          <p:nvPr/>
        </p:nvCxnSpPr>
        <p:spPr>
          <a:xfrm flipH="1">
            <a:off x="5537201" y="960120"/>
            <a:ext cx="45720" cy="3962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" idx="0"/>
          </p:cNvCxnSpPr>
          <p:nvPr/>
        </p:nvCxnSpPr>
        <p:spPr>
          <a:xfrm flipV="1">
            <a:off x="4011561" y="2840716"/>
            <a:ext cx="1525640" cy="16195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82921" y="2023308"/>
            <a:ext cx="2124711" cy="7910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72761" y="983477"/>
            <a:ext cx="1846262" cy="1820685"/>
          </a:xfrm>
          <a:prstGeom prst="straightConnector1">
            <a:avLst/>
          </a:prstGeom>
          <a:ln w="5715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362147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3205" y="2289422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7800" y="2356545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1" y="2506692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1541" y="4294172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4330" y="1696277"/>
            <a:ext cx="74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P1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7891" y="375345"/>
            <a:ext cx="74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P2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2400" y="495907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N2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639" y="3588774"/>
            <a:ext cx="737419" cy="285136"/>
          </a:xfrm>
          <a:custGeom>
            <a:avLst/>
            <a:gdLst>
              <a:gd name="connsiteX0" fmla="*/ 0 w 737419"/>
              <a:gd name="connsiteY0" fmla="*/ 0 h 285136"/>
              <a:gd name="connsiteX1" fmla="*/ 186813 w 737419"/>
              <a:gd name="connsiteY1" fmla="*/ 216310 h 285136"/>
              <a:gd name="connsiteX2" fmla="*/ 471948 w 737419"/>
              <a:gd name="connsiteY2" fmla="*/ 285136 h 285136"/>
              <a:gd name="connsiteX3" fmla="*/ 737419 w 737419"/>
              <a:gd name="connsiteY3" fmla="*/ 216310 h 2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19" h="285136">
                <a:moveTo>
                  <a:pt x="0" y="0"/>
                </a:moveTo>
                <a:cubicBezTo>
                  <a:pt x="54077" y="84393"/>
                  <a:pt x="108155" y="168787"/>
                  <a:pt x="186813" y="216310"/>
                </a:cubicBezTo>
                <a:cubicBezTo>
                  <a:pt x="265471" y="263833"/>
                  <a:pt x="380180" y="285136"/>
                  <a:pt x="471948" y="285136"/>
                </a:cubicBezTo>
                <a:cubicBezTo>
                  <a:pt x="563716" y="285136"/>
                  <a:pt x="650567" y="250723"/>
                  <a:pt x="737419" y="21631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Freeform 25"/>
          <p:cNvSpPr/>
          <p:nvPr/>
        </p:nvSpPr>
        <p:spPr>
          <a:xfrm>
            <a:off x="5565058" y="1946787"/>
            <a:ext cx="924232" cy="530942"/>
          </a:xfrm>
          <a:custGeom>
            <a:avLst/>
            <a:gdLst>
              <a:gd name="connsiteX0" fmla="*/ 0 w 924232"/>
              <a:gd name="connsiteY0" fmla="*/ 216310 h 530942"/>
              <a:gd name="connsiteX1" fmla="*/ 442452 w 924232"/>
              <a:gd name="connsiteY1" fmla="*/ 0 h 530942"/>
              <a:gd name="connsiteX2" fmla="*/ 766916 w 924232"/>
              <a:gd name="connsiteY2" fmla="*/ 216310 h 530942"/>
              <a:gd name="connsiteX3" fmla="*/ 924232 w 924232"/>
              <a:gd name="connsiteY3" fmla="*/ 530942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232" h="530942">
                <a:moveTo>
                  <a:pt x="0" y="216310"/>
                </a:moveTo>
                <a:cubicBezTo>
                  <a:pt x="157316" y="108155"/>
                  <a:pt x="314633" y="0"/>
                  <a:pt x="442452" y="0"/>
                </a:cubicBezTo>
                <a:cubicBezTo>
                  <a:pt x="570271" y="0"/>
                  <a:pt x="686619" y="127820"/>
                  <a:pt x="766916" y="216310"/>
                </a:cubicBezTo>
                <a:cubicBezTo>
                  <a:pt x="847213" y="304800"/>
                  <a:pt x="885722" y="417871"/>
                  <a:pt x="924232" y="530942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TextBox 26"/>
          <p:cNvSpPr txBox="1"/>
          <p:nvPr/>
        </p:nvSpPr>
        <p:spPr>
          <a:xfrm>
            <a:off x="3241040" y="2125712"/>
            <a:ext cx="16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8031" y="3021981"/>
            <a:ext cx="16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4496" y="5520706"/>
            <a:ext cx="610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9321" y="5694836"/>
            <a:ext cx="962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7320" y="6148570"/>
            <a:ext cx="962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302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dcterms:created xsi:type="dcterms:W3CDTF">2020-05-04T13:29:23Z</dcterms:created>
  <dcterms:modified xsi:type="dcterms:W3CDTF">2020-05-06T06:05:21Z</dcterms:modified>
</cp:coreProperties>
</file>