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0" r:id="rId2"/>
    <p:sldId id="312" r:id="rId3"/>
    <p:sldId id="287" r:id="rId4"/>
    <p:sldId id="291" r:id="rId5"/>
    <p:sldId id="302" r:id="rId6"/>
    <p:sldId id="303" r:id="rId7"/>
    <p:sldId id="305" r:id="rId8"/>
    <p:sldId id="306" r:id="rId9"/>
    <p:sldId id="308" r:id="rId10"/>
    <p:sldId id="292" r:id="rId11"/>
    <p:sldId id="293" r:id="rId12"/>
    <p:sldId id="295" r:id="rId13"/>
    <p:sldId id="296" r:id="rId14"/>
    <p:sldId id="311" r:id="rId15"/>
    <p:sldId id="260" r:id="rId16"/>
    <p:sldId id="313" r:id="rId17"/>
    <p:sldId id="268" r:id="rId18"/>
    <p:sldId id="314" r:id="rId19"/>
    <p:sldId id="315" r:id="rId20"/>
    <p:sldId id="297" r:id="rId21"/>
    <p:sldId id="316" r:id="rId22"/>
    <p:sldId id="317" r:id="rId23"/>
    <p:sldId id="272" r:id="rId24"/>
    <p:sldId id="318" r:id="rId25"/>
    <p:sldId id="320" r:id="rId26"/>
    <p:sldId id="275" r:id="rId27"/>
    <p:sldId id="321" r:id="rId28"/>
    <p:sldId id="282" r:id="rId29"/>
    <p:sldId id="322" r:id="rId30"/>
    <p:sldId id="299" r:id="rId31"/>
    <p:sldId id="264" r:id="rId32"/>
    <p:sldId id="28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AA513"/>
    <a:srgbClr val="204585"/>
    <a:srgbClr val="1D4282"/>
    <a:srgbClr val="66FF99"/>
    <a:srgbClr val="EBF1DE"/>
    <a:srgbClr val="00CCFF"/>
    <a:srgbClr val="FFFF00"/>
    <a:srgbClr val="FFFF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1" autoAdjust="0"/>
  </p:normalViewPr>
  <p:slideViewPr>
    <p:cSldViewPr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2FE1-FFA3-4AE6-99CC-2D476A024E8D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E96C2-737E-4440-A7E3-139D0805D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8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D670-D105-457B-AFD1-5503A972F24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533400"/>
            <a:ext cx="10382250" cy="5715000"/>
            <a:chOff x="1371600" y="534955"/>
            <a:chExt cx="10382250" cy="571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534955"/>
              <a:ext cx="7620000" cy="5715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734980"/>
              <a:ext cx="4743450" cy="2657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4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97" y="1524000"/>
            <a:ext cx="2267909" cy="1072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84520"/>
            <a:ext cx="4365114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76400"/>
            <a:ext cx="1926503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02" y="2667000"/>
            <a:ext cx="7206097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00200" y="1371600"/>
            <a:ext cx="8907028" cy="4139411"/>
            <a:chOff x="1600200" y="1371600"/>
            <a:chExt cx="8907028" cy="41394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1371600"/>
              <a:ext cx="1359526" cy="11766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2895600"/>
              <a:ext cx="8907028" cy="2615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066800"/>
            <a:ext cx="10585415" cy="4928085"/>
            <a:chOff x="712739" y="1188191"/>
            <a:chExt cx="10585415" cy="4928085"/>
          </a:xfrm>
        </p:grpSpPr>
        <p:sp>
          <p:nvSpPr>
            <p:cNvPr id="3" name="Rectangle 2"/>
            <p:cNvSpPr/>
            <p:nvPr/>
          </p:nvSpPr>
          <p:spPr>
            <a:xfrm>
              <a:off x="1371600" y="4554415"/>
              <a:ext cx="2566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000" b="1" dirty="0">
                  <a:solidFill>
                    <a:srgbClr val="1C1E21"/>
                  </a:solidFill>
                  <a:latin typeface="Adobe Fangsong Std R" panose="02020400000000000000" pitchFamily="18" charset="-128"/>
                  <a:ea typeface="Adobe Fangsong Std R" panose="02020400000000000000" pitchFamily="18" charset="-128"/>
                </a:rPr>
                <a:t>ফরিদপুরের ভাঙ্গা চৌরাস্তার মোড়</a:t>
              </a:r>
              <a:endParaRPr lang="en-US" sz="2000" b="1" dirty="0">
                <a:latin typeface="Adobe Fangsong Std R" panose="02020400000000000000" pitchFamily="18" charset="-128"/>
                <a:ea typeface="Adobe Fangsong Std R" panose="02020400000000000000" pitchFamily="18" charset="-12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9" y="2228850"/>
              <a:ext cx="3810000" cy="1981200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3287159" y="1346688"/>
              <a:ext cx="1866900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214390" y="1356946"/>
              <a:ext cx="1665841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220200" y="4501634"/>
              <a:ext cx="1494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Sony LED TV</a:t>
              </a:r>
              <a:endPara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243" y="2219325"/>
              <a:ext cx="3288699" cy="200025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562600" y="4501634"/>
              <a:ext cx="21259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Suzuki </a:t>
              </a:r>
              <a:r>
                <a:rPr lang="en-US" b="1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Motorcycle</a:t>
              </a:r>
              <a:endParaRPr lang="en-US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754" y="2238375"/>
              <a:ext cx="3200400" cy="19812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1194288"/>
              <a:ext cx="2152075" cy="7864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026" y="1233881"/>
              <a:ext cx="1859441" cy="79254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12852" y="1188191"/>
              <a:ext cx="1780186" cy="7925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1791" y="5153025"/>
              <a:ext cx="1932599" cy="963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2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8559526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705243"/>
            <a:ext cx="10781922" cy="5059609"/>
            <a:chOff x="533400" y="705243"/>
            <a:chExt cx="10781922" cy="5059609"/>
          </a:xfrm>
        </p:grpSpPr>
        <p:grpSp>
          <p:nvGrpSpPr>
            <p:cNvPr id="2" name="Group 1"/>
            <p:cNvGrpSpPr/>
            <p:nvPr/>
          </p:nvGrpSpPr>
          <p:grpSpPr>
            <a:xfrm>
              <a:off x="533400" y="1006508"/>
              <a:ext cx="10781922" cy="4758344"/>
              <a:chOff x="533400" y="1006508"/>
              <a:chExt cx="10781922" cy="4758344"/>
            </a:xfrm>
          </p:grpSpPr>
          <p:sp>
            <p:nvSpPr>
              <p:cNvPr id="16" name="Right Arrow 15"/>
              <p:cNvSpPr/>
              <p:nvPr/>
            </p:nvSpPr>
            <p:spPr>
              <a:xfrm rot="10800000">
                <a:off x="4255856" y="1006509"/>
                <a:ext cx="1584300" cy="29336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7020540" y="1006508"/>
                <a:ext cx="1364045" cy="29336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Fmcg Stocks Gain After Imd Monsoon Forecast - BW Businessworld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745435"/>
                <a:ext cx="5589133" cy="3019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ndustrial products insights on accounting and reporting hot ..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799" y="2742504"/>
                <a:ext cx="4533523" cy="30223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ight Arrow 13"/>
              <p:cNvSpPr/>
              <p:nvPr/>
            </p:nvSpPr>
            <p:spPr>
              <a:xfrm rot="5400000">
                <a:off x="2730099" y="1938649"/>
                <a:ext cx="1195733" cy="23441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5400000">
                <a:off x="8567898" y="1938650"/>
                <a:ext cx="1195733" cy="234411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3162" y="760112"/>
              <a:ext cx="2286198" cy="8596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8785" y="775567"/>
              <a:ext cx="1310754" cy="10486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5800" y="705243"/>
              <a:ext cx="2133785" cy="9693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297206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8922" y="533400"/>
            <a:ext cx="11567381" cy="5217981"/>
            <a:chOff x="328922" y="533400"/>
            <a:chExt cx="11567381" cy="5217981"/>
          </a:xfrm>
        </p:grpSpPr>
        <p:grpSp>
          <p:nvGrpSpPr>
            <p:cNvPr id="2" name="Group 1"/>
            <p:cNvGrpSpPr/>
            <p:nvPr/>
          </p:nvGrpSpPr>
          <p:grpSpPr>
            <a:xfrm>
              <a:off x="328922" y="3647268"/>
              <a:ext cx="11567381" cy="2104113"/>
              <a:chOff x="328922" y="3647268"/>
              <a:chExt cx="11567381" cy="2104113"/>
            </a:xfrm>
          </p:grpSpPr>
          <p:pic>
            <p:nvPicPr>
              <p:cNvPr id="6146" name="Picture 2" descr="Image result for diamond ring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00" y="3657600"/>
                <a:ext cx="3203121" cy="2038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28922" y="3647268"/>
                <a:ext cx="3167331" cy="203835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6071" y="3647268"/>
                <a:ext cx="1052185" cy="20383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10465" y="3680374"/>
                <a:ext cx="3085838" cy="2071007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0" y="533400"/>
              <a:ext cx="10693311" cy="29019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9486198" cy="6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609600"/>
            <a:ext cx="11451433" cy="5181600"/>
            <a:chOff x="381000" y="609600"/>
            <a:chExt cx="11451433" cy="5181600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0" y="4114800"/>
              <a:ext cx="11451433" cy="1676400"/>
              <a:chOff x="213281" y="4114799"/>
              <a:chExt cx="12891689" cy="1887242"/>
            </a:xfrm>
          </p:grpSpPr>
          <p:pic>
            <p:nvPicPr>
              <p:cNvPr id="2050" name="Picture 2" descr="মূল্য কমলো পেঁয়াজসহ ৬ পণ্যের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81" y="4114800"/>
                <a:ext cx="2833628" cy="18872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4114800"/>
                <a:ext cx="3355094" cy="1887241"/>
              </a:xfrm>
              <a:prstGeom prst="rect">
                <a:avLst/>
              </a:prstGeom>
            </p:spPr>
          </p:pic>
          <p:pic>
            <p:nvPicPr>
              <p:cNvPr id="1026" name="Picture 2" descr="Method to predict drug stability could lead to more effective ..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0709" y="4114800"/>
                <a:ext cx="2829446" cy="18872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Midea Announces its Upcoming Line of Small Kitchen Appliance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9169" y="4114799"/>
                <a:ext cx="3345801" cy="18872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2600" y="609600"/>
              <a:ext cx="8461981" cy="3438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82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" y="10716"/>
            <a:ext cx="7848600" cy="68486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64392" y="1371600"/>
            <a:ext cx="5145470" cy="4023596"/>
            <a:chOff x="3764392" y="1371600"/>
            <a:chExt cx="5145470" cy="4023596"/>
          </a:xfrm>
        </p:grpSpPr>
        <p:sp>
          <p:nvSpPr>
            <p:cNvPr id="6" name="Rounded Rectangle 5"/>
            <p:cNvSpPr/>
            <p:nvPr/>
          </p:nvSpPr>
          <p:spPr>
            <a:xfrm>
              <a:off x="4965527" y="1474904"/>
              <a:ext cx="2743200" cy="5810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rgbClr val="204585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42662" y="2928478"/>
              <a:ext cx="4800600" cy="246671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14035" y="4833478"/>
              <a:ext cx="294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 w="0"/>
                  <a:solidFill>
                    <a:srgbClr val="1D428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torespectscience@gmail.com</a:t>
              </a:r>
              <a:endParaRPr lang="en-US" dirty="0">
                <a:ln w="0"/>
                <a:solidFill>
                  <a:srgbClr val="1D42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087" y="4887189"/>
              <a:ext cx="380117" cy="26945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0420" y="1371600"/>
              <a:ext cx="2798307" cy="9693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4392" y="2903320"/>
              <a:ext cx="5145470" cy="2481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9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61207" y="457200"/>
            <a:ext cx="7682222" cy="5861064"/>
            <a:chOff x="1961207" y="457200"/>
            <a:chExt cx="7682222" cy="5861064"/>
          </a:xfrm>
        </p:grpSpPr>
        <p:grpSp>
          <p:nvGrpSpPr>
            <p:cNvPr id="2" name="Group 1"/>
            <p:cNvGrpSpPr/>
            <p:nvPr/>
          </p:nvGrpSpPr>
          <p:grpSpPr>
            <a:xfrm>
              <a:off x="1961207" y="3673015"/>
              <a:ext cx="7682222" cy="2645249"/>
              <a:chOff x="1961207" y="3673015"/>
              <a:chExt cx="7682222" cy="264524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1207" y="3703846"/>
                <a:ext cx="2614418" cy="2614418"/>
              </a:xfrm>
              <a:prstGeom prst="rect">
                <a:avLst/>
              </a:prstGeom>
            </p:spPr>
          </p:pic>
          <p:pic>
            <p:nvPicPr>
              <p:cNvPr id="2050" name="Picture 2" descr="Samsung Launches World's First Wind-Free Air Conditioner in India ..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7255" y="3673015"/>
                <a:ext cx="3596174" cy="26144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7763" y="457200"/>
              <a:ext cx="5998984" cy="3121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5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8734" y="204752"/>
            <a:ext cx="10402666" cy="6384940"/>
            <a:chOff x="798734" y="204752"/>
            <a:chExt cx="10402666" cy="6384940"/>
          </a:xfrm>
        </p:grpSpPr>
        <p:grpSp>
          <p:nvGrpSpPr>
            <p:cNvPr id="3" name="Group 2"/>
            <p:cNvGrpSpPr/>
            <p:nvPr/>
          </p:nvGrpSpPr>
          <p:grpSpPr>
            <a:xfrm>
              <a:off x="798734" y="3399235"/>
              <a:ext cx="10402666" cy="3190457"/>
              <a:chOff x="798734" y="3399235"/>
              <a:chExt cx="10402666" cy="3190457"/>
            </a:xfrm>
          </p:grpSpPr>
          <p:pic>
            <p:nvPicPr>
              <p:cNvPr id="3074" name="Picture 2" descr="The sustainable car Lightyear One: our project and design | Granstudi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734" y="3412360"/>
                <a:ext cx="3946035" cy="2632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697453" y="6216734"/>
                <a:ext cx="1023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Solar Car</a:t>
                </a:r>
                <a:endParaRPr lang="en-US" dirty="0"/>
              </a:p>
            </p:txBody>
          </p:sp>
          <p:pic>
            <p:nvPicPr>
              <p:cNvPr id="3076" name="Picture 4" descr="After 244 Years In Print, Encyclopaedia Britannica Goes All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3399235"/>
                <a:ext cx="6096000" cy="2621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112919" y="6220360"/>
                <a:ext cx="2522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Encyclopaedia</a:t>
                </a:r>
                <a:r>
                  <a:rPr lang="en-US" dirty="0" smtClean="0"/>
                  <a:t> Britannica</a:t>
                </a:r>
                <a:endParaRPr lang="en-US" dirty="0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204752"/>
              <a:ext cx="6974428" cy="3121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9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10790855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1676400"/>
            <a:ext cx="10655134" cy="4108770"/>
            <a:chOff x="838200" y="1676400"/>
            <a:chExt cx="10655134" cy="4108770"/>
          </a:xfrm>
        </p:grpSpPr>
        <p:pic>
          <p:nvPicPr>
            <p:cNvPr id="4098" name="Picture 2" descr="Stainless Steel Sheet For Industrial, Rs 169 /kg, Best Metal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76400"/>
              <a:ext cx="3560553" cy="30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Buy Stainless Steel Bar from P.S.Raj Steels Pvt. Ltd., India | ID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676400"/>
              <a:ext cx="6540334" cy="294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5029200"/>
              <a:ext cx="1396105" cy="7559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0" y="1600200"/>
            <a:ext cx="5169610" cy="2908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49" y="4648200"/>
            <a:ext cx="1243692" cy="640135"/>
          </a:xfrm>
          <a:prstGeom prst="rect">
            <a:avLst/>
          </a:prstGeom>
        </p:spPr>
      </p:pic>
      <p:pic>
        <p:nvPicPr>
          <p:cNvPr id="4" name="Picture 2" descr="Upstream Oil and Gas Company Finds Unconventional Value i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605742"/>
            <a:ext cx="4953000" cy="28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4645429"/>
            <a:ext cx="162167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8200" y="609600"/>
            <a:ext cx="10233940" cy="5834476"/>
            <a:chOff x="838200" y="609600"/>
            <a:chExt cx="10233940" cy="5834476"/>
          </a:xfrm>
        </p:grpSpPr>
        <p:grpSp>
          <p:nvGrpSpPr>
            <p:cNvPr id="3" name="Group 2"/>
            <p:cNvGrpSpPr/>
            <p:nvPr/>
          </p:nvGrpSpPr>
          <p:grpSpPr>
            <a:xfrm>
              <a:off x="838200" y="609600"/>
              <a:ext cx="8343901" cy="4939064"/>
              <a:chOff x="838200" y="609600"/>
              <a:chExt cx="8343901" cy="4939064"/>
            </a:xfrm>
          </p:grpSpPr>
          <p:pic>
            <p:nvPicPr>
              <p:cNvPr id="6146" name="Picture 2" descr="The Microchip That Made Silicon Valley—and All Modern Technology ...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2971799"/>
                <a:ext cx="3864524" cy="2576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 descr="নেপালের সুতায় বাজার অস্থিরতার আশঙ্কা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609600"/>
                <a:ext cx="3864524" cy="2125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1" y="609601"/>
                <a:ext cx="3886200" cy="218598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1" y="3505200"/>
                <a:ext cx="3924300" cy="1847152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06837" y="1371600"/>
              <a:ext cx="1237595" cy="7376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34545" y="3888343"/>
              <a:ext cx="1237595" cy="7437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05200" y="5797844"/>
              <a:ext cx="3987130" cy="64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8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838200"/>
            <a:ext cx="10773318" cy="4907335"/>
            <a:chOff x="609600" y="990600"/>
            <a:chExt cx="10773318" cy="4907335"/>
          </a:xfrm>
        </p:grpSpPr>
        <p:grpSp>
          <p:nvGrpSpPr>
            <p:cNvPr id="2" name="Group 1"/>
            <p:cNvGrpSpPr/>
            <p:nvPr/>
          </p:nvGrpSpPr>
          <p:grpSpPr>
            <a:xfrm>
              <a:off x="609600" y="990600"/>
              <a:ext cx="10773318" cy="2934852"/>
              <a:chOff x="609600" y="990600"/>
              <a:chExt cx="10773318" cy="2934852"/>
            </a:xfrm>
          </p:grpSpPr>
          <p:pic>
            <p:nvPicPr>
              <p:cNvPr id="7170" name="Picture 2" descr="Image result for heavy machiner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200" y="990600"/>
                <a:ext cx="5210718" cy="2934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990601"/>
                <a:ext cx="5192430" cy="2934851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7737" y="4328112"/>
              <a:ext cx="2536156" cy="5486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8846" y="4328112"/>
              <a:ext cx="2237426" cy="53649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5257800"/>
              <a:ext cx="2231329" cy="6401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457200"/>
            <a:ext cx="10457795" cy="6132861"/>
            <a:chOff x="838200" y="508000"/>
            <a:chExt cx="10457795" cy="6132861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" y="508000"/>
              <a:ext cx="8763001" cy="5241982"/>
              <a:chOff x="838200" y="508000"/>
              <a:chExt cx="8763001" cy="524198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8200" y="508000"/>
                <a:ext cx="3581400" cy="2434590"/>
              </a:xfrm>
              <a:prstGeom prst="rect">
                <a:avLst/>
              </a:prstGeom>
            </p:spPr>
          </p:pic>
          <p:pic>
            <p:nvPicPr>
              <p:cNvPr id="7170" name="Picture 2" descr="Rektol Motor oil Lubricants Manufacturer in Korbach Germany by ...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1" y="508000"/>
                <a:ext cx="4800600" cy="2434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2" name="Picture 4" descr="Wallace and Associates Inc: Why hire a legal consultant for your ...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235382"/>
                <a:ext cx="3581400" cy="251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4" name="Picture 6" descr="consultancy - Symmetry Compliance, GDPR Consultancy, Dublin, Irelan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1" y="3235382"/>
                <a:ext cx="4800600" cy="251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70718" y="1600200"/>
              <a:ext cx="1237595" cy="63403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58400" y="4175662"/>
              <a:ext cx="1237595" cy="6340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45924" y="5994629"/>
              <a:ext cx="2097206" cy="64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6455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57400" y="1981200"/>
            <a:ext cx="7467600" cy="2514600"/>
            <a:chOff x="2656024" y="2286000"/>
            <a:chExt cx="7108552" cy="24598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9809" y="2286000"/>
              <a:ext cx="2840982" cy="12863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6024" y="3886200"/>
              <a:ext cx="7108552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0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990600"/>
            <a:ext cx="9829800" cy="4876800"/>
            <a:chOff x="228600" y="609600"/>
            <a:chExt cx="11768602" cy="5638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609600"/>
              <a:ext cx="8458200" cy="5638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9488" y="2133600"/>
              <a:ext cx="2237426" cy="9632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9200" y="3910625"/>
              <a:ext cx="3158002" cy="1176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4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24200" y="1235394"/>
            <a:ext cx="5867400" cy="4474784"/>
            <a:chOff x="3124200" y="1235394"/>
            <a:chExt cx="5867400" cy="4474784"/>
          </a:xfrm>
        </p:grpSpPr>
        <p:sp>
          <p:nvSpPr>
            <p:cNvPr id="2" name="Rounded Rectangle 1"/>
            <p:cNvSpPr/>
            <p:nvPr/>
          </p:nvSpPr>
          <p:spPr>
            <a:xfrm>
              <a:off x="3124200" y="2590800"/>
              <a:ext cx="5867400" cy="311937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9100" y="1235394"/>
              <a:ext cx="2706859" cy="10729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5275" y="2745239"/>
              <a:ext cx="5005250" cy="281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1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02183" y="1905000"/>
            <a:ext cx="4511431" cy="3273717"/>
            <a:chOff x="3802183" y="1905000"/>
            <a:chExt cx="4511431" cy="32737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8814" y="1905000"/>
              <a:ext cx="2158171" cy="106689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2183" y="3276600"/>
              <a:ext cx="4511431" cy="1902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22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97097" y="2057400"/>
            <a:ext cx="9474005" cy="1969073"/>
            <a:chOff x="1397097" y="2057400"/>
            <a:chExt cx="9474005" cy="19690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8808" y="2057400"/>
              <a:ext cx="2310584" cy="8535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097" y="3276600"/>
              <a:ext cx="9474005" cy="74987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667000"/>
            <a:ext cx="426757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5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914400"/>
            <a:ext cx="11069271" cy="5083894"/>
            <a:chOff x="609600" y="914400"/>
            <a:chExt cx="11069271" cy="5083894"/>
          </a:xfrm>
        </p:grpSpPr>
        <p:grpSp>
          <p:nvGrpSpPr>
            <p:cNvPr id="8" name="Group 7"/>
            <p:cNvGrpSpPr/>
            <p:nvPr/>
          </p:nvGrpSpPr>
          <p:grpSpPr>
            <a:xfrm>
              <a:off x="609600" y="2133600"/>
              <a:ext cx="4682865" cy="3864694"/>
              <a:chOff x="609600" y="2133600"/>
              <a:chExt cx="4682865" cy="386469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876859" y="5659740"/>
                <a:ext cx="2148345" cy="33855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Samsung Mobile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Phone</a:t>
                </a: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" y="2133600"/>
                <a:ext cx="4682865" cy="3226090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914400"/>
              <a:ext cx="1956986" cy="7498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133600"/>
              <a:ext cx="5735271" cy="3226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00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914400"/>
            <a:ext cx="11791950" cy="4724400"/>
            <a:chOff x="152400" y="914400"/>
            <a:chExt cx="11791950" cy="4724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14400"/>
              <a:ext cx="4724400" cy="4724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1295400"/>
              <a:ext cx="6915150" cy="34575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96200" y="4953000"/>
              <a:ext cx="1393330" cy="5847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Biscuit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45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576262"/>
            <a:ext cx="10048875" cy="570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5776" y="6281737"/>
            <a:ext cx="92044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71475"/>
            <a:ext cx="108585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4745789" cy="3163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89" y="1447800"/>
            <a:ext cx="5625540" cy="3152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5334000"/>
            <a:ext cx="20407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Makeup Kits</a:t>
            </a:r>
          </a:p>
        </p:txBody>
      </p:sp>
    </p:spTree>
    <p:extLst>
      <p:ext uri="{BB962C8B-B14F-4D97-AF65-F5344CB8AC3E}">
        <p14:creationId xmlns:p14="http://schemas.microsoft.com/office/powerpoint/2010/main" val="16164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96240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6026747" cy="2715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990600"/>
            <a:ext cx="4191000" cy="2745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1208" y="3962400"/>
            <a:ext cx="9941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Airplane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655" y="4648200"/>
            <a:ext cx="124369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Marketing 66</Template>
  <TotalTime>10</TotalTime>
  <Words>23</Words>
  <Application>Microsoft Office PowerPoint</Application>
  <PresentationFormat>Widescreen</PresentationFormat>
  <Paragraphs>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Adobe Fangsong Std R</vt:lpstr>
      <vt:lpstr>Adobe Gothic Std B</vt:lpstr>
      <vt:lpstr>Arial</vt:lpstr>
      <vt:lpstr>Calibri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2020-05-06T15:19:10Z</dcterms:created>
  <dcterms:modified xsi:type="dcterms:W3CDTF">2020-05-06T15:41:13Z</dcterms:modified>
</cp:coreProperties>
</file>