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6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1.bp.blogspot.com/-q65fP3AKlik/XWYuOm3Io7I/AAAAAAAAGbQ/nCqCU_C8ELIjcKJSYJ_ia5WZp31NuKLcQCLcBGAs/s1600/%E0%A6%AD%E0%A6%BE%E0%A6%9C%E0%A6%95+%E0%A6%9F%E0%A6%BF%E0%A6%B8%E0%A7%8D%E0%A6%AF%E0%A7%8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3914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36652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3142484"/>
            <a:ext cx="9144000" cy="100950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যে সব টিস্যুর কোষ বিভাজন ক্ষমতা রয়েছে সেগুলােকে 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ভাজক টিস্যু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 বলে। উদ্ভিদের বর্ধিষ্ণু অঞ্চলে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(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যেমন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-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কান্ড ও মূলের শীর্ষে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,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কচি পাতায়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),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পুষ্প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,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কান্ডমুকুল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,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পর্বমধ্য ও কান্ডের পরিধিতেও ভাজক টিস্যু থাকে।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0B5394"/>
                </a:solidFill>
                <a:effectLst/>
                <a:latin typeface="NikoshBAN" pitchFamily="2" charset="0"/>
                <a:cs typeface="NikoshBAN" pitchFamily="2" charset="0"/>
              </a:rPr>
              <a:t>ভাজক টিস্যুর বৈশিষ্ট্যঃ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সাধারণত অপরিণত কোষে গঠিত কোষগুলো</a:t>
            </a:r>
            <a:r>
              <a:rPr kumimoji="0" lang="bn-IN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সর্বদাই বিভাজনক্ষম এবং মাইটোসিস পদ্ধতিতে বিভাজিত হয়।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কোষগুলো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আয়তাকার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ডিম্বাকার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পঞ্চভুজ বা ষড়ভুজাকার হয়।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কোষগুলো ঘনসন্নিবিষ্ট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হওয়ায় আন্তঃকোষীয় ফাঁক নেই।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কোষপ্রাচীর পাতলা ও সেলুলোজ</a:t>
            </a:r>
            <a:r>
              <a:rPr kumimoji="0" lang="bn-IN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নির্মিত।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কোষ দানাদার ঘন সাইটোপ্লাজমে পূর্ণ ও নিউক্লিয়াস অপেক্ষাকৃত বড়।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কোষে ভ্যাকুওল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গহ্বর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)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থাকে না কিংবা থাকলে আকারে ক্ষুদ্র ও সংখ্যায় অগনিত।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কোষগুলো</a:t>
            </a:r>
            <a:r>
              <a:rPr kumimoji="0" lang="bn-IN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আকারে সাধারণত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ছোট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এবং দৈর্ঘ্যে ও প্রস্থে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প্রায়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সমান।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0B5394"/>
                </a:solidFill>
                <a:effectLst/>
                <a:latin typeface="NikoshBAN" pitchFamily="2" charset="0"/>
                <a:cs typeface="NikoshBAN" pitchFamily="2" charset="0"/>
              </a:rPr>
              <a:t>ভাজক টিস্যুর কাজ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</a:b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শীর্ষস্থ ভাজক টিস্যুর বিভাজনের মাধ্যমে উদ্ভিদ দৈর্ঘ্যে বৃদ্ধি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পায়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এতে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ছোট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গাছ ক্রমে উঁচু ও লম্বা হয়। পার্শ্বীয় ভাজক টিস্যুর বিভাজনের ফলে উদ্ভিদের ব্যাস বৃদ্ধি পায়। এতে সরু কাণ্ড ক্ৰমে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মোটা হয়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ভাজক টিস্যু থেকে স্থায়ী টিস্যুর সৃষ্টি হয়।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%25E0%25A6%25AD%25E0%25A6%25BE%25E0%25A6%259C%25E0%25A6%2595%2B%25E0%25A6%259F%25E0%25A6%25BF%25E0%25A6%25B8%25E0%25A7%258D%25E0%25A6%25AF%25E0%25A7%258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1524000"/>
            <a:ext cx="2819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3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447800"/>
            <a:ext cx="67818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IN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১০মিনিট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743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ভাজক টিস্যুর ৫টি কাজ লেখ।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 স্থায়ী টিস্যুর ৫টি বৈশিষ্ট্য লেখ।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3। ভাজক টিস্যুর ৫টি বৈশিষ্ট্য লেখ।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" y="5562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আল্লাহ হাফেজ, আসসালামু আলাইকুম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914400"/>
            <a:ext cx="43434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90500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খান ইমামুল ইসলাম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গোহালা টি,সি,এ,এল উচ্চ বিদ্যালয়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মুকসুদপুর, গোপালগঞ্জ।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মোবাইলঃ ০১৯১১-৫৫২২৯৪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8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1143000"/>
            <a:ext cx="46482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514600"/>
            <a:ext cx="670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শেণীঃ দশম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অধ্যায়ঃ ২য়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তারিখঃ ১৭-০৩-২০২০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32114"/>
            <a:ext cx="2895600" cy="3363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68828"/>
            <a:ext cx="3200400" cy="3374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648200"/>
            <a:ext cx="7162800" cy="166199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উদ্ভিদের দেহ এরকম অসংখ্য কোষ দ্বারা গঠিত। এ রকম কতকগুলো যখন একই জায়গা থেকে উৎপন্ন হয়ে যদি একই ধরনের কাজ করে তাহলে সেই কোষ সমষ্টিকে টিস্যু বলে । </a:t>
            </a: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43999" cy="746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219200"/>
            <a:ext cx="4191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514600"/>
            <a:ext cx="6400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শিক্ষার্থীরা------------------</a:t>
            </a:r>
          </a:p>
          <a:p>
            <a:endParaRPr lang="bn-IN" dirty="0"/>
          </a:p>
          <a:p>
            <a:pPr marL="285750" indent="-285750"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উদ্ভিদ টিস্যু কী তা বলতে পারবে।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বিভিন্ন প্রকার টিস্যুর শ্রেণিবিভাগ করতে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ভাজক টিস্যু ও স্থায়ী টিস্যুর গঠন ও কাজ ব্যাখ্যা করতে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0114"/>
            <a:ext cx="3581400" cy="2830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8600"/>
            <a:ext cx="46101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11286"/>
            <a:ext cx="3722914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11286"/>
            <a:ext cx="4762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164"/>
            <a:ext cx="9144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63246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438400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টিস্যু কাকে বলে ?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২।ভাজক টিস্যু কাকে বলে?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স্থায়ী টিস্যু কাকে বলে ?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51344"/>
            <a:ext cx="8915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/>
            </a:r>
            <a:br>
              <a:rPr lang="as-IN" dirty="0"/>
            </a:br>
            <a:r>
              <a:rPr lang="as-IN" sz="2400" b="1" dirty="0">
                <a:latin typeface="NikoshBAN" pitchFamily="2" charset="0"/>
                <a:cs typeface="NikoshBAN" pitchFamily="2" charset="0"/>
              </a:rPr>
              <a:t>স্থায়ী টিস্যুর বৈশিষ্ট্য: 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400" dirty="0">
                <a:latin typeface="NikoshBAN" pitchFamily="2" charset="0"/>
                <a:cs typeface="NikoshBAN" pitchFamily="2" charset="0"/>
              </a:rPr>
            </a:br>
            <a:r>
              <a:rPr lang="as-IN" sz="2400" dirty="0">
                <a:latin typeface="NikoshBAN" pitchFamily="2" charset="0"/>
                <a:cs typeface="NikoshBAN" pitchFamily="2" charset="0"/>
              </a:rPr>
              <a:t> স্থায়ী টিস্যুর কোষগুলো সাধারণত বিভাজনে অক্ষম।</a:t>
            </a:r>
            <a:br>
              <a:rPr lang="as-IN" sz="2400" dirty="0">
                <a:latin typeface="NikoshBAN" pitchFamily="2" charset="0"/>
                <a:cs typeface="NikoshBAN" pitchFamily="2" charset="0"/>
              </a:rPr>
            </a:br>
            <a:r>
              <a:rPr lang="as-IN" sz="2400" dirty="0">
                <a:latin typeface="NikoshBAN" pitchFamily="2" charset="0"/>
                <a:cs typeface="NikoshBAN" pitchFamily="2" charset="0"/>
              </a:rPr>
              <a:t> টিস্যুতে দু’রকম কোষ থাকে- জীবিত ও মৃত।</a:t>
            </a:r>
            <a:br>
              <a:rPr lang="as-IN" sz="2400" dirty="0">
                <a:latin typeface="NikoshBAN" pitchFamily="2" charset="0"/>
                <a:cs typeface="NikoshBAN" pitchFamily="2" charset="0"/>
              </a:rPr>
            </a:br>
            <a:r>
              <a:rPr lang="as-IN" sz="2400" dirty="0">
                <a:latin typeface="NikoshBAN" pitchFamily="2" charset="0"/>
                <a:cs typeface="NikoshBAN" pitchFamily="2" charset="0"/>
              </a:rPr>
              <a:t> জীবিত কোষে সাইটোপ্লাজম স্বাভাবিকের চেয়ে কম।</a:t>
            </a:r>
            <a:br>
              <a:rPr lang="as-IN" sz="2400" dirty="0">
                <a:latin typeface="NikoshBAN" pitchFamily="2" charset="0"/>
                <a:cs typeface="NikoshBAN" pitchFamily="2" charset="0"/>
              </a:rPr>
            </a:br>
            <a:r>
              <a:rPr lang="as-IN" sz="2400" dirty="0">
                <a:latin typeface="NikoshBAN" pitchFamily="2" charset="0"/>
                <a:cs typeface="NikoshBAN" pitchFamily="2" charset="0"/>
              </a:rPr>
              <a:t> মৃত কোষ প্রোটোপ্লাজমবিহীন।</a:t>
            </a:r>
            <a:br>
              <a:rPr lang="as-IN" sz="2400" dirty="0">
                <a:latin typeface="NikoshBAN" pitchFamily="2" charset="0"/>
                <a:cs typeface="NikoshBAN" pitchFamily="2" charset="0"/>
              </a:rPr>
            </a:br>
            <a:r>
              <a:rPr lang="as-IN" sz="2400" dirty="0">
                <a:latin typeface="NikoshBAN" pitchFamily="2" charset="0"/>
                <a:cs typeface="NikoshBAN" pitchFamily="2" charset="0"/>
              </a:rPr>
              <a:t> কোষগুলোর প্রাচীর অপেক্ষাকৃত স্থূল অর্থাৎ বেশ পুরু।</a:t>
            </a:r>
            <a:br>
              <a:rPr lang="as-IN" sz="2400" dirty="0">
                <a:latin typeface="NikoshBAN" pitchFamily="2" charset="0"/>
                <a:cs typeface="NikoshBAN" pitchFamily="2" charset="0"/>
              </a:rPr>
            </a:br>
            <a:r>
              <a:rPr lang="as-IN" sz="2400" dirty="0">
                <a:latin typeface="NikoshBAN" pitchFamily="2" charset="0"/>
                <a:cs typeface="NikoshBAN" pitchFamily="2" charset="0"/>
              </a:rPr>
              <a:t> কোষ গহ্বর অপেক্ষাকৃত বড়।</a:t>
            </a:r>
            <a:br>
              <a:rPr lang="as-IN" sz="2400" dirty="0">
                <a:latin typeface="NikoshBAN" pitchFamily="2" charset="0"/>
                <a:cs typeface="NikoshBAN" pitchFamily="2" charset="0"/>
              </a:rPr>
            </a:br>
            <a:r>
              <a:rPr lang="as-IN" sz="2400" dirty="0">
                <a:latin typeface="NikoshBAN" pitchFamily="2" charset="0"/>
                <a:cs typeface="NikoshBAN" pitchFamily="2" charset="0"/>
              </a:rPr>
              <a:t> নিউক্লিয়াস স্বাভাবিকের চেয়ে ছোট এবং কোষের এক পাশে অবস্থান করে।</a:t>
            </a:r>
            <a:br>
              <a:rPr lang="as-IN" sz="2400" dirty="0">
                <a:latin typeface="NikoshBAN" pitchFamily="2" charset="0"/>
                <a:cs typeface="NikoshBAN" pitchFamily="2" charset="0"/>
              </a:rPr>
            </a:br>
            <a:r>
              <a:rPr lang="as-IN" sz="2400" dirty="0">
                <a:latin typeface="NikoshBAN" pitchFamily="2" charset="0"/>
                <a:cs typeface="NikoshBAN" pitchFamily="2" charset="0"/>
              </a:rPr>
              <a:t> কোষ প্রাচীরে নানা নকশা দেখা যায়।</a:t>
            </a:r>
            <a:br>
              <a:rPr lang="as-IN" sz="2400" dirty="0">
                <a:latin typeface="NikoshBAN" pitchFamily="2" charset="0"/>
                <a:cs typeface="NikoshBAN" pitchFamily="2" charset="0"/>
              </a:rPr>
            </a:br>
            <a:r>
              <a:rPr lang="as-IN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400" dirty="0">
                <a:latin typeface="NikoshBAN" pitchFamily="2" charset="0"/>
                <a:cs typeface="NikoshBAN" pitchFamily="2" charset="0"/>
              </a:rPr>
            </a:br>
            <a:r>
              <a:rPr lang="as-IN" sz="2400" b="1" dirty="0">
                <a:latin typeface="NikoshBAN" pitchFamily="2" charset="0"/>
                <a:cs typeface="NikoshBAN" pitchFamily="2" charset="0"/>
              </a:rPr>
              <a:t>স্থায়ী টিস্যুর শ্রেণিবিভাগ: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400" dirty="0">
                <a:latin typeface="NikoshBAN" pitchFamily="2" charset="0"/>
                <a:cs typeface="NikoshBAN" pitchFamily="2" charset="0"/>
              </a:rPr>
            </a:br>
            <a:r>
              <a:rPr lang="as-IN" sz="2400" dirty="0">
                <a:latin typeface="NikoshBAN" pitchFamily="2" charset="0"/>
                <a:cs typeface="NikoshBAN" pitchFamily="2" charset="0"/>
              </a:rPr>
              <a:t>গঠন ও কাজের ভিত্তিতে স্থায়ী টিস্যু তিন প্রকার; যথা: (১) সরল টিস্যু (২) জটিল টিস্যু এবং (৩) ক্ষরণকারী বা নিঃস্রাবী টিস্যু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</TotalTime>
  <Words>149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KHAN IMAMUL ISLAM</cp:lastModifiedBy>
  <cp:revision>22</cp:revision>
  <dcterms:created xsi:type="dcterms:W3CDTF">2006-08-16T00:00:00Z</dcterms:created>
  <dcterms:modified xsi:type="dcterms:W3CDTF">2020-05-06T03:16:05Z</dcterms:modified>
</cp:coreProperties>
</file>