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sldIdLst>
    <p:sldId id="279" r:id="rId6"/>
    <p:sldId id="278" r:id="rId7"/>
    <p:sldId id="277" r:id="rId8"/>
    <p:sldId id="281" r:id="rId9"/>
    <p:sldId id="282" r:id="rId10"/>
    <p:sldId id="276" r:id="rId11"/>
    <p:sldId id="280" r:id="rId12"/>
    <p:sldId id="272" r:id="rId13"/>
    <p:sldId id="269" r:id="rId14"/>
    <p:sldId id="288" r:id="rId15"/>
    <p:sldId id="268" r:id="rId16"/>
    <p:sldId id="267" r:id="rId17"/>
    <p:sldId id="266" r:id="rId18"/>
    <p:sldId id="265" r:id="rId19"/>
    <p:sldId id="284" r:id="rId20"/>
    <p:sldId id="286" r:id="rId21"/>
    <p:sldId id="287" r:id="rId22"/>
    <p:sldId id="264" r:id="rId23"/>
    <p:sldId id="293" r:id="rId24"/>
    <p:sldId id="263" r:id="rId25"/>
    <p:sldId id="260" r:id="rId26"/>
    <p:sldId id="259" r:id="rId27"/>
    <p:sldId id="258" r:id="rId28"/>
    <p:sldId id="292" r:id="rId29"/>
    <p:sldId id="291" r:id="rId30"/>
    <p:sldId id="290" r:id="rId31"/>
    <p:sldId id="289" r:id="rId32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8680679" val="76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30" d="100"/>
          <a:sy n="30" d="100"/>
        </p:scale>
        <p:origin x="284" y="1244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" d="100"/>
        <a:sy n="6" d="100"/>
      </p:scale>
      <p:origin x="0" y="0"/>
    </p:cViewPr>
  </p:sorterViewPr>
  <p:notesViewPr>
    <p:cSldViewPr snapToObjects="1">
      <p:cViewPr>
        <p:scale>
          <a:sx n="30" d="100"/>
          <a:sy n="30" d="100"/>
        </p:scale>
        <p:origin x="284" y="1244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57AF3FF-B168-2F05-26C2-4750BD8CD012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B3FA340-0E26-6A55-6887-F800EDC99EAD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EZFg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8ODw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8AA578B-C565-FFA1-2B12-33F4195CDD6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BE267FAF-E153-7389-1D9E-17DC31D0EB4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9BC779E-D024-E981-6A04-26D4394A9C73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AA249B00-4E47-716D-099C-B838D5D2FFED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1739E0D-436C-2668-22CB-B53DD085D4E0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C51C1A3-ED21-0437-6FE9-1B628FA7994E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9165DE7-A964-43AB-2AAE-5FFE13E0DC0A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E915D85D-1304-402E-4AAD-E57B96E3BCB0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BAF5A2E8-A657-A054-194D-5001EC03EF05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CC65EE9-A771-93A8-3F7E-51FD1030C90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F59DA6D-2332-0C2C-7CE1-D57994AF8A80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51ex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ummemansura0011@gmail.com" TargetMode="Externa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2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+wAAAFoFAABGNwAAwSM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9385" y="869950"/>
            <a:ext cx="8825865" cy="49422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CA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RA0AAP/////9KAAAMC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156460" y="-635"/>
            <a:ext cx="4506595" cy="685863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B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KCg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cAAP////+CMgAAfi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90625" y="-635"/>
            <a:ext cx="7019925" cy="67456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HBw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IC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JCQ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AAAAAAg0AABqBAAAE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71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অজু ভঙ্গের কারণ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wKE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mBQAArQ0AAAYtAADfIgAAEAAAAA=="/>
              </a:ext>
            </a:extLst>
          </p:cNvSpPr>
          <p:nvPr>
            <p:ph type="subTitle" idx="1"/>
          </p:nvPr>
        </p:nvSpPr>
        <p:spPr>
          <a:xfrm rot="33583">
            <a:off x="918210" y="2223135"/>
            <a:ext cx="6400800" cy="34455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পায়খানা বা পেশাবের রাস্তা দিয়ে কোন কিছু বের হওয়া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মুখ ভরে বমি করা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চিৎ বা কাত হয়ে ঘুমানো।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পাগল বা মাতাল হওয়া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নামাজে উচ্চ স্বরে হাসা।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KCA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BBQ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/>
            </a:pPr>
            <a:r>
              <a:t>যে সমস্ত কাজে অজু প্রয়োজন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Y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সালাত আদায় করতে।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কাবা শরীফ তাওয়াফ করতে।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কুরআন মাজিদ স্পর্শ করতে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JBQ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EBA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pgIAAAg0AAC9BQAAEAAAAA=="/>
              </a:ext>
            </a:extLst>
          </p:cNvSpPr>
          <p:nvPr>
            <p:ph type="ctrTitle"/>
          </p:nvPr>
        </p:nvSpPr>
        <p:spPr>
          <a:xfrm>
            <a:off x="685800" y="430530"/>
            <a:ext cx="7772400" cy="5022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অযুর হুকুম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BwAAsQcAAHAuAADYJgAAEAAAAA=="/>
              </a:ext>
            </a:extLst>
          </p:cNvSpPr>
          <p:nvPr>
            <p:ph type="subTitle" idx="1"/>
          </p:nvPr>
        </p:nvSpPr>
        <p:spPr>
          <a:xfrm>
            <a:off x="1148080" y="1250315"/>
            <a:ext cx="6400800" cy="5064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অযুর হুকুম দুই প্রকার।যথা :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sng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ফরজ</a:t>
            </a:r>
            <a:r>
              <a:rPr u="none"/>
              <a:t>:</a:t>
            </a:r>
            <a:r>
              <a:rPr b="0" u="none"/>
              <a:t> যে কোন নামাজ,তেলাওতে সাজদাহ , সাজদায়ে শুকর,বাতুল্লাহর তাওয়াফ এবং আল কুরআন স্পর্শ করার জন্য অযু করা ফরজ।</a:t>
            </a:r>
            <a:endParaRPr b="0" u="none"/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sng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মুস্তাহাব</a:t>
            </a:r>
            <a:r>
              <a:rPr u="none"/>
              <a:t>:</a:t>
            </a:r>
            <a:r>
              <a:rPr b="0" u="none"/>
              <a:t>উপরোক্ত কাজ সমূহ ছাড়া বাকি যে সমস্ত কাজ রয়েছে যেমন জিকির,দোয়ার জন্য অযু করা মুস্তাহাব।</a:t>
            </a:r>
            <a:endParaRPr b="0" u="none"/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sKDA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GA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AwAApwIAAKUzAACnAgAAEAAAAA=="/>
              </a:ext>
            </a:extLst>
          </p:cNvSpPr>
          <p:nvPr>
            <p:ph type="ctrTitle"/>
          </p:nvPr>
        </p:nvSpPr>
        <p:spPr>
          <a:xfrm>
            <a:off x="622935" y="431165"/>
            <a:ext cx="7772400" cy="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অযু ও তায়াম্মুম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MAAGkFAAAWNQAAMC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14350" y="879475"/>
            <a:ext cx="8115300" cy="59785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AQAAHv///3AxAAAQBwAAEAAAAA=="/>
              </a:ext>
            </a:extLst>
          </p:cNvSpPr>
          <p:nvPr>
            <p:ph type="ctrTitle"/>
          </p:nvPr>
        </p:nvSpPr>
        <p:spPr>
          <a:xfrm>
            <a:off x="264160" y="-143510"/>
            <a:ext cx="7772400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তায়াম্মুম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6ZWZm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hgIAALYJAAC6NQAAUCM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10210" y="1578610"/>
            <a:ext cx="8323580" cy="41617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AQAAHv///3AxAAAQBwAAEAAAAA=="/>
              </a:ext>
            </a:extLst>
          </p:cNvSpPr>
          <p:nvPr>
            <p:ph type="ctrTitle"/>
          </p:nvPr>
        </p:nvSpPr>
        <p:spPr>
          <a:xfrm>
            <a:off x="264160" y="-143510"/>
            <a:ext cx="7772400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তায়াম্মুম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wAoAABAHAABSKgAAMC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47520" y="1148080"/>
            <a:ext cx="5132070" cy="5709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AAAAAAg0AABMBQAAE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861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তায়াম্মুম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zQwAANAvAAC4IgAAEAAAAA=="/>
              </a:ext>
            </a:extLst>
          </p:cNvSpPr>
          <p:nvPr>
            <p:ph type="subTitle" idx="1"/>
          </p:nvPr>
        </p:nvSpPr>
        <p:spPr>
          <a:xfrm>
            <a:off x="1371600" y="2080895"/>
            <a:ext cx="6400800" cy="3562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تيمم অর্থ ইচ্ছা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পবিত্র হওয়ার নিয়তে পবিত্র মাটি দ্বারা মুখমণ্ডল এবং দুই হাত কনুই সহ মাসেহ করাকে تيمم বলে।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/>
            </a:pPr>
            <a:r>
              <a:t>পন্ঞম হিজরিতে </a:t>
            </a:r>
            <a:r>
              <a:rPr>
                <a:latin typeface="Noto Naskh Arabic UI" pitchFamily="1" charset="0"/>
                <a:ea typeface="Basic Sans" pitchFamily="1" charset="0"/>
                <a:cs typeface="Basic Sans" pitchFamily="1" charset="0"/>
              </a:rPr>
              <a:t>تيمم এর আয়াত নাজিল হয়।</a:t>
            </a:r>
            <a:endParaRPr>
              <a:latin typeface="Noto Naskh Arabic UI" pitchFamily="1" charset="0"/>
              <a:ea typeface="Basic Sans" pitchFamily="1" charset="0"/>
              <a:cs typeface="Basic Sans" pitchFamily="1" charset="0"/>
            </a:endParaR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2"/>
          <p:cNvSpPr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/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7" name="FooterArea3"/>
          <p:cNvSpPr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NFgAApSgAAOAlAACPKwAAEAAAAA=="/>
              </a:ext>
            </a:extLst>
          </p:cNvSpPr>
          <p:nvPr/>
        </p:nvSpPr>
        <p:spPr>
          <a:xfrm>
            <a:off x="3706495" y="6607175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sng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শিক্ষক পরিচিতি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মাশকুরা খাতুন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সহকারী মৌলভী,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কাতলাসেন কাদেরিয়া কামিল মাদ্রাসা, ময়মনসিংহ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rPr u="sng">
                <a:solidFill>
                  <a:schemeClr val="hlink"/>
                </a:solidFill>
                <a:hlinkClick r:id="rId2"/>
              </a:rPr>
              <a:t>ummemansura0011@gmail.com</a:t>
            </a:r>
            <a:r>
              <a:t> </a:t>
            </a:r>
          </a:p>
        </p:txBody>
      </p:sp>
      <p:sp>
        <p:nvSpPr>
          <p:cNvPr id="3" name="Object2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sng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পাঠ পরিচিতি 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ষষ্ঠ শ্রেণি 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কুরআন মাজিদ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৩য় অধ্যায়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BQAAoQEAAGk1AAAnCgAAEAAAAA=="/>
              </a:ext>
            </a:extLst>
          </p:cNvSpPr>
          <p:nvPr>
            <p:ph type="ctrTitle"/>
          </p:nvPr>
        </p:nvSpPr>
        <p:spPr>
          <a:xfrm>
            <a:off x="909955" y="264795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যখন তায়াম্মুম জায়েজ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NCAAA/AoAAO0vAAC4IgAAEAAAAA=="/>
              </a:ext>
            </a:extLst>
          </p:cNvSpPr>
          <p:nvPr>
            <p:ph type="subTitle" idx="1"/>
          </p:nvPr>
        </p:nvSpPr>
        <p:spPr>
          <a:xfrm rot="28786">
            <a:off x="1390015" y="1785620"/>
            <a:ext cx="6400800" cy="38582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পানি না পাওয়া গেলে।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অসুস্থতার কারণে পানি ব্যবহারে অপারগ হলে।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পানির স্থানে হিংস্র জন্তুর ভয় থাকলে।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D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OAQAAAsBAACwMQAAWC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85800" y="169545"/>
            <a:ext cx="7391400" cy="65512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QAAAAg0AAC9BQAAEAAAAA=="/>
              </a:ext>
            </a:extLst>
          </p:cNvSpPr>
          <p:nvPr>
            <p:ph type="ctrTitle"/>
          </p:nvPr>
        </p:nvSpPr>
        <p:spPr>
          <a:xfrm>
            <a:off x="685800" y="71755"/>
            <a:ext cx="7772400" cy="861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তায়াম্মুমের ফরজ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XAwAANAvAAC4IgAAEAAAAA=="/>
              </a:ext>
            </a:extLst>
          </p:cNvSpPr>
          <p:nvPr>
            <p:ph type="subTitle" idx="1"/>
          </p:nvPr>
        </p:nvSpPr>
        <p:spPr>
          <a:xfrm>
            <a:off x="1371600" y="2009140"/>
            <a:ext cx="6400800" cy="36347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তায়াম্মুমের ফরজ তিনটি ।যথা: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পবিত্র হওয়ার নিয়ত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মুখমণ্ডল একবার মাসেহ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দুই হাত কনুই সহ একবার মাসেহ করা।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0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/>
            </a:pPr>
            <a:r>
              <a:t>যে সমস্ত বস্তু দ্বারা তায়াম্মুম জায়েজ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পবিত্র মাটি এবং মাটি জাতীয় বস্তু দ্বারা তায়াম্মুম করা জায়েজ।যেমন:বালু,চুন, সুরকি,ইট।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NBAAAj////x00AACBBwAAEAAAAA=="/>
              </a:ext>
            </a:extLst>
          </p:cNvSpPr>
          <p:nvPr>
            <p:ph type="ctrTitle"/>
          </p:nvPr>
        </p:nvSpPr>
        <p:spPr>
          <a:xfrm>
            <a:off x="699135" y="-71755"/>
            <a:ext cx="7772400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একক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BBwAAvCMAAOEuAAAwKgAAEAAAAA=="/>
              </a:ext>
            </a:extLst>
          </p:cNvSpPr>
          <p:nvPr>
            <p:ph type="subTitle" idx="1"/>
          </p:nvPr>
        </p:nvSpPr>
        <p:spPr>
          <a:xfrm>
            <a:off x="1219835" y="5808980"/>
            <a:ext cx="6400800" cy="10490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অজুর ফরজ কয়টি ও কী কী?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mwgAALYJAADQLwAAUSE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98905" y="1578610"/>
            <a:ext cx="6373495" cy="3837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AgAAjv///6gyAAD5AwAAEAAAAA=="/>
              </a:ext>
            </a:extLst>
          </p:cNvSpPr>
          <p:nvPr>
            <p:ph type="ctrTitle"/>
          </p:nvPr>
        </p:nvSpPr>
        <p:spPr>
          <a:xfrm>
            <a:off x="462280" y="-72390"/>
            <a:ext cx="7772400" cy="7181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দলীয়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BwAAWB8AAHAuAAAwKgAAEAAAAA=="/>
              </a:ext>
            </a:extLst>
          </p:cNvSpPr>
          <p:nvPr>
            <p:ph type="subTitle" idx="1"/>
          </p:nvPr>
        </p:nvSpPr>
        <p:spPr>
          <a:xfrm>
            <a:off x="1148080" y="509524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 ও তায়াম্মুম করে অপর সহপাঠী কে দেখাবে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bgAAAAAAAAAjAAAABAAAAGQAAAAXAAAAFAAAAAAAAAAAAAAA/38AAP9/AAAAAAAACQAAAAQAAABmLg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gQAAG4EAADhMQAAxx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20090" y="720090"/>
            <a:ext cx="7388225" cy="42830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CwAAQv///0IrAAD6AwAAEAAAAA=="/>
              </a:ext>
            </a:extLst>
          </p:cNvSpPr>
          <p:nvPr>
            <p:ph type="ctrTitle"/>
          </p:nvPr>
        </p:nvSpPr>
        <p:spPr>
          <a:xfrm rot="21594811">
            <a:off x="1939290" y="-120650"/>
            <a:ext cx="5092700" cy="767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বাড়ির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QBwAANAvAAD2JQAAEAAAAA=="/>
              </a:ext>
            </a:extLst>
          </p:cNvSpPr>
          <p:nvPr>
            <p:ph type="subTitle" idx="1"/>
          </p:nvPr>
        </p:nvSpPr>
        <p:spPr>
          <a:xfrm>
            <a:off x="1371600" y="4592320"/>
            <a:ext cx="6400800" cy="15786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 ও তায়াম্মুম এর পদ্ধতির একটি পোস্টার তৈরি কর।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QcAAIgDAACGMgAAoB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19835" y="574040"/>
            <a:ext cx="6993255" cy="3916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p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e/7//+MBAADEOQAAWC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-247015" y="306705"/>
            <a:ext cx="9637395" cy="641413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AzBw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10267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চিত্রটি কিসের?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w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RQEAAHEGAAD8NgAAMC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06375" y="1047115"/>
            <a:ext cx="8731885" cy="58108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অযু ও তায়াম্মুম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200" b="1" i="0" u="sng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الوضوء و تيمم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CfBg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9328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শিখনফল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SDdG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2CAAACAsAANYvAADWJgAAEAAAAA=="/>
              </a:ext>
            </a:extLst>
          </p:cNvSpPr>
          <p:nvPr>
            <p:ph type="subTitle" idx="1"/>
          </p:nvPr>
        </p:nvSpPr>
        <p:spPr>
          <a:xfrm rot="18395">
            <a:off x="1375410" y="1793240"/>
            <a:ext cx="6400800" cy="45199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এই পাঠ শেষে শিক্ষার্থীরা -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 কী তা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অযুর ফরজ, বিধান, অযু ভঙ্গের কারণ,ওযুর প্রয়োজনীয়তা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তায়াম্মুম সম্পর্কে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তায়াম্মুম করার পদ্ধতি জানতে পারবে।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qan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////wg0AAC9BQAAEAAAAA=="/>
              </a:ext>
            </a:extLst>
          </p:cNvSpPr>
          <p:nvPr>
            <p:ph type="ctrTitle"/>
          </p:nvPr>
        </p:nvSpPr>
        <p:spPr>
          <a:xfrm>
            <a:off x="685800" y="-635"/>
            <a:ext cx="7772400" cy="9334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অজু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6AEAAPIHAABZNgAA9iU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09880" y="1291590"/>
            <a:ext cx="8524875" cy="4879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////wg0AAC9BQAAEAAAAA=="/>
              </a:ext>
            </a:extLst>
          </p:cNvSpPr>
          <p:nvPr>
            <p:ph type="ctrTitle"/>
          </p:nvPr>
        </p:nvSpPr>
        <p:spPr>
          <a:xfrm>
            <a:off x="685800" y="-635"/>
            <a:ext cx="7772400" cy="9334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অজু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51ex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8d3F7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2wQAAL0FAAChMQAA6y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89305" y="932815"/>
            <a:ext cx="7278370" cy="58813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////wg0AACfBgAAEAAAAA=="/>
              </a:ext>
            </a:extLst>
          </p:cNvSpPr>
          <p:nvPr>
            <p:ph type="ctrTitle"/>
          </p:nvPr>
        </p:nvSpPr>
        <p:spPr>
          <a:xfrm>
            <a:off x="685800" y="-635"/>
            <a:ext cx="7772400" cy="10769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অযু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CAAA/gwAADQwAABQIwAAEAAAAA=="/>
              </a:ext>
            </a:extLst>
          </p:cNvSpPr>
          <p:nvPr>
            <p:ph type="subTitle" idx="1"/>
          </p:nvPr>
        </p:nvSpPr>
        <p:spPr>
          <a:xfrm>
            <a:off x="1435100" y="2112010"/>
            <a:ext cx="6400800" cy="36283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 </a:t>
            </a:r>
            <a:r>
              <a:rPr>
                <a:latin typeface="Noto Naskh Arabic UI" pitchFamily="1" charset="0"/>
                <a:ea typeface="Noto Naskh Arabic UI" pitchFamily="1" charset="0"/>
                <a:cs typeface="Noto Naskh Arabic UI" pitchFamily="1" charset="0"/>
              </a:rPr>
              <a:t>الوضوء শব্দের অর্থ হচ্ছে সৌন্দর্য এবং পরিচ্ছন্নতা । </a:t>
            </a:r>
            <a:endParaRPr>
              <a:latin typeface="Noto Naskh Arabic UI" pitchFamily="1" charset="0"/>
              <a:ea typeface="Noto Naskh Arabic UI" pitchFamily="1" charset="0"/>
              <a:cs typeface="Noto Naskh Arabic UI" pitchFamily="1" charset="0"/>
            </a:endParaR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পরিভাষায়, পানি দ্বারা নির্দিষ্ট কিছু অঙ্গ ধৌত করা এবং একটি অঙ্গ মাসেহ করাকে অজু বলে।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IBw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B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4gAAAPg0AABoCQAAEAAAAA=="/>
              </a:ext>
            </a:extLst>
          </p:cNvSpPr>
          <p:nvPr>
            <p:ph type="ctrTitle"/>
          </p:nvPr>
        </p:nvSpPr>
        <p:spPr>
          <a:xfrm>
            <a:off x="838200" y="14351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অজুর ফরজ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ICA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BgAArw0AAGMxAAALJAAAEAAAAA=="/>
              </a:ext>
            </a:extLst>
          </p:cNvSpPr>
          <p:nvPr>
            <p:ph type="subTitle" idx="1"/>
          </p:nvPr>
        </p:nvSpPr>
        <p:spPr>
          <a:xfrm>
            <a:off x="1004570" y="2224405"/>
            <a:ext cx="7023735" cy="36347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অযুর ফরজ ৪ টি । যথা: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সমস্ত মুখ ধৌত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দুই হাত কনুই সহ ধৌত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মাথার চার ভাগের এক ভাগ মাসেহ করা।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দুই পা টাখনুসহ ধৌত করা।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UKC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51ex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HCg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pr</cp:lastModifiedBy>
  <cp:revision>0</cp:revision>
  <dcterms:created xsi:type="dcterms:W3CDTF">2020-05-05T10:10:43Z</dcterms:created>
  <dcterms:modified xsi:type="dcterms:W3CDTF">2020-05-05T18:11:19Z</dcterms:modified>
</cp:coreProperties>
</file>